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9980" y="1066673"/>
            <a:ext cx="10415905" cy="411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2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Relationship Id="rId22" Type="http://schemas.openxmlformats.org/officeDocument/2006/relationships/image" Target="../media/image41.png"/><Relationship Id="rId23" Type="http://schemas.openxmlformats.org/officeDocument/2006/relationships/image" Target="../media/image42.png"/><Relationship Id="rId24" Type="http://schemas.openxmlformats.org/officeDocument/2006/relationships/image" Target="../media/image43.png"/><Relationship Id="rId25" Type="http://schemas.openxmlformats.org/officeDocument/2006/relationships/image" Target="../media/image44.png"/><Relationship Id="rId26" Type="http://schemas.openxmlformats.org/officeDocument/2006/relationships/image" Target="../media/image45.png"/><Relationship Id="rId27" Type="http://schemas.openxmlformats.org/officeDocument/2006/relationships/image" Target="../media/image46.png"/><Relationship Id="rId28" Type="http://schemas.openxmlformats.org/officeDocument/2006/relationships/image" Target="../media/image47.png"/><Relationship Id="rId29" Type="http://schemas.openxmlformats.org/officeDocument/2006/relationships/image" Target="../media/image48.png"/><Relationship Id="rId30" Type="http://schemas.openxmlformats.org/officeDocument/2006/relationships/image" Target="../media/image49.png"/><Relationship Id="rId31" Type="http://schemas.openxmlformats.org/officeDocument/2006/relationships/image" Target="../media/image50.png"/><Relationship Id="rId32" Type="http://schemas.openxmlformats.org/officeDocument/2006/relationships/image" Target="../media/image51.png"/><Relationship Id="rId33" Type="http://schemas.openxmlformats.org/officeDocument/2006/relationships/image" Target="../media/image52.png"/><Relationship Id="rId34" Type="http://schemas.openxmlformats.org/officeDocument/2006/relationships/image" Target="../media/image53.png"/><Relationship Id="rId35" Type="http://schemas.openxmlformats.org/officeDocument/2006/relationships/image" Target="../media/image54.png"/><Relationship Id="rId36" Type="http://schemas.openxmlformats.org/officeDocument/2006/relationships/image" Target="../media/image55.png"/><Relationship Id="rId37" Type="http://schemas.openxmlformats.org/officeDocument/2006/relationships/image" Target="../media/image56.png"/><Relationship Id="rId38" Type="http://schemas.openxmlformats.org/officeDocument/2006/relationships/image" Target="../media/image57.png"/><Relationship Id="rId39" Type="http://schemas.openxmlformats.org/officeDocument/2006/relationships/image" Target="../media/image58.png"/><Relationship Id="rId40" Type="http://schemas.openxmlformats.org/officeDocument/2006/relationships/image" Target="../media/image59.png"/><Relationship Id="rId41" Type="http://schemas.openxmlformats.org/officeDocument/2006/relationships/image" Target="../media/image60.png"/><Relationship Id="rId42" Type="http://schemas.openxmlformats.org/officeDocument/2006/relationships/image" Target="../media/image61.png"/><Relationship Id="rId43" Type="http://schemas.openxmlformats.org/officeDocument/2006/relationships/image" Target="../media/image62.png"/><Relationship Id="rId44" Type="http://schemas.openxmlformats.org/officeDocument/2006/relationships/image" Target="../media/image63.png"/><Relationship Id="rId45" Type="http://schemas.openxmlformats.org/officeDocument/2006/relationships/image" Target="../media/image64.png"/><Relationship Id="rId46" Type="http://schemas.openxmlformats.org/officeDocument/2006/relationships/image" Target="../media/image65.png"/><Relationship Id="rId47" Type="http://schemas.openxmlformats.org/officeDocument/2006/relationships/image" Target="../media/image66.png"/><Relationship Id="rId48" Type="http://schemas.openxmlformats.org/officeDocument/2006/relationships/image" Target="../media/image67.png"/><Relationship Id="rId49" Type="http://schemas.openxmlformats.org/officeDocument/2006/relationships/image" Target="../media/image68.png"/><Relationship Id="rId50" Type="http://schemas.openxmlformats.org/officeDocument/2006/relationships/image" Target="../media/image69.png"/><Relationship Id="rId51" Type="http://schemas.openxmlformats.org/officeDocument/2006/relationships/image" Target="../media/image70.png"/><Relationship Id="rId52" Type="http://schemas.openxmlformats.org/officeDocument/2006/relationships/image" Target="../media/image71.png"/><Relationship Id="rId53" Type="http://schemas.openxmlformats.org/officeDocument/2006/relationships/image" Target="../media/image72.png"/><Relationship Id="rId54" Type="http://schemas.openxmlformats.org/officeDocument/2006/relationships/image" Target="../media/image73.png"/><Relationship Id="rId55" Type="http://schemas.openxmlformats.org/officeDocument/2006/relationships/image" Target="../media/image74.png"/><Relationship Id="rId56" Type="http://schemas.openxmlformats.org/officeDocument/2006/relationships/image" Target="../media/image75.png"/><Relationship Id="rId57" Type="http://schemas.openxmlformats.org/officeDocument/2006/relationships/image" Target="../media/image76.png"/><Relationship Id="rId58" Type="http://schemas.openxmlformats.org/officeDocument/2006/relationships/image" Target="../media/image77.png"/><Relationship Id="rId59" Type="http://schemas.openxmlformats.org/officeDocument/2006/relationships/image" Target="../media/image78.png"/><Relationship Id="rId60" Type="http://schemas.openxmlformats.org/officeDocument/2006/relationships/image" Target="../media/image7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32" Type="http://schemas.openxmlformats.org/officeDocument/2006/relationships/image" Target="../media/image110.png"/><Relationship Id="rId33" Type="http://schemas.openxmlformats.org/officeDocument/2006/relationships/image" Target="../media/image111.png"/><Relationship Id="rId34" Type="http://schemas.openxmlformats.org/officeDocument/2006/relationships/image" Target="../media/image112.png"/><Relationship Id="rId35" Type="http://schemas.openxmlformats.org/officeDocument/2006/relationships/image" Target="../media/image113.png"/><Relationship Id="rId36" Type="http://schemas.openxmlformats.org/officeDocument/2006/relationships/image" Target="../media/image114.png"/><Relationship Id="rId37" Type="http://schemas.openxmlformats.org/officeDocument/2006/relationships/image" Target="../media/image115.png"/><Relationship Id="rId38" Type="http://schemas.openxmlformats.org/officeDocument/2006/relationships/image" Target="../media/image116.png"/><Relationship Id="rId39" Type="http://schemas.openxmlformats.org/officeDocument/2006/relationships/image" Target="../media/image117.png"/><Relationship Id="rId40" Type="http://schemas.openxmlformats.org/officeDocument/2006/relationships/image" Target="../media/image118.png"/><Relationship Id="rId41" Type="http://schemas.openxmlformats.org/officeDocument/2006/relationships/image" Target="../media/image119.png"/><Relationship Id="rId42" Type="http://schemas.openxmlformats.org/officeDocument/2006/relationships/image" Target="../media/image120.png"/><Relationship Id="rId43" Type="http://schemas.openxmlformats.org/officeDocument/2006/relationships/image" Target="../media/image121.png"/><Relationship Id="rId44" Type="http://schemas.openxmlformats.org/officeDocument/2006/relationships/image" Target="../media/image122.png"/><Relationship Id="rId45" Type="http://schemas.openxmlformats.org/officeDocument/2006/relationships/image" Target="../media/image123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10404" y="3312795"/>
            <a:ext cx="22688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solidFill>
                  <a:srgbClr val="FFFFFF"/>
                </a:solidFill>
                <a:latin typeface="黑体"/>
                <a:cs typeface="黑体"/>
              </a:rPr>
              <a:t>重力势</a:t>
            </a:r>
            <a:r>
              <a:rPr dirty="0" sz="4400" spc="-15" b="1">
                <a:solidFill>
                  <a:srgbClr val="FFFFFF"/>
                </a:solidFill>
                <a:latin typeface="黑体"/>
                <a:cs typeface="黑体"/>
              </a:rPr>
              <a:t>能</a:t>
            </a:r>
            <a:endParaRPr sz="4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504" y="4602162"/>
            <a:ext cx="369189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主讲人：王巨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1F2CA8"/>
                </a:solidFill>
                <a:latin typeface="华文楷体"/>
                <a:cs typeface="华文楷体"/>
              </a:rPr>
              <a:t>校：北京市第八十中</a:t>
            </a:r>
            <a:r>
              <a:rPr dirty="0" sz="2400" spc="-5" b="1">
                <a:solidFill>
                  <a:srgbClr val="1F2CA8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74390" y="2320290"/>
            <a:ext cx="30848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黑体"/>
                <a:cs typeface="黑体"/>
              </a:rPr>
              <a:t>人教版高中物理必修</a:t>
            </a:r>
            <a:r>
              <a:rPr dirty="0" sz="2400" spc="-10">
                <a:solidFill>
                  <a:srgbClr val="FFFFFF"/>
                </a:solidFill>
                <a:latin typeface="黑体"/>
                <a:cs typeface="黑体"/>
              </a:rPr>
              <a:t>二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2430" y="2320290"/>
            <a:ext cx="33921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7615" algn="l"/>
              </a:tabLst>
            </a:pP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第八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章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	</a:t>
            </a:r>
            <a:r>
              <a:rPr dirty="0" sz="2400" b="1">
                <a:solidFill>
                  <a:srgbClr val="FFFFFF"/>
                </a:solidFill>
                <a:latin typeface="黑体"/>
                <a:cs typeface="黑体"/>
              </a:rPr>
              <a:t>机械能守恒定</a:t>
            </a:r>
            <a:r>
              <a:rPr dirty="0" sz="2400" spc="-10" b="1">
                <a:solidFill>
                  <a:srgbClr val="FFFFFF"/>
                </a:solidFill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7099" y="2150605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单独具有</a:t>
            </a:r>
            <a:r>
              <a:rPr dirty="0" sz="2800" spc="-5"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0449" y="2703690"/>
            <a:ext cx="45294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黑体"/>
                <a:cs typeface="黑体"/>
              </a:rPr>
              <a:t>．重力势能的大小是相对</a:t>
            </a:r>
            <a:r>
              <a:rPr dirty="0" sz="2800" spc="-5"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0449" y="3132391"/>
            <a:ext cx="8549005" cy="113157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605790" indent="-593090">
              <a:lnSpc>
                <a:spcPct val="100000"/>
              </a:lnSpc>
              <a:spcBef>
                <a:spcPts val="1095"/>
              </a:spcBef>
              <a:buSzPct val="96428"/>
              <a:buFont typeface="Times New Roman"/>
              <a:buAutoNum type="alphaUcPeriod" startAt="3"/>
              <a:tabLst>
                <a:tab pos="605790" algn="l"/>
              </a:tabLst>
            </a:pPr>
            <a:r>
              <a:rPr dirty="0" sz="2800">
                <a:latin typeface="黑体"/>
                <a:cs typeface="黑体"/>
              </a:rPr>
              <a:t>重力势能等于零的物体，不可能对别的物体做</a:t>
            </a:r>
            <a:r>
              <a:rPr dirty="0" sz="2800" spc="-5">
                <a:latin typeface="黑体"/>
                <a:cs typeface="黑体"/>
              </a:rPr>
              <a:t>功</a:t>
            </a:r>
            <a:r>
              <a:rPr dirty="0" sz="2800" spc="145">
                <a:latin typeface="黑体"/>
                <a:cs typeface="黑体"/>
              </a:rPr>
              <a:t> </a:t>
            </a:r>
            <a:r>
              <a:rPr dirty="0" sz="2000" spc="805" b="1">
                <a:solidFill>
                  <a:srgbClr val="FF0000"/>
                </a:solidFill>
                <a:latin typeface="IBM Plex Mono"/>
                <a:cs typeface="IBM Plex Mono"/>
              </a:rPr>
              <a:t>❌</a:t>
            </a:r>
            <a:endParaRPr sz="2000">
              <a:latin typeface="IBM Plex Mono"/>
              <a:cs typeface="IBM Plex Mono"/>
            </a:endParaRPr>
          </a:p>
          <a:p>
            <a:pPr marL="624840" indent="-612140">
              <a:lnSpc>
                <a:spcPct val="100000"/>
              </a:lnSpc>
              <a:spcBef>
                <a:spcPts val="995"/>
              </a:spcBef>
              <a:buSzPct val="96428"/>
              <a:buFont typeface="Times New Roman"/>
              <a:buAutoNum type="alphaUcPeriod" startAt="3"/>
              <a:tabLst>
                <a:tab pos="624840" algn="l"/>
              </a:tabLst>
            </a:pPr>
            <a:r>
              <a:rPr dirty="0" sz="2800">
                <a:latin typeface="黑体"/>
                <a:cs typeface="黑体"/>
              </a:rPr>
              <a:t>在地面上的物体，它具有的重力势能一定等于</a:t>
            </a:r>
            <a:r>
              <a:rPr dirty="0" sz="2800" spc="-5">
                <a:latin typeface="黑体"/>
                <a:cs typeface="黑体"/>
              </a:rPr>
              <a:t>零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8914" y="2175078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00915" y="2759633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0000"/>
                </a:solidFill>
                <a:latin typeface="宋体"/>
                <a:cs typeface="宋体"/>
              </a:rPr>
              <a:t>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79013" y="3980141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05" b="1">
                <a:solidFill>
                  <a:srgbClr val="FF0000"/>
                </a:solidFill>
                <a:latin typeface="IBM Plex Mono"/>
                <a:cs typeface="IBM Plex Mono"/>
              </a:rPr>
              <a:t>❌</a:t>
            </a:r>
            <a:endParaRPr sz="2000">
              <a:latin typeface="IBM Plex Mono"/>
              <a:cs typeface="IBM Plex Mon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7099" y="912228"/>
            <a:ext cx="8243570" cy="113411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800">
                <a:latin typeface="黑体"/>
                <a:cs typeface="黑体"/>
              </a:rPr>
              <a:t>例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黑体"/>
                <a:cs typeface="黑体"/>
              </a:rPr>
              <a:t>．</a:t>
            </a:r>
            <a:r>
              <a:rPr dirty="0" sz="2800">
                <a:latin typeface="黑体"/>
                <a:cs typeface="黑体"/>
              </a:rPr>
              <a:t>下列关于重力势能的说法正确的是</a:t>
            </a:r>
            <a:r>
              <a:rPr dirty="0" sz="2800" spc="-5">
                <a:latin typeface="黑体"/>
                <a:cs typeface="黑体"/>
              </a:rPr>
              <a:t>（</a:t>
            </a:r>
            <a:r>
              <a:rPr dirty="0" sz="2800" spc="-1090">
                <a:latin typeface="黑体"/>
                <a:cs typeface="黑体"/>
              </a:rPr>
              <a:t> </a:t>
            </a:r>
            <a:r>
              <a:rPr dirty="0" baseline="3968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dirty="0" baseline="3968" sz="42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黑体"/>
                <a:cs typeface="黑体"/>
              </a:rPr>
              <a:t>）</a:t>
            </a:r>
            <a:endParaRPr sz="2800">
              <a:latin typeface="黑体"/>
              <a:cs typeface="黑体"/>
            </a:endParaRPr>
          </a:p>
          <a:p>
            <a:pPr marL="146050">
              <a:lnSpc>
                <a:spcPct val="100000"/>
              </a:lnSpc>
              <a:spcBef>
                <a:spcPts val="1005"/>
              </a:spcBef>
            </a:pP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黑体"/>
                <a:cs typeface="黑体"/>
              </a:rPr>
              <a:t>．重力势能是地球和物体共</a:t>
            </a:r>
            <a:r>
              <a:rPr dirty="0" sz="2800" spc="5">
                <a:latin typeface="黑体"/>
                <a:cs typeface="黑体"/>
              </a:rPr>
              <a:t>同具有的，而不是物</a:t>
            </a:r>
            <a:r>
              <a:rPr dirty="0" sz="2800" spc="-5">
                <a:latin typeface="黑体"/>
                <a:cs typeface="黑体"/>
              </a:rPr>
              <a:t>体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78250" y="2117725"/>
          <a:ext cx="6697345" cy="2765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3600"/>
                <a:gridCol w="1469389"/>
                <a:gridCol w="1351914"/>
                <a:gridCol w="1471929"/>
                <a:gridCol w="1497329"/>
              </a:tblGrid>
              <a:tr h="151320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参考</a:t>
                      </a:r>
                      <a:endParaRPr sz="2400">
                        <a:latin typeface="黑体"/>
                        <a:cs typeface="黑体"/>
                      </a:endParaRPr>
                    </a:p>
                    <a:p>
                      <a:pPr marL="12700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平面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5095" marR="118110" indent="-12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小球在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2400">
                          <a:latin typeface="黑体"/>
                          <a:cs typeface="黑体"/>
                        </a:rPr>
                        <a:t>点重力势 能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16205" marR="10922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小球在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2400">
                          <a:latin typeface="黑体"/>
                          <a:cs typeface="黑体"/>
                        </a:rPr>
                        <a:t>点重力 势能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6364" marR="1193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下落过程 小球重力 做功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39065" marR="1320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下落过程 小球重力 势能变化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桌面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5605">
                        <a:lnSpc>
                          <a:spcPts val="3345"/>
                        </a:lnSpc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6J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>
                        <a:lnSpc>
                          <a:spcPts val="3804"/>
                        </a:lnSpc>
                      </a:pPr>
                      <a:r>
                        <a:rPr dirty="0" sz="3600" spc="-5" b="1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4J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10J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-10J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400">
                          <a:latin typeface="黑体"/>
                          <a:cs typeface="黑体"/>
                        </a:rPr>
                        <a:t>地面</a:t>
                      </a:r>
                      <a:endParaRPr sz="2400">
                        <a:latin typeface="黑体"/>
                        <a:cs typeface="黑体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10J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93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800" b="1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10J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2800" spc="-5" b="1">
                          <a:latin typeface="Times New Roman"/>
                          <a:cs typeface="Times New Roman"/>
                        </a:rPr>
                        <a:t>-10J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216637" y="2252979"/>
            <a:ext cx="24262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62784" y="5323204"/>
            <a:ext cx="565785" cy="0"/>
          </a:xfrm>
          <a:custGeom>
            <a:avLst/>
            <a:gdLst/>
            <a:ahLst/>
            <a:cxnLst/>
            <a:rect l="l" t="t" r="r" b="b"/>
            <a:pathLst>
              <a:path w="565785" h="0">
                <a:moveTo>
                  <a:pt x="0" y="0"/>
                </a:moveTo>
                <a:lnTo>
                  <a:pt x="56549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38882" y="4315142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 h="0">
                <a:moveTo>
                  <a:pt x="0" y="0"/>
                </a:moveTo>
                <a:lnTo>
                  <a:pt x="33549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84984" y="2514917"/>
            <a:ext cx="643890" cy="0"/>
          </a:xfrm>
          <a:custGeom>
            <a:avLst/>
            <a:gdLst/>
            <a:ahLst/>
            <a:cxnLst/>
            <a:rect l="l" t="t" r="r" b="b"/>
            <a:pathLst>
              <a:path w="643889" h="0">
                <a:moveTo>
                  <a:pt x="0" y="0"/>
                </a:moveTo>
                <a:lnTo>
                  <a:pt x="64329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9319" y="3580129"/>
            <a:ext cx="57150" cy="735330"/>
          </a:xfrm>
          <a:custGeom>
            <a:avLst/>
            <a:gdLst/>
            <a:ahLst/>
            <a:cxnLst/>
            <a:rect l="l" t="t" r="r" b="b"/>
            <a:pathLst>
              <a:path w="57150" h="735329">
                <a:moveTo>
                  <a:pt x="28575" y="735012"/>
                </a:moveTo>
                <a:lnTo>
                  <a:pt x="14287" y="706437"/>
                </a:lnTo>
                <a:lnTo>
                  <a:pt x="14287" y="0"/>
                </a:lnTo>
                <a:lnTo>
                  <a:pt x="42862" y="0"/>
                </a:lnTo>
                <a:lnTo>
                  <a:pt x="42862" y="706437"/>
                </a:lnTo>
                <a:lnTo>
                  <a:pt x="28575" y="735012"/>
                </a:lnTo>
                <a:close/>
              </a:path>
              <a:path w="57150" h="735329">
                <a:moveTo>
                  <a:pt x="14287" y="706437"/>
                </a:moveTo>
                <a:lnTo>
                  <a:pt x="0" y="677862"/>
                </a:lnTo>
                <a:lnTo>
                  <a:pt x="14287" y="677862"/>
                </a:lnTo>
                <a:lnTo>
                  <a:pt x="14287" y="706437"/>
                </a:lnTo>
                <a:close/>
              </a:path>
              <a:path w="57150" h="735329">
                <a:moveTo>
                  <a:pt x="42862" y="706437"/>
                </a:moveTo>
                <a:lnTo>
                  <a:pt x="42862" y="677862"/>
                </a:lnTo>
                <a:lnTo>
                  <a:pt x="57150" y="677862"/>
                </a:lnTo>
                <a:lnTo>
                  <a:pt x="42862" y="706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79319" y="4337367"/>
            <a:ext cx="57150" cy="303530"/>
          </a:xfrm>
          <a:custGeom>
            <a:avLst/>
            <a:gdLst/>
            <a:ahLst/>
            <a:cxnLst/>
            <a:rect l="l" t="t" r="r" b="b"/>
            <a:pathLst>
              <a:path w="57150" h="303529">
                <a:moveTo>
                  <a:pt x="42862" y="303212"/>
                </a:moveTo>
                <a:lnTo>
                  <a:pt x="14287" y="303212"/>
                </a:lnTo>
                <a:lnTo>
                  <a:pt x="14287" y="28575"/>
                </a:lnTo>
                <a:lnTo>
                  <a:pt x="28575" y="0"/>
                </a:lnTo>
                <a:lnTo>
                  <a:pt x="42862" y="28575"/>
                </a:lnTo>
                <a:lnTo>
                  <a:pt x="42862" y="303212"/>
                </a:lnTo>
                <a:close/>
              </a:path>
              <a:path w="57150" h="303529">
                <a:moveTo>
                  <a:pt x="14287" y="57150"/>
                </a:moveTo>
                <a:lnTo>
                  <a:pt x="0" y="57150"/>
                </a:lnTo>
                <a:lnTo>
                  <a:pt x="14287" y="28575"/>
                </a:lnTo>
                <a:lnTo>
                  <a:pt x="14287" y="57150"/>
                </a:lnTo>
                <a:close/>
              </a:path>
              <a:path w="57150" h="303529">
                <a:moveTo>
                  <a:pt x="57150" y="57150"/>
                </a:moveTo>
                <a:lnTo>
                  <a:pt x="42862" y="57150"/>
                </a:lnTo>
                <a:lnTo>
                  <a:pt x="42862" y="28575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9319" y="4996179"/>
            <a:ext cx="57150" cy="301625"/>
          </a:xfrm>
          <a:custGeom>
            <a:avLst/>
            <a:gdLst/>
            <a:ahLst/>
            <a:cxnLst/>
            <a:rect l="l" t="t" r="r" b="b"/>
            <a:pathLst>
              <a:path w="57150" h="301625">
                <a:moveTo>
                  <a:pt x="28575" y="301625"/>
                </a:moveTo>
                <a:lnTo>
                  <a:pt x="14287" y="273050"/>
                </a:lnTo>
                <a:lnTo>
                  <a:pt x="14287" y="0"/>
                </a:lnTo>
                <a:lnTo>
                  <a:pt x="42862" y="0"/>
                </a:lnTo>
                <a:lnTo>
                  <a:pt x="42862" y="273050"/>
                </a:lnTo>
                <a:lnTo>
                  <a:pt x="28575" y="301625"/>
                </a:lnTo>
                <a:close/>
              </a:path>
              <a:path w="57150" h="301625">
                <a:moveTo>
                  <a:pt x="14287" y="273050"/>
                </a:moveTo>
                <a:lnTo>
                  <a:pt x="0" y="244475"/>
                </a:lnTo>
                <a:lnTo>
                  <a:pt x="14287" y="244475"/>
                </a:lnTo>
                <a:lnTo>
                  <a:pt x="14287" y="273050"/>
                </a:lnTo>
                <a:close/>
              </a:path>
              <a:path w="57150" h="301625">
                <a:moveTo>
                  <a:pt x="42862" y="273050"/>
                </a:moveTo>
                <a:lnTo>
                  <a:pt x="42862" y="244475"/>
                </a:lnTo>
                <a:lnTo>
                  <a:pt x="57150" y="244475"/>
                </a:lnTo>
                <a:lnTo>
                  <a:pt x="42862" y="273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79319" y="2533967"/>
            <a:ext cx="57150" cy="643255"/>
          </a:xfrm>
          <a:custGeom>
            <a:avLst/>
            <a:gdLst/>
            <a:ahLst/>
            <a:cxnLst/>
            <a:rect l="l" t="t" r="r" b="b"/>
            <a:pathLst>
              <a:path w="57150" h="643255">
                <a:moveTo>
                  <a:pt x="42862" y="642937"/>
                </a:moveTo>
                <a:lnTo>
                  <a:pt x="14287" y="642937"/>
                </a:lnTo>
                <a:lnTo>
                  <a:pt x="14287" y="28575"/>
                </a:lnTo>
                <a:lnTo>
                  <a:pt x="28575" y="0"/>
                </a:lnTo>
                <a:lnTo>
                  <a:pt x="42862" y="28575"/>
                </a:lnTo>
                <a:lnTo>
                  <a:pt x="42862" y="642937"/>
                </a:lnTo>
                <a:close/>
              </a:path>
              <a:path w="57150" h="643255">
                <a:moveTo>
                  <a:pt x="14287" y="57150"/>
                </a:moveTo>
                <a:lnTo>
                  <a:pt x="0" y="57150"/>
                </a:lnTo>
                <a:lnTo>
                  <a:pt x="14287" y="28575"/>
                </a:lnTo>
                <a:lnTo>
                  <a:pt x="14287" y="57150"/>
                </a:lnTo>
                <a:close/>
              </a:path>
              <a:path w="57150" h="643255">
                <a:moveTo>
                  <a:pt x="57150" y="57150"/>
                </a:moveTo>
                <a:lnTo>
                  <a:pt x="42862" y="57150"/>
                </a:lnTo>
                <a:lnTo>
                  <a:pt x="42862" y="28575"/>
                </a:lnTo>
                <a:lnTo>
                  <a:pt x="5715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33599" y="4591684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h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0536" y="5075682"/>
            <a:ext cx="856615" cy="0"/>
          </a:xfrm>
          <a:custGeom>
            <a:avLst/>
            <a:gdLst/>
            <a:ahLst/>
            <a:cxnLst/>
            <a:rect l="l" t="t" r="r" b="b"/>
            <a:pathLst>
              <a:path w="856614" h="0">
                <a:moveTo>
                  <a:pt x="0" y="0"/>
                </a:moveTo>
                <a:lnTo>
                  <a:pt x="856488" y="0"/>
                </a:lnTo>
              </a:path>
            </a:pathLst>
          </a:custGeom>
          <a:ln w="59436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33449" y="5039817"/>
            <a:ext cx="869315" cy="71755"/>
          </a:xfrm>
          <a:custGeom>
            <a:avLst/>
            <a:gdLst/>
            <a:ahLst/>
            <a:cxnLst/>
            <a:rect l="l" t="t" r="r" b="b"/>
            <a:pathLst>
              <a:path w="869314" h="71754">
                <a:moveTo>
                  <a:pt x="869302" y="71678"/>
                </a:moveTo>
                <a:lnTo>
                  <a:pt x="0" y="71678"/>
                </a:lnTo>
                <a:lnTo>
                  <a:pt x="0" y="0"/>
                </a:lnTo>
                <a:lnTo>
                  <a:pt x="869302" y="0"/>
                </a:lnTo>
                <a:lnTo>
                  <a:pt x="86930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8978"/>
                </a:lnTo>
                <a:lnTo>
                  <a:pt x="6350" y="58978"/>
                </a:lnTo>
                <a:lnTo>
                  <a:pt x="12700" y="65328"/>
                </a:lnTo>
                <a:lnTo>
                  <a:pt x="869302" y="65328"/>
                </a:lnTo>
                <a:lnTo>
                  <a:pt x="869302" y="71678"/>
                </a:lnTo>
                <a:close/>
              </a:path>
              <a:path w="869314" h="717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69314" h="71754">
                <a:moveTo>
                  <a:pt x="85660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56602" y="6350"/>
                </a:lnTo>
                <a:lnTo>
                  <a:pt x="856602" y="12700"/>
                </a:lnTo>
                <a:close/>
              </a:path>
              <a:path w="869314" h="71754">
                <a:moveTo>
                  <a:pt x="856602" y="65328"/>
                </a:moveTo>
                <a:lnTo>
                  <a:pt x="856602" y="6350"/>
                </a:lnTo>
                <a:lnTo>
                  <a:pt x="862952" y="12700"/>
                </a:lnTo>
                <a:lnTo>
                  <a:pt x="869302" y="12700"/>
                </a:lnTo>
                <a:lnTo>
                  <a:pt x="869302" y="58978"/>
                </a:lnTo>
                <a:lnTo>
                  <a:pt x="862952" y="58978"/>
                </a:lnTo>
                <a:lnTo>
                  <a:pt x="856602" y="65328"/>
                </a:lnTo>
                <a:close/>
              </a:path>
              <a:path w="869314" h="71754">
                <a:moveTo>
                  <a:pt x="869302" y="12700"/>
                </a:moveTo>
                <a:lnTo>
                  <a:pt x="862952" y="12700"/>
                </a:lnTo>
                <a:lnTo>
                  <a:pt x="856602" y="6350"/>
                </a:lnTo>
                <a:lnTo>
                  <a:pt x="869302" y="6350"/>
                </a:lnTo>
                <a:lnTo>
                  <a:pt x="869302" y="12700"/>
                </a:lnTo>
                <a:close/>
              </a:path>
              <a:path w="869314" h="71754">
                <a:moveTo>
                  <a:pt x="12700" y="65328"/>
                </a:moveTo>
                <a:lnTo>
                  <a:pt x="6350" y="58978"/>
                </a:lnTo>
                <a:lnTo>
                  <a:pt x="12700" y="58978"/>
                </a:lnTo>
                <a:lnTo>
                  <a:pt x="12700" y="65328"/>
                </a:lnTo>
                <a:close/>
              </a:path>
              <a:path w="869314" h="71754">
                <a:moveTo>
                  <a:pt x="856602" y="65328"/>
                </a:moveTo>
                <a:lnTo>
                  <a:pt x="12700" y="65328"/>
                </a:lnTo>
                <a:lnTo>
                  <a:pt x="12700" y="58978"/>
                </a:lnTo>
                <a:lnTo>
                  <a:pt x="856602" y="58978"/>
                </a:lnTo>
                <a:lnTo>
                  <a:pt x="856602" y="65328"/>
                </a:lnTo>
                <a:close/>
              </a:path>
              <a:path w="869314" h="71754">
                <a:moveTo>
                  <a:pt x="869302" y="65328"/>
                </a:moveTo>
                <a:lnTo>
                  <a:pt x="856602" y="65328"/>
                </a:lnTo>
                <a:lnTo>
                  <a:pt x="862952" y="58978"/>
                </a:lnTo>
                <a:lnTo>
                  <a:pt x="869302" y="58978"/>
                </a:lnTo>
                <a:lnTo>
                  <a:pt x="869302" y="6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6696" y="4344161"/>
            <a:ext cx="1344295" cy="0"/>
          </a:xfrm>
          <a:custGeom>
            <a:avLst/>
            <a:gdLst/>
            <a:ahLst/>
            <a:cxnLst/>
            <a:rect l="l" t="t" r="r" b="b"/>
            <a:pathLst>
              <a:path w="1344295" h="0">
                <a:moveTo>
                  <a:pt x="0" y="0"/>
                </a:moveTo>
                <a:lnTo>
                  <a:pt x="1344167" y="0"/>
                </a:lnTo>
              </a:path>
            </a:pathLst>
          </a:custGeom>
          <a:ln w="59436">
            <a:solidFill>
              <a:srgbClr val="99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89647" y="4308792"/>
            <a:ext cx="1358265" cy="71755"/>
          </a:xfrm>
          <a:custGeom>
            <a:avLst/>
            <a:gdLst/>
            <a:ahLst/>
            <a:cxnLst/>
            <a:rect l="l" t="t" r="r" b="b"/>
            <a:pathLst>
              <a:path w="1358264" h="71754">
                <a:moveTo>
                  <a:pt x="1357998" y="71678"/>
                </a:moveTo>
                <a:lnTo>
                  <a:pt x="0" y="71678"/>
                </a:lnTo>
                <a:lnTo>
                  <a:pt x="0" y="0"/>
                </a:lnTo>
                <a:lnTo>
                  <a:pt x="1357998" y="0"/>
                </a:lnTo>
                <a:lnTo>
                  <a:pt x="135799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8978"/>
                </a:lnTo>
                <a:lnTo>
                  <a:pt x="6350" y="58978"/>
                </a:lnTo>
                <a:lnTo>
                  <a:pt x="12700" y="65328"/>
                </a:lnTo>
                <a:lnTo>
                  <a:pt x="1357998" y="65328"/>
                </a:lnTo>
                <a:lnTo>
                  <a:pt x="1357998" y="71678"/>
                </a:lnTo>
                <a:close/>
              </a:path>
              <a:path w="1358264" h="717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358264" h="71754">
                <a:moveTo>
                  <a:pt x="134529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345298" y="6350"/>
                </a:lnTo>
                <a:lnTo>
                  <a:pt x="1345298" y="12700"/>
                </a:lnTo>
                <a:close/>
              </a:path>
              <a:path w="1358264" h="71754">
                <a:moveTo>
                  <a:pt x="1345298" y="65328"/>
                </a:moveTo>
                <a:lnTo>
                  <a:pt x="1345298" y="6350"/>
                </a:lnTo>
                <a:lnTo>
                  <a:pt x="1351648" y="12700"/>
                </a:lnTo>
                <a:lnTo>
                  <a:pt x="1357998" y="12700"/>
                </a:lnTo>
                <a:lnTo>
                  <a:pt x="1357998" y="58978"/>
                </a:lnTo>
                <a:lnTo>
                  <a:pt x="1351648" y="58978"/>
                </a:lnTo>
                <a:lnTo>
                  <a:pt x="1345298" y="65328"/>
                </a:lnTo>
                <a:close/>
              </a:path>
              <a:path w="1358264" h="71754">
                <a:moveTo>
                  <a:pt x="1357998" y="12700"/>
                </a:moveTo>
                <a:lnTo>
                  <a:pt x="1351648" y="12700"/>
                </a:lnTo>
                <a:lnTo>
                  <a:pt x="1345298" y="6350"/>
                </a:lnTo>
                <a:lnTo>
                  <a:pt x="1357998" y="6350"/>
                </a:lnTo>
                <a:lnTo>
                  <a:pt x="1357998" y="12700"/>
                </a:lnTo>
                <a:close/>
              </a:path>
              <a:path w="1358264" h="71754">
                <a:moveTo>
                  <a:pt x="12700" y="65328"/>
                </a:moveTo>
                <a:lnTo>
                  <a:pt x="6350" y="58978"/>
                </a:lnTo>
                <a:lnTo>
                  <a:pt x="12700" y="58978"/>
                </a:lnTo>
                <a:lnTo>
                  <a:pt x="12700" y="65328"/>
                </a:lnTo>
                <a:close/>
              </a:path>
              <a:path w="1358264" h="71754">
                <a:moveTo>
                  <a:pt x="1345298" y="65328"/>
                </a:moveTo>
                <a:lnTo>
                  <a:pt x="12700" y="65328"/>
                </a:lnTo>
                <a:lnTo>
                  <a:pt x="12700" y="58978"/>
                </a:lnTo>
                <a:lnTo>
                  <a:pt x="1345298" y="58978"/>
                </a:lnTo>
                <a:lnTo>
                  <a:pt x="1345298" y="65328"/>
                </a:lnTo>
                <a:close/>
              </a:path>
              <a:path w="1358264" h="71754">
                <a:moveTo>
                  <a:pt x="1357998" y="65328"/>
                </a:moveTo>
                <a:lnTo>
                  <a:pt x="1345298" y="65328"/>
                </a:lnTo>
                <a:lnTo>
                  <a:pt x="1351648" y="58978"/>
                </a:lnTo>
                <a:lnTo>
                  <a:pt x="1357998" y="58978"/>
                </a:lnTo>
                <a:lnTo>
                  <a:pt x="1357998" y="65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7091" y="4373879"/>
            <a:ext cx="1102360" cy="178435"/>
          </a:xfrm>
          <a:custGeom>
            <a:avLst/>
            <a:gdLst/>
            <a:ahLst/>
            <a:cxnLst/>
            <a:rect l="l" t="t" r="r" b="b"/>
            <a:pathLst>
              <a:path w="1102360" h="178435">
                <a:moveTo>
                  <a:pt x="0" y="0"/>
                </a:moveTo>
                <a:lnTo>
                  <a:pt x="1101852" y="0"/>
                </a:lnTo>
                <a:lnTo>
                  <a:pt x="1101852" y="178308"/>
                </a:lnTo>
                <a:lnTo>
                  <a:pt x="0" y="178308"/>
                </a:lnTo>
                <a:lnTo>
                  <a:pt x="0" y="0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10449" y="4367771"/>
            <a:ext cx="1114425" cy="191770"/>
          </a:xfrm>
          <a:custGeom>
            <a:avLst/>
            <a:gdLst/>
            <a:ahLst/>
            <a:cxnLst/>
            <a:rect l="l" t="t" r="r" b="b"/>
            <a:pathLst>
              <a:path w="1114425" h="191770">
                <a:moveTo>
                  <a:pt x="1114196" y="191439"/>
                </a:moveTo>
                <a:lnTo>
                  <a:pt x="0" y="191439"/>
                </a:lnTo>
                <a:lnTo>
                  <a:pt x="0" y="0"/>
                </a:lnTo>
                <a:lnTo>
                  <a:pt x="1114196" y="0"/>
                </a:lnTo>
                <a:lnTo>
                  <a:pt x="11141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78739"/>
                </a:lnTo>
                <a:lnTo>
                  <a:pt x="6350" y="178739"/>
                </a:lnTo>
                <a:lnTo>
                  <a:pt x="12700" y="185089"/>
                </a:lnTo>
                <a:lnTo>
                  <a:pt x="1114196" y="185089"/>
                </a:lnTo>
                <a:lnTo>
                  <a:pt x="1114196" y="191439"/>
                </a:lnTo>
                <a:close/>
              </a:path>
              <a:path w="1114425" h="19177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114425" h="191770">
                <a:moveTo>
                  <a:pt x="11014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101496" y="6350"/>
                </a:lnTo>
                <a:lnTo>
                  <a:pt x="1101496" y="12700"/>
                </a:lnTo>
                <a:close/>
              </a:path>
              <a:path w="1114425" h="191770">
                <a:moveTo>
                  <a:pt x="1101496" y="185089"/>
                </a:moveTo>
                <a:lnTo>
                  <a:pt x="1101496" y="6350"/>
                </a:lnTo>
                <a:lnTo>
                  <a:pt x="1107846" y="12700"/>
                </a:lnTo>
                <a:lnTo>
                  <a:pt x="1114196" y="12700"/>
                </a:lnTo>
                <a:lnTo>
                  <a:pt x="1114196" y="178739"/>
                </a:lnTo>
                <a:lnTo>
                  <a:pt x="1107846" y="178739"/>
                </a:lnTo>
                <a:lnTo>
                  <a:pt x="1101496" y="185089"/>
                </a:lnTo>
                <a:close/>
              </a:path>
              <a:path w="1114425" h="191770">
                <a:moveTo>
                  <a:pt x="1114196" y="12700"/>
                </a:moveTo>
                <a:lnTo>
                  <a:pt x="1107846" y="12700"/>
                </a:lnTo>
                <a:lnTo>
                  <a:pt x="1101496" y="6350"/>
                </a:lnTo>
                <a:lnTo>
                  <a:pt x="1114196" y="6350"/>
                </a:lnTo>
                <a:lnTo>
                  <a:pt x="1114196" y="12700"/>
                </a:lnTo>
                <a:close/>
              </a:path>
              <a:path w="1114425" h="191770">
                <a:moveTo>
                  <a:pt x="12700" y="185089"/>
                </a:moveTo>
                <a:lnTo>
                  <a:pt x="6350" y="178739"/>
                </a:lnTo>
                <a:lnTo>
                  <a:pt x="12700" y="178739"/>
                </a:lnTo>
                <a:lnTo>
                  <a:pt x="12700" y="185089"/>
                </a:lnTo>
                <a:close/>
              </a:path>
              <a:path w="1114425" h="191770">
                <a:moveTo>
                  <a:pt x="1101496" y="185089"/>
                </a:moveTo>
                <a:lnTo>
                  <a:pt x="12700" y="185089"/>
                </a:lnTo>
                <a:lnTo>
                  <a:pt x="12700" y="178739"/>
                </a:lnTo>
                <a:lnTo>
                  <a:pt x="1101496" y="178739"/>
                </a:lnTo>
                <a:lnTo>
                  <a:pt x="1101496" y="185089"/>
                </a:lnTo>
                <a:close/>
              </a:path>
              <a:path w="1114425" h="191770">
                <a:moveTo>
                  <a:pt x="1114196" y="185089"/>
                </a:moveTo>
                <a:lnTo>
                  <a:pt x="1101496" y="185089"/>
                </a:lnTo>
                <a:lnTo>
                  <a:pt x="1107846" y="178739"/>
                </a:lnTo>
                <a:lnTo>
                  <a:pt x="1114196" y="178739"/>
                </a:lnTo>
                <a:lnTo>
                  <a:pt x="1114196" y="185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41486" y="4551070"/>
            <a:ext cx="61594" cy="760095"/>
          </a:xfrm>
          <a:custGeom>
            <a:avLst/>
            <a:gdLst/>
            <a:ahLst/>
            <a:cxnLst/>
            <a:rect l="l" t="t" r="r" b="b"/>
            <a:pathLst>
              <a:path w="61594" h="760095">
                <a:moveTo>
                  <a:pt x="46126" y="759625"/>
                </a:moveTo>
                <a:lnTo>
                  <a:pt x="15379" y="759625"/>
                </a:lnTo>
                <a:lnTo>
                  <a:pt x="0" y="0"/>
                </a:lnTo>
                <a:lnTo>
                  <a:pt x="61506" y="0"/>
                </a:lnTo>
                <a:lnTo>
                  <a:pt x="46126" y="75962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35009" y="4544720"/>
            <a:ext cx="74930" cy="772795"/>
          </a:xfrm>
          <a:custGeom>
            <a:avLst/>
            <a:gdLst/>
            <a:ahLst/>
            <a:cxnLst/>
            <a:rect l="l" t="t" r="r" b="b"/>
            <a:pathLst>
              <a:path w="74930" h="772795">
                <a:moveTo>
                  <a:pt x="58826" y="772325"/>
                </a:moveTo>
                <a:lnTo>
                  <a:pt x="15633" y="772325"/>
                </a:lnTo>
                <a:lnTo>
                  <a:pt x="0" y="0"/>
                </a:lnTo>
                <a:lnTo>
                  <a:pt x="74460" y="0"/>
                </a:lnTo>
                <a:lnTo>
                  <a:pt x="74334" y="6223"/>
                </a:lnTo>
                <a:lnTo>
                  <a:pt x="12827" y="6223"/>
                </a:lnTo>
                <a:lnTo>
                  <a:pt x="6477" y="12700"/>
                </a:lnTo>
                <a:lnTo>
                  <a:pt x="12958" y="12700"/>
                </a:lnTo>
                <a:lnTo>
                  <a:pt x="28080" y="759625"/>
                </a:lnTo>
                <a:lnTo>
                  <a:pt x="21856" y="759625"/>
                </a:lnTo>
                <a:lnTo>
                  <a:pt x="28206" y="765848"/>
                </a:lnTo>
                <a:lnTo>
                  <a:pt x="58957" y="765848"/>
                </a:lnTo>
                <a:lnTo>
                  <a:pt x="58826" y="772325"/>
                </a:lnTo>
                <a:close/>
              </a:path>
              <a:path w="74930" h="772795">
                <a:moveTo>
                  <a:pt x="12958" y="12700"/>
                </a:moveTo>
                <a:lnTo>
                  <a:pt x="6477" y="12700"/>
                </a:lnTo>
                <a:lnTo>
                  <a:pt x="12827" y="6223"/>
                </a:lnTo>
                <a:lnTo>
                  <a:pt x="12958" y="12700"/>
                </a:lnTo>
                <a:close/>
              </a:path>
              <a:path w="74930" h="772795">
                <a:moveTo>
                  <a:pt x="61501" y="12700"/>
                </a:moveTo>
                <a:lnTo>
                  <a:pt x="12958" y="12700"/>
                </a:lnTo>
                <a:lnTo>
                  <a:pt x="12827" y="6223"/>
                </a:lnTo>
                <a:lnTo>
                  <a:pt x="61633" y="6223"/>
                </a:lnTo>
                <a:lnTo>
                  <a:pt x="61501" y="12700"/>
                </a:lnTo>
                <a:close/>
              </a:path>
              <a:path w="74930" h="772795">
                <a:moveTo>
                  <a:pt x="58957" y="765848"/>
                </a:moveTo>
                <a:lnTo>
                  <a:pt x="46253" y="765848"/>
                </a:lnTo>
                <a:lnTo>
                  <a:pt x="52603" y="759625"/>
                </a:lnTo>
                <a:lnTo>
                  <a:pt x="46379" y="759625"/>
                </a:lnTo>
                <a:lnTo>
                  <a:pt x="61633" y="6223"/>
                </a:lnTo>
                <a:lnTo>
                  <a:pt x="67983" y="12700"/>
                </a:lnTo>
                <a:lnTo>
                  <a:pt x="74203" y="12700"/>
                </a:lnTo>
                <a:lnTo>
                  <a:pt x="59083" y="759625"/>
                </a:lnTo>
                <a:lnTo>
                  <a:pt x="52603" y="759625"/>
                </a:lnTo>
                <a:lnTo>
                  <a:pt x="46253" y="765848"/>
                </a:lnTo>
                <a:lnTo>
                  <a:pt x="58957" y="765848"/>
                </a:lnTo>
                <a:close/>
              </a:path>
              <a:path w="74930" h="772795">
                <a:moveTo>
                  <a:pt x="74203" y="12700"/>
                </a:moveTo>
                <a:lnTo>
                  <a:pt x="67983" y="12700"/>
                </a:lnTo>
                <a:lnTo>
                  <a:pt x="61633" y="6223"/>
                </a:lnTo>
                <a:lnTo>
                  <a:pt x="74334" y="6223"/>
                </a:lnTo>
                <a:lnTo>
                  <a:pt x="74203" y="12700"/>
                </a:lnTo>
                <a:close/>
              </a:path>
              <a:path w="74930" h="772795">
                <a:moveTo>
                  <a:pt x="28206" y="765848"/>
                </a:moveTo>
                <a:lnTo>
                  <a:pt x="21856" y="759625"/>
                </a:lnTo>
                <a:lnTo>
                  <a:pt x="28080" y="759625"/>
                </a:lnTo>
                <a:lnTo>
                  <a:pt x="28206" y="765848"/>
                </a:lnTo>
                <a:close/>
              </a:path>
              <a:path w="74930" h="772795">
                <a:moveTo>
                  <a:pt x="46253" y="765848"/>
                </a:moveTo>
                <a:lnTo>
                  <a:pt x="28206" y="765848"/>
                </a:lnTo>
                <a:lnTo>
                  <a:pt x="28080" y="759625"/>
                </a:lnTo>
                <a:lnTo>
                  <a:pt x="46379" y="759625"/>
                </a:lnTo>
                <a:lnTo>
                  <a:pt x="46253" y="765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210144" y="4563579"/>
            <a:ext cx="61594" cy="760095"/>
          </a:xfrm>
          <a:custGeom>
            <a:avLst/>
            <a:gdLst/>
            <a:ahLst/>
            <a:cxnLst/>
            <a:rect l="l" t="t" r="r" b="b"/>
            <a:pathLst>
              <a:path w="61594" h="760095">
                <a:moveTo>
                  <a:pt x="46126" y="759625"/>
                </a:moveTo>
                <a:lnTo>
                  <a:pt x="15379" y="759625"/>
                </a:lnTo>
                <a:lnTo>
                  <a:pt x="0" y="0"/>
                </a:lnTo>
                <a:lnTo>
                  <a:pt x="61506" y="0"/>
                </a:lnTo>
                <a:lnTo>
                  <a:pt x="46126" y="759625"/>
                </a:lnTo>
                <a:close/>
              </a:path>
            </a:pathLst>
          </a:custGeom>
          <a:solidFill>
            <a:srgbClr val="99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03667" y="4557229"/>
            <a:ext cx="74930" cy="772795"/>
          </a:xfrm>
          <a:custGeom>
            <a:avLst/>
            <a:gdLst/>
            <a:ahLst/>
            <a:cxnLst/>
            <a:rect l="l" t="t" r="r" b="b"/>
            <a:pathLst>
              <a:path w="74930" h="772795">
                <a:moveTo>
                  <a:pt x="58826" y="772325"/>
                </a:moveTo>
                <a:lnTo>
                  <a:pt x="15633" y="772325"/>
                </a:lnTo>
                <a:lnTo>
                  <a:pt x="0" y="0"/>
                </a:lnTo>
                <a:lnTo>
                  <a:pt x="74460" y="0"/>
                </a:lnTo>
                <a:lnTo>
                  <a:pt x="74334" y="6223"/>
                </a:lnTo>
                <a:lnTo>
                  <a:pt x="12827" y="6223"/>
                </a:lnTo>
                <a:lnTo>
                  <a:pt x="6477" y="12700"/>
                </a:lnTo>
                <a:lnTo>
                  <a:pt x="12958" y="12700"/>
                </a:lnTo>
                <a:lnTo>
                  <a:pt x="28080" y="759625"/>
                </a:lnTo>
                <a:lnTo>
                  <a:pt x="21856" y="759625"/>
                </a:lnTo>
                <a:lnTo>
                  <a:pt x="28206" y="765848"/>
                </a:lnTo>
                <a:lnTo>
                  <a:pt x="58957" y="765848"/>
                </a:lnTo>
                <a:lnTo>
                  <a:pt x="58826" y="772325"/>
                </a:lnTo>
                <a:close/>
              </a:path>
              <a:path w="74930" h="772795">
                <a:moveTo>
                  <a:pt x="12958" y="12700"/>
                </a:moveTo>
                <a:lnTo>
                  <a:pt x="6477" y="12700"/>
                </a:lnTo>
                <a:lnTo>
                  <a:pt x="12827" y="6223"/>
                </a:lnTo>
                <a:lnTo>
                  <a:pt x="12958" y="12700"/>
                </a:lnTo>
                <a:close/>
              </a:path>
              <a:path w="74930" h="772795">
                <a:moveTo>
                  <a:pt x="61501" y="12700"/>
                </a:moveTo>
                <a:lnTo>
                  <a:pt x="12958" y="12700"/>
                </a:lnTo>
                <a:lnTo>
                  <a:pt x="12827" y="6223"/>
                </a:lnTo>
                <a:lnTo>
                  <a:pt x="61633" y="6223"/>
                </a:lnTo>
                <a:lnTo>
                  <a:pt x="61501" y="12700"/>
                </a:lnTo>
                <a:close/>
              </a:path>
              <a:path w="74930" h="772795">
                <a:moveTo>
                  <a:pt x="58957" y="765848"/>
                </a:moveTo>
                <a:lnTo>
                  <a:pt x="46253" y="765848"/>
                </a:lnTo>
                <a:lnTo>
                  <a:pt x="52603" y="759625"/>
                </a:lnTo>
                <a:lnTo>
                  <a:pt x="46379" y="759625"/>
                </a:lnTo>
                <a:lnTo>
                  <a:pt x="61633" y="6223"/>
                </a:lnTo>
                <a:lnTo>
                  <a:pt x="67983" y="12700"/>
                </a:lnTo>
                <a:lnTo>
                  <a:pt x="74203" y="12700"/>
                </a:lnTo>
                <a:lnTo>
                  <a:pt x="59083" y="759625"/>
                </a:lnTo>
                <a:lnTo>
                  <a:pt x="52603" y="759625"/>
                </a:lnTo>
                <a:lnTo>
                  <a:pt x="46253" y="765848"/>
                </a:lnTo>
                <a:lnTo>
                  <a:pt x="58957" y="765848"/>
                </a:lnTo>
                <a:close/>
              </a:path>
              <a:path w="74930" h="772795">
                <a:moveTo>
                  <a:pt x="74203" y="12700"/>
                </a:moveTo>
                <a:lnTo>
                  <a:pt x="67983" y="12700"/>
                </a:lnTo>
                <a:lnTo>
                  <a:pt x="61633" y="6223"/>
                </a:lnTo>
                <a:lnTo>
                  <a:pt x="74334" y="6223"/>
                </a:lnTo>
                <a:lnTo>
                  <a:pt x="74203" y="12700"/>
                </a:lnTo>
                <a:close/>
              </a:path>
              <a:path w="74930" h="772795">
                <a:moveTo>
                  <a:pt x="28206" y="765848"/>
                </a:moveTo>
                <a:lnTo>
                  <a:pt x="21856" y="759625"/>
                </a:lnTo>
                <a:lnTo>
                  <a:pt x="28080" y="759625"/>
                </a:lnTo>
                <a:lnTo>
                  <a:pt x="28206" y="765848"/>
                </a:lnTo>
                <a:close/>
              </a:path>
              <a:path w="74930" h="772795">
                <a:moveTo>
                  <a:pt x="46253" y="765848"/>
                </a:moveTo>
                <a:lnTo>
                  <a:pt x="28206" y="765848"/>
                </a:lnTo>
                <a:lnTo>
                  <a:pt x="28080" y="759625"/>
                </a:lnTo>
                <a:lnTo>
                  <a:pt x="46379" y="759625"/>
                </a:lnTo>
                <a:lnTo>
                  <a:pt x="46253" y="765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075055" y="1049019"/>
            <a:ext cx="9942195" cy="2494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例</a:t>
            </a:r>
            <a:r>
              <a:rPr dirty="0" sz="2800" spc="-5">
                <a:latin typeface="Times New Roman"/>
                <a:cs typeface="Times New Roman"/>
              </a:rPr>
              <a:t>2</a:t>
            </a:r>
            <a:r>
              <a:rPr dirty="0" sz="2800">
                <a:latin typeface="黑体"/>
                <a:cs typeface="黑体"/>
              </a:rPr>
              <a:t>．如图，质量</a:t>
            </a:r>
            <a:r>
              <a:rPr dirty="0" sz="2800" spc="-5">
                <a:latin typeface="Times New Roman"/>
                <a:cs typeface="Times New Roman"/>
              </a:rPr>
              <a:t>0.5kg</a:t>
            </a:r>
            <a:r>
              <a:rPr dirty="0" sz="2800">
                <a:latin typeface="黑体"/>
                <a:cs typeface="黑体"/>
              </a:rPr>
              <a:t>的小球，从桌面以上</a:t>
            </a:r>
            <a:r>
              <a:rPr dirty="0" sz="2800" spc="-5" i="1">
                <a:latin typeface="Times New Roman"/>
                <a:cs typeface="Times New Roman"/>
              </a:rPr>
              <a:t>h</a:t>
            </a:r>
            <a:r>
              <a:rPr dirty="0" baseline="-16975" sz="2700" spc="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=1.2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>
                <a:latin typeface="黑体"/>
                <a:cs typeface="黑体"/>
              </a:rPr>
              <a:t>的</a:t>
            </a:r>
            <a:r>
              <a:rPr dirty="0" sz="2800" spc="-5">
                <a:latin typeface="Times New Roman"/>
                <a:cs typeface="Times New Roman"/>
              </a:rPr>
              <a:t>A</a:t>
            </a:r>
            <a:r>
              <a:rPr dirty="0" sz="2800">
                <a:latin typeface="黑体"/>
                <a:cs typeface="黑体"/>
              </a:rPr>
              <a:t>点落到</a:t>
            </a:r>
            <a:r>
              <a:rPr dirty="0" sz="2800" spc="-5">
                <a:latin typeface="黑体"/>
                <a:cs typeface="黑体"/>
              </a:rPr>
              <a:t>地 </a:t>
            </a:r>
            <a:r>
              <a:rPr dirty="0" sz="2800">
                <a:latin typeface="黑体"/>
                <a:cs typeface="黑体"/>
              </a:rPr>
              <a:t>面的</a:t>
            </a:r>
            <a:r>
              <a:rPr dirty="0" sz="2800">
                <a:latin typeface="Times New Roman"/>
                <a:cs typeface="Times New Roman"/>
              </a:rPr>
              <a:t>B</a:t>
            </a:r>
            <a:r>
              <a:rPr dirty="0" sz="2800">
                <a:latin typeface="黑体"/>
                <a:cs typeface="黑体"/>
              </a:rPr>
              <a:t>点，桌面高</a:t>
            </a:r>
            <a:r>
              <a:rPr dirty="0" sz="2800" spc="-5" i="1">
                <a:latin typeface="Times New Roman"/>
                <a:cs typeface="Times New Roman"/>
              </a:rPr>
              <a:t>h</a:t>
            </a:r>
            <a:r>
              <a:rPr dirty="0" baseline="-16975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=0.8m</a:t>
            </a:r>
            <a:r>
              <a:rPr dirty="0" sz="2800" spc="-5">
                <a:latin typeface="黑体"/>
                <a:cs typeface="黑体"/>
              </a:rPr>
              <a:t>．</a:t>
            </a:r>
            <a:r>
              <a:rPr dirty="0" sz="2800">
                <a:latin typeface="黑体"/>
                <a:cs typeface="黑体"/>
              </a:rPr>
              <a:t>请按要求填写下表</a:t>
            </a:r>
            <a:r>
              <a:rPr dirty="0" sz="2800" spc="-5">
                <a:latin typeface="黑体"/>
                <a:cs typeface="黑体"/>
              </a:rPr>
              <a:t>．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" i="1">
                <a:latin typeface="Times New Roman"/>
                <a:cs typeface="Times New Roman"/>
              </a:rPr>
              <a:t>g</a:t>
            </a:r>
            <a:r>
              <a:rPr dirty="0" sz="2800" spc="-5">
                <a:latin typeface="Times New Roman"/>
                <a:cs typeface="Times New Roman"/>
              </a:rPr>
              <a:t>=10m/s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50">
              <a:latin typeface="Times New Roman"/>
              <a:cs typeface="Times New Roman"/>
            </a:endParaRPr>
          </a:p>
          <a:p>
            <a:pPr marL="1369060">
              <a:lnSpc>
                <a:spcPct val="100000"/>
              </a:lnSpc>
            </a:pPr>
            <a:r>
              <a:rPr dirty="0" sz="2400" b="1" i="1">
                <a:latin typeface="Times New Roman"/>
                <a:cs typeface="Times New Roman"/>
              </a:rPr>
              <a:t>h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9587" y="5064759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6652" y="4850765"/>
            <a:ext cx="6908800" cy="1108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5080" indent="-13335">
              <a:lnSpc>
                <a:spcPct val="148000"/>
              </a:lnSpc>
              <a:spcBef>
                <a:spcPts val="100"/>
              </a:spcBef>
            </a:pPr>
            <a:r>
              <a:rPr dirty="0" sz="2400" b="1">
                <a:solidFill>
                  <a:srgbClr val="000099"/>
                </a:solidFill>
                <a:latin typeface="黑体"/>
                <a:cs typeface="黑体"/>
              </a:rPr>
              <a:t>选取不同的参考平面</a:t>
            </a:r>
            <a:r>
              <a:rPr dirty="0" sz="2400" b="1">
                <a:solidFill>
                  <a:srgbClr val="000099"/>
                </a:solidFill>
                <a:latin typeface="Times New Roman"/>
                <a:cs typeface="Times New Roman"/>
              </a:rPr>
              <a:t>,</a:t>
            </a:r>
            <a:r>
              <a:rPr dirty="0" sz="2400" b="1">
                <a:solidFill>
                  <a:srgbClr val="000099"/>
                </a:solidFill>
                <a:latin typeface="黑体"/>
                <a:cs typeface="黑体"/>
              </a:rPr>
              <a:t>物体的重力势能的数值不</a:t>
            </a:r>
            <a:r>
              <a:rPr dirty="0" sz="2400" spc="-10" b="1">
                <a:solidFill>
                  <a:srgbClr val="000099"/>
                </a:solidFill>
                <a:latin typeface="黑体"/>
                <a:cs typeface="黑体"/>
              </a:rPr>
              <a:t>同 </a:t>
            </a:r>
            <a:r>
              <a:rPr dirty="0" sz="2400" b="1">
                <a:solidFill>
                  <a:srgbClr val="000099"/>
                </a:solidFill>
                <a:latin typeface="黑体"/>
                <a:cs typeface="黑体"/>
              </a:rPr>
              <a:t>对一个确定的过程，</a:t>
            </a:r>
            <a:r>
              <a:rPr dirty="0" sz="2400" b="1" i="1">
                <a:solidFill>
                  <a:srgbClr val="000099"/>
                </a:solidFill>
                <a:latin typeface="Times New Roman"/>
                <a:cs typeface="Times New Roman"/>
              </a:rPr>
              <a:t>W</a:t>
            </a:r>
            <a:r>
              <a:rPr dirty="0" baseline="-17921" sz="2325" spc="7" b="1">
                <a:solidFill>
                  <a:srgbClr val="000099"/>
                </a:solidFill>
                <a:latin typeface="Times New Roman"/>
                <a:cs typeface="Times New Roman"/>
              </a:rPr>
              <a:t>G</a:t>
            </a:r>
            <a:r>
              <a:rPr dirty="0" sz="2400" b="1">
                <a:solidFill>
                  <a:srgbClr val="000099"/>
                </a:solidFill>
                <a:latin typeface="黑体"/>
                <a:cs typeface="黑体"/>
              </a:rPr>
              <a:t>和△</a:t>
            </a:r>
            <a:r>
              <a:rPr dirty="0" sz="2400" spc="-5" b="1" i="1">
                <a:solidFill>
                  <a:srgbClr val="000099"/>
                </a:solidFill>
                <a:latin typeface="Times New Roman"/>
                <a:cs typeface="Times New Roman"/>
              </a:rPr>
              <a:t>E</a:t>
            </a:r>
            <a:r>
              <a:rPr dirty="0" baseline="-17921" sz="2325" spc="7" b="1">
                <a:solidFill>
                  <a:srgbClr val="000099"/>
                </a:solidFill>
                <a:latin typeface="Times New Roman"/>
                <a:cs typeface="Times New Roman"/>
              </a:rPr>
              <a:t>P</a:t>
            </a:r>
            <a:r>
              <a:rPr dirty="0" sz="2400" b="1">
                <a:solidFill>
                  <a:srgbClr val="000099"/>
                </a:solidFill>
                <a:latin typeface="黑体"/>
                <a:cs typeface="黑体"/>
              </a:rPr>
              <a:t>与参考面的选择无</a:t>
            </a:r>
            <a:r>
              <a:rPr dirty="0" sz="2400" spc="-10" b="1">
                <a:solidFill>
                  <a:srgbClr val="000099"/>
                </a:solidFill>
                <a:latin typeface="黑体"/>
                <a:cs typeface="黑体"/>
              </a:rPr>
              <a:t>关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9319" y="1005839"/>
            <a:ext cx="737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四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、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8719" y="1062012"/>
            <a:ext cx="1445298" cy="390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71700" y="3204972"/>
            <a:ext cx="3688079" cy="2865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39028" y="1150619"/>
            <a:ext cx="2327148" cy="3322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13219" y="4472940"/>
            <a:ext cx="3794760" cy="1597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66176" y="1655064"/>
            <a:ext cx="3019044" cy="17693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49452" y="1391411"/>
            <a:ext cx="4909185" cy="2033270"/>
          </a:xfrm>
          <a:prstGeom prst="rect">
            <a:avLst/>
          </a:prstGeom>
          <a:solidFill>
            <a:srgbClr val="FFFFFF">
              <a:alpha val="79998"/>
            </a:srgbClr>
          </a:solidFill>
        </p:spPr>
        <p:txBody>
          <a:bodyPr wrap="square" lIns="0" tIns="21590" rIns="0" bIns="0" rtlCol="0" vert="horz">
            <a:spAutoFit/>
          </a:bodyPr>
          <a:lstStyle/>
          <a:p>
            <a:pPr marL="114935" marR="213360">
              <a:lnSpc>
                <a:spcPct val="129900"/>
              </a:lnSpc>
              <a:spcBef>
                <a:spcPts val="170"/>
              </a:spcBef>
            </a:pPr>
            <a:r>
              <a:rPr dirty="0" sz="2400">
                <a:latin typeface="黑体"/>
                <a:cs typeface="黑体"/>
              </a:rPr>
              <a:t>弹性势能:发生弹性形变的物体的 各部分之间，由于有弹力的相互作 用而具有的势能，这种势能叫做弹 性势能。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019" y="905382"/>
            <a:ext cx="10293350" cy="4149725"/>
          </a:xfrm>
          <a:prstGeom prst="rect">
            <a:avLst/>
          </a:prstGeom>
        </p:spPr>
        <p:txBody>
          <a:bodyPr wrap="square" lIns="0" tIns="213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弹性势能可能与哪些因素有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关</a:t>
            </a:r>
            <a:endParaRPr sz="2800">
              <a:latin typeface="黑体"/>
              <a:cs typeface="黑体"/>
            </a:endParaRPr>
          </a:p>
          <a:p>
            <a:pPr marL="27305" marR="3502025">
              <a:lnSpc>
                <a:spcPts val="5040"/>
              </a:lnSpc>
              <a:spcBef>
                <a:spcPts val="355"/>
              </a:spcBef>
            </a:pPr>
            <a:r>
              <a:rPr dirty="0" sz="2800">
                <a:latin typeface="黑体"/>
                <a:cs typeface="黑体"/>
              </a:rPr>
              <a:t>重力势能与物体被举起或下降的高度有关</a:t>
            </a:r>
            <a:r>
              <a:rPr dirty="0" sz="2800" spc="-5">
                <a:latin typeface="黑体"/>
                <a:cs typeface="黑体"/>
              </a:rPr>
              <a:t>， </a:t>
            </a:r>
            <a:r>
              <a:rPr dirty="0" sz="2800">
                <a:latin typeface="黑体"/>
                <a:cs typeface="黑体"/>
              </a:rPr>
              <a:t>那么弹性势能可能与…有关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 marL="143510">
              <a:lnSpc>
                <a:spcPct val="100000"/>
              </a:lnSpc>
              <a:spcBef>
                <a:spcPts val="819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类比、猜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  <a:p>
            <a:pPr marL="146685" marR="182880">
              <a:lnSpc>
                <a:spcPct val="119900"/>
              </a:lnSpc>
              <a:spcBef>
                <a:spcPts val="825"/>
              </a:spcBef>
            </a:pPr>
            <a:r>
              <a:rPr dirty="0" sz="2800">
                <a:latin typeface="黑体"/>
                <a:cs typeface="黑体"/>
              </a:rPr>
              <a:t>我特别喜欢这些类比——我的最可靠的老师，因为它能给我们</a:t>
            </a:r>
            <a:r>
              <a:rPr dirty="0" sz="2800" spc="-5">
                <a:latin typeface="黑体"/>
                <a:cs typeface="黑体"/>
              </a:rPr>
              <a:t>揭 </a:t>
            </a:r>
            <a:r>
              <a:rPr dirty="0" sz="2800">
                <a:latin typeface="黑体"/>
                <a:cs typeface="黑体"/>
              </a:rPr>
              <a:t>开自然界的各种秘密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algn="r" marR="508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黑体"/>
                <a:cs typeface="黑体"/>
              </a:rPr>
              <a:t>——开普</a:t>
            </a:r>
            <a:r>
              <a:rPr dirty="0" sz="2800" spc="-5">
                <a:latin typeface="黑体"/>
                <a:cs typeface="黑体"/>
              </a:rPr>
              <a:t>勒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5262" y="922655"/>
            <a:ext cx="2811145" cy="544830"/>
          </a:xfrm>
          <a:prstGeom prst="rect">
            <a:avLst/>
          </a:prstGeom>
          <a:solidFill>
            <a:srgbClr val="FFFFFF"/>
          </a:solidFill>
          <a:ln w="34290">
            <a:solidFill>
              <a:srgbClr val="FF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693420">
              <a:lnSpc>
                <a:spcPct val="100000"/>
              </a:lnSpc>
              <a:spcBef>
                <a:spcPts val="290"/>
              </a:spcBef>
            </a:pP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类比思</a:t>
            </a:r>
            <a:r>
              <a:rPr dirty="0" sz="2800" spc="-5">
                <a:solidFill>
                  <a:srgbClr val="1F2CA8"/>
                </a:solidFill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7405" y="2158212"/>
            <a:ext cx="4023995" cy="573405"/>
          </a:xfrm>
          <a:custGeom>
            <a:avLst/>
            <a:gdLst/>
            <a:ahLst/>
            <a:cxnLst/>
            <a:rect l="l" t="t" r="r" b="b"/>
            <a:pathLst>
              <a:path w="4023995" h="573405">
                <a:moveTo>
                  <a:pt x="4023918" y="573405"/>
                </a:moveTo>
                <a:lnTo>
                  <a:pt x="0" y="573405"/>
                </a:lnTo>
                <a:lnTo>
                  <a:pt x="0" y="0"/>
                </a:lnTo>
                <a:lnTo>
                  <a:pt x="4023918" y="0"/>
                </a:lnTo>
                <a:lnTo>
                  <a:pt x="402391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30"/>
                </a:lnTo>
                <a:lnTo>
                  <a:pt x="14287" y="544830"/>
                </a:lnTo>
                <a:lnTo>
                  <a:pt x="28575" y="559117"/>
                </a:lnTo>
                <a:lnTo>
                  <a:pt x="4023918" y="559117"/>
                </a:lnTo>
                <a:lnTo>
                  <a:pt x="4023918" y="573405"/>
                </a:lnTo>
                <a:close/>
              </a:path>
              <a:path w="4023995" h="57340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023995" h="573405">
                <a:moveTo>
                  <a:pt x="399534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995343" y="14287"/>
                </a:lnTo>
                <a:lnTo>
                  <a:pt x="3995343" y="28575"/>
                </a:lnTo>
                <a:close/>
              </a:path>
              <a:path w="4023995" h="573405">
                <a:moveTo>
                  <a:pt x="3995343" y="559117"/>
                </a:moveTo>
                <a:lnTo>
                  <a:pt x="3995343" y="14287"/>
                </a:lnTo>
                <a:lnTo>
                  <a:pt x="4009631" y="28575"/>
                </a:lnTo>
                <a:lnTo>
                  <a:pt x="4023918" y="28575"/>
                </a:lnTo>
                <a:lnTo>
                  <a:pt x="4023918" y="544830"/>
                </a:lnTo>
                <a:lnTo>
                  <a:pt x="4009631" y="544830"/>
                </a:lnTo>
                <a:lnTo>
                  <a:pt x="3995343" y="559117"/>
                </a:lnTo>
                <a:close/>
              </a:path>
              <a:path w="4023995" h="573405">
                <a:moveTo>
                  <a:pt x="4023918" y="28575"/>
                </a:moveTo>
                <a:lnTo>
                  <a:pt x="4009631" y="28575"/>
                </a:lnTo>
                <a:lnTo>
                  <a:pt x="3995343" y="14287"/>
                </a:lnTo>
                <a:lnTo>
                  <a:pt x="4023918" y="14287"/>
                </a:lnTo>
                <a:lnTo>
                  <a:pt x="4023918" y="28575"/>
                </a:lnTo>
                <a:close/>
              </a:path>
              <a:path w="4023995" h="573405">
                <a:moveTo>
                  <a:pt x="28575" y="559117"/>
                </a:moveTo>
                <a:lnTo>
                  <a:pt x="14287" y="544830"/>
                </a:lnTo>
                <a:lnTo>
                  <a:pt x="28575" y="544830"/>
                </a:lnTo>
                <a:lnTo>
                  <a:pt x="28575" y="559117"/>
                </a:lnTo>
                <a:close/>
              </a:path>
              <a:path w="4023995" h="573405">
                <a:moveTo>
                  <a:pt x="3995343" y="559117"/>
                </a:moveTo>
                <a:lnTo>
                  <a:pt x="28575" y="559117"/>
                </a:lnTo>
                <a:lnTo>
                  <a:pt x="28575" y="544830"/>
                </a:lnTo>
                <a:lnTo>
                  <a:pt x="3995343" y="544830"/>
                </a:lnTo>
                <a:lnTo>
                  <a:pt x="3995343" y="559117"/>
                </a:lnTo>
                <a:close/>
              </a:path>
              <a:path w="4023995" h="573405">
                <a:moveTo>
                  <a:pt x="4023918" y="559117"/>
                </a:moveTo>
                <a:lnTo>
                  <a:pt x="3995343" y="559117"/>
                </a:lnTo>
                <a:lnTo>
                  <a:pt x="4009631" y="544830"/>
                </a:lnTo>
                <a:lnTo>
                  <a:pt x="4023918" y="544830"/>
                </a:lnTo>
                <a:lnTo>
                  <a:pt x="4023918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9985" y="1396098"/>
            <a:ext cx="3498215" cy="1251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375" marR="5080" indent="-194310">
              <a:lnSpc>
                <a:spcPct val="143600"/>
              </a:lnSpc>
              <a:spcBef>
                <a:spcPts val="100"/>
              </a:spcBef>
            </a:pPr>
            <a:r>
              <a:rPr dirty="0" sz="2800">
                <a:latin typeface="黑体"/>
                <a:cs typeface="黑体"/>
              </a:rPr>
              <a:t>探究重力势能的过</a:t>
            </a:r>
            <a:r>
              <a:rPr dirty="0" sz="2800" spc="-5">
                <a:latin typeface="黑体"/>
                <a:cs typeface="黑体"/>
              </a:rPr>
              <a:t>程 </a:t>
            </a:r>
            <a:r>
              <a:rPr dirty="0" sz="2800">
                <a:latin typeface="黑体"/>
                <a:cs typeface="黑体"/>
              </a:rPr>
              <a:t>重力势能与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>
                <a:latin typeface="黑体"/>
                <a:cs typeface="黑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h</a:t>
            </a:r>
            <a:r>
              <a:rPr dirty="0" sz="2800">
                <a:latin typeface="黑体"/>
                <a:cs typeface="黑体"/>
              </a:rPr>
              <a:t>有</a:t>
            </a:r>
            <a:r>
              <a:rPr dirty="0" sz="2800" spc="-5">
                <a:latin typeface="黑体"/>
                <a:cs typeface="黑体"/>
              </a:rPr>
              <a:t>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2139" y="3253117"/>
            <a:ext cx="4577715" cy="573405"/>
          </a:xfrm>
          <a:custGeom>
            <a:avLst/>
            <a:gdLst/>
            <a:ahLst/>
            <a:cxnLst/>
            <a:rect l="l" t="t" r="r" b="b"/>
            <a:pathLst>
              <a:path w="4577715" h="573404">
                <a:moveTo>
                  <a:pt x="4577130" y="573404"/>
                </a:moveTo>
                <a:lnTo>
                  <a:pt x="0" y="573404"/>
                </a:lnTo>
                <a:lnTo>
                  <a:pt x="0" y="0"/>
                </a:lnTo>
                <a:lnTo>
                  <a:pt x="4577130" y="0"/>
                </a:lnTo>
                <a:lnTo>
                  <a:pt x="4577130" y="14287"/>
                </a:lnTo>
                <a:lnTo>
                  <a:pt x="28574" y="14287"/>
                </a:lnTo>
                <a:lnTo>
                  <a:pt x="14287" y="28575"/>
                </a:lnTo>
                <a:lnTo>
                  <a:pt x="28574" y="28575"/>
                </a:lnTo>
                <a:lnTo>
                  <a:pt x="28574" y="544829"/>
                </a:lnTo>
                <a:lnTo>
                  <a:pt x="14287" y="544829"/>
                </a:lnTo>
                <a:lnTo>
                  <a:pt x="28574" y="559117"/>
                </a:lnTo>
                <a:lnTo>
                  <a:pt x="4577130" y="559117"/>
                </a:lnTo>
                <a:lnTo>
                  <a:pt x="4577130" y="573404"/>
                </a:lnTo>
                <a:close/>
              </a:path>
              <a:path w="4577715" h="573404">
                <a:moveTo>
                  <a:pt x="28574" y="28575"/>
                </a:moveTo>
                <a:lnTo>
                  <a:pt x="14287" y="28575"/>
                </a:lnTo>
                <a:lnTo>
                  <a:pt x="28574" y="14287"/>
                </a:lnTo>
                <a:lnTo>
                  <a:pt x="28574" y="28575"/>
                </a:lnTo>
                <a:close/>
              </a:path>
              <a:path w="4577715" h="573404">
                <a:moveTo>
                  <a:pt x="4548555" y="28575"/>
                </a:moveTo>
                <a:lnTo>
                  <a:pt x="28574" y="28575"/>
                </a:lnTo>
                <a:lnTo>
                  <a:pt x="28574" y="14287"/>
                </a:lnTo>
                <a:lnTo>
                  <a:pt x="4548555" y="14287"/>
                </a:lnTo>
                <a:lnTo>
                  <a:pt x="4548555" y="28575"/>
                </a:lnTo>
                <a:close/>
              </a:path>
              <a:path w="4577715" h="573404">
                <a:moveTo>
                  <a:pt x="4548555" y="559117"/>
                </a:moveTo>
                <a:lnTo>
                  <a:pt x="4548555" y="14287"/>
                </a:lnTo>
                <a:lnTo>
                  <a:pt x="4562843" y="28575"/>
                </a:lnTo>
                <a:lnTo>
                  <a:pt x="4577130" y="28575"/>
                </a:lnTo>
                <a:lnTo>
                  <a:pt x="4577130" y="544829"/>
                </a:lnTo>
                <a:lnTo>
                  <a:pt x="4562843" y="544829"/>
                </a:lnTo>
                <a:lnTo>
                  <a:pt x="4548555" y="559117"/>
                </a:lnTo>
                <a:close/>
              </a:path>
              <a:path w="4577715" h="573404">
                <a:moveTo>
                  <a:pt x="4577130" y="28575"/>
                </a:moveTo>
                <a:lnTo>
                  <a:pt x="4562843" y="28575"/>
                </a:lnTo>
                <a:lnTo>
                  <a:pt x="4548555" y="14287"/>
                </a:lnTo>
                <a:lnTo>
                  <a:pt x="4577130" y="14287"/>
                </a:lnTo>
                <a:lnTo>
                  <a:pt x="4577130" y="28575"/>
                </a:lnTo>
                <a:close/>
              </a:path>
              <a:path w="4577715" h="573404">
                <a:moveTo>
                  <a:pt x="28574" y="559117"/>
                </a:moveTo>
                <a:lnTo>
                  <a:pt x="14287" y="544829"/>
                </a:lnTo>
                <a:lnTo>
                  <a:pt x="28574" y="544829"/>
                </a:lnTo>
                <a:lnTo>
                  <a:pt x="28574" y="559117"/>
                </a:lnTo>
                <a:close/>
              </a:path>
              <a:path w="4577715" h="573404">
                <a:moveTo>
                  <a:pt x="4548555" y="559117"/>
                </a:moveTo>
                <a:lnTo>
                  <a:pt x="28574" y="559117"/>
                </a:lnTo>
                <a:lnTo>
                  <a:pt x="28574" y="544829"/>
                </a:lnTo>
                <a:lnTo>
                  <a:pt x="4548555" y="544829"/>
                </a:lnTo>
                <a:lnTo>
                  <a:pt x="4548555" y="559117"/>
                </a:lnTo>
                <a:close/>
              </a:path>
              <a:path w="4577715" h="573404">
                <a:moveTo>
                  <a:pt x="4577130" y="559117"/>
                </a:moveTo>
                <a:lnTo>
                  <a:pt x="4548555" y="559117"/>
                </a:lnTo>
                <a:lnTo>
                  <a:pt x="4562843" y="544829"/>
                </a:lnTo>
                <a:lnTo>
                  <a:pt x="4577130" y="544829"/>
                </a:lnTo>
                <a:lnTo>
                  <a:pt x="4577130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28662" y="3292169"/>
            <a:ext cx="3936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重力势能与重力做功有</a:t>
            </a:r>
            <a:r>
              <a:rPr dirty="0" sz="2800" spc="-5">
                <a:latin typeface="黑体"/>
                <a:cs typeface="黑体"/>
              </a:rPr>
              <a:t>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6128" y="4315243"/>
            <a:ext cx="2877185" cy="573405"/>
          </a:xfrm>
          <a:custGeom>
            <a:avLst/>
            <a:gdLst/>
            <a:ahLst/>
            <a:cxnLst/>
            <a:rect l="l" t="t" r="r" b="b"/>
            <a:pathLst>
              <a:path w="2877185" h="573404">
                <a:moveTo>
                  <a:pt x="2876740" y="573404"/>
                </a:moveTo>
                <a:lnTo>
                  <a:pt x="0" y="573404"/>
                </a:lnTo>
                <a:lnTo>
                  <a:pt x="0" y="0"/>
                </a:lnTo>
                <a:lnTo>
                  <a:pt x="2876740" y="0"/>
                </a:lnTo>
                <a:lnTo>
                  <a:pt x="287674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29"/>
                </a:lnTo>
                <a:lnTo>
                  <a:pt x="14287" y="544829"/>
                </a:lnTo>
                <a:lnTo>
                  <a:pt x="28575" y="559117"/>
                </a:lnTo>
                <a:lnTo>
                  <a:pt x="2876740" y="559117"/>
                </a:lnTo>
                <a:lnTo>
                  <a:pt x="2876740" y="573404"/>
                </a:lnTo>
                <a:close/>
              </a:path>
              <a:path w="2877185" h="5734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877185" h="573404">
                <a:moveTo>
                  <a:pt x="284816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848165" y="14287"/>
                </a:lnTo>
                <a:lnTo>
                  <a:pt x="2848165" y="28575"/>
                </a:lnTo>
                <a:close/>
              </a:path>
              <a:path w="2877185" h="573404">
                <a:moveTo>
                  <a:pt x="2848165" y="559117"/>
                </a:moveTo>
                <a:lnTo>
                  <a:pt x="2848165" y="14287"/>
                </a:lnTo>
                <a:lnTo>
                  <a:pt x="2862453" y="28575"/>
                </a:lnTo>
                <a:lnTo>
                  <a:pt x="2876740" y="28575"/>
                </a:lnTo>
                <a:lnTo>
                  <a:pt x="2876740" y="544829"/>
                </a:lnTo>
                <a:lnTo>
                  <a:pt x="2862453" y="544829"/>
                </a:lnTo>
                <a:lnTo>
                  <a:pt x="2848165" y="559117"/>
                </a:lnTo>
                <a:close/>
              </a:path>
              <a:path w="2877185" h="573404">
                <a:moveTo>
                  <a:pt x="2876740" y="28575"/>
                </a:moveTo>
                <a:lnTo>
                  <a:pt x="2862453" y="28575"/>
                </a:lnTo>
                <a:lnTo>
                  <a:pt x="2848165" y="14287"/>
                </a:lnTo>
                <a:lnTo>
                  <a:pt x="2876740" y="14287"/>
                </a:lnTo>
                <a:lnTo>
                  <a:pt x="2876740" y="28575"/>
                </a:lnTo>
                <a:close/>
              </a:path>
              <a:path w="2877185" h="573404">
                <a:moveTo>
                  <a:pt x="28575" y="559117"/>
                </a:moveTo>
                <a:lnTo>
                  <a:pt x="14287" y="544829"/>
                </a:lnTo>
                <a:lnTo>
                  <a:pt x="28575" y="544829"/>
                </a:lnTo>
                <a:lnTo>
                  <a:pt x="28575" y="559117"/>
                </a:lnTo>
                <a:close/>
              </a:path>
              <a:path w="2877185" h="573404">
                <a:moveTo>
                  <a:pt x="2848165" y="559117"/>
                </a:moveTo>
                <a:lnTo>
                  <a:pt x="28575" y="559117"/>
                </a:lnTo>
                <a:lnTo>
                  <a:pt x="28575" y="544829"/>
                </a:lnTo>
                <a:lnTo>
                  <a:pt x="2848165" y="544829"/>
                </a:lnTo>
                <a:lnTo>
                  <a:pt x="2848165" y="559117"/>
                </a:lnTo>
                <a:close/>
              </a:path>
              <a:path w="2877185" h="573404">
                <a:moveTo>
                  <a:pt x="2876740" y="559117"/>
                </a:moveTo>
                <a:lnTo>
                  <a:pt x="2848165" y="559117"/>
                </a:lnTo>
                <a:lnTo>
                  <a:pt x="2862453" y="544829"/>
                </a:lnTo>
                <a:lnTo>
                  <a:pt x="2876740" y="544829"/>
                </a:lnTo>
                <a:lnTo>
                  <a:pt x="2876740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944585" y="4354296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分析重力做</a:t>
            </a:r>
            <a:r>
              <a:rPr dirty="0" sz="2800" spc="-5">
                <a:latin typeface="黑体"/>
                <a:cs typeface="黑体"/>
              </a:rPr>
              <a:t>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2872" y="2125484"/>
            <a:ext cx="4613275" cy="573405"/>
          </a:xfrm>
          <a:custGeom>
            <a:avLst/>
            <a:gdLst/>
            <a:ahLst/>
            <a:cxnLst/>
            <a:rect l="l" t="t" r="r" b="b"/>
            <a:pathLst>
              <a:path w="4613275" h="573405">
                <a:moveTo>
                  <a:pt x="4612805" y="573405"/>
                </a:moveTo>
                <a:lnTo>
                  <a:pt x="0" y="573405"/>
                </a:lnTo>
                <a:lnTo>
                  <a:pt x="0" y="0"/>
                </a:lnTo>
                <a:lnTo>
                  <a:pt x="4612805" y="0"/>
                </a:lnTo>
                <a:lnTo>
                  <a:pt x="461280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30"/>
                </a:lnTo>
                <a:lnTo>
                  <a:pt x="14287" y="544830"/>
                </a:lnTo>
                <a:lnTo>
                  <a:pt x="28575" y="559117"/>
                </a:lnTo>
                <a:lnTo>
                  <a:pt x="4612805" y="559117"/>
                </a:lnTo>
                <a:lnTo>
                  <a:pt x="4612805" y="573405"/>
                </a:lnTo>
                <a:close/>
              </a:path>
              <a:path w="4613275" h="57340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613275" h="573405">
                <a:moveTo>
                  <a:pt x="458423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584230" y="14287"/>
                </a:lnTo>
                <a:lnTo>
                  <a:pt x="4584230" y="28575"/>
                </a:lnTo>
                <a:close/>
              </a:path>
              <a:path w="4613275" h="573405">
                <a:moveTo>
                  <a:pt x="4584230" y="559117"/>
                </a:moveTo>
                <a:lnTo>
                  <a:pt x="4584230" y="14287"/>
                </a:lnTo>
                <a:lnTo>
                  <a:pt x="4598517" y="28575"/>
                </a:lnTo>
                <a:lnTo>
                  <a:pt x="4612805" y="28575"/>
                </a:lnTo>
                <a:lnTo>
                  <a:pt x="4612805" y="544830"/>
                </a:lnTo>
                <a:lnTo>
                  <a:pt x="4598517" y="544830"/>
                </a:lnTo>
                <a:lnTo>
                  <a:pt x="4584230" y="559117"/>
                </a:lnTo>
                <a:close/>
              </a:path>
              <a:path w="4613275" h="573405">
                <a:moveTo>
                  <a:pt x="4612805" y="28575"/>
                </a:moveTo>
                <a:lnTo>
                  <a:pt x="4598517" y="28575"/>
                </a:lnTo>
                <a:lnTo>
                  <a:pt x="4584230" y="14287"/>
                </a:lnTo>
                <a:lnTo>
                  <a:pt x="4612805" y="14287"/>
                </a:lnTo>
                <a:lnTo>
                  <a:pt x="4612805" y="28575"/>
                </a:lnTo>
                <a:close/>
              </a:path>
              <a:path w="4613275" h="573405">
                <a:moveTo>
                  <a:pt x="28575" y="559117"/>
                </a:moveTo>
                <a:lnTo>
                  <a:pt x="14287" y="544830"/>
                </a:lnTo>
                <a:lnTo>
                  <a:pt x="28575" y="544830"/>
                </a:lnTo>
                <a:lnTo>
                  <a:pt x="28575" y="559117"/>
                </a:lnTo>
                <a:close/>
              </a:path>
              <a:path w="4613275" h="573405">
                <a:moveTo>
                  <a:pt x="4584230" y="559117"/>
                </a:moveTo>
                <a:lnTo>
                  <a:pt x="28575" y="559117"/>
                </a:lnTo>
                <a:lnTo>
                  <a:pt x="28575" y="544830"/>
                </a:lnTo>
                <a:lnTo>
                  <a:pt x="4584230" y="544830"/>
                </a:lnTo>
                <a:lnTo>
                  <a:pt x="4584230" y="559117"/>
                </a:lnTo>
                <a:close/>
              </a:path>
              <a:path w="4613275" h="573405">
                <a:moveTo>
                  <a:pt x="4612805" y="559117"/>
                </a:moveTo>
                <a:lnTo>
                  <a:pt x="4584230" y="559117"/>
                </a:lnTo>
                <a:lnTo>
                  <a:pt x="4598517" y="544830"/>
                </a:lnTo>
                <a:lnTo>
                  <a:pt x="4612805" y="544830"/>
                </a:lnTo>
                <a:lnTo>
                  <a:pt x="4612805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39395" y="1342542"/>
            <a:ext cx="3936365" cy="127381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800">
                <a:latin typeface="黑体"/>
                <a:cs typeface="黑体"/>
              </a:rPr>
              <a:t>探究弹性势能的思</a:t>
            </a:r>
            <a:r>
              <a:rPr dirty="0" sz="2800" spc="-5">
                <a:latin typeface="黑体"/>
                <a:cs typeface="黑体"/>
              </a:rPr>
              <a:t>路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z="2800">
                <a:latin typeface="黑体"/>
                <a:cs typeface="黑体"/>
              </a:rPr>
              <a:t>弹性势能与哪些因素有</a:t>
            </a:r>
            <a:r>
              <a:rPr dirty="0" sz="2800" spc="-5">
                <a:latin typeface="黑体"/>
                <a:cs typeface="黑体"/>
              </a:rPr>
              <a:t>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47813" y="4300816"/>
            <a:ext cx="2962275" cy="573405"/>
          </a:xfrm>
          <a:custGeom>
            <a:avLst/>
            <a:gdLst/>
            <a:ahLst/>
            <a:cxnLst/>
            <a:rect l="l" t="t" r="r" b="b"/>
            <a:pathLst>
              <a:path w="2962275" h="573404">
                <a:moveTo>
                  <a:pt x="2961754" y="573405"/>
                </a:moveTo>
                <a:lnTo>
                  <a:pt x="0" y="573405"/>
                </a:lnTo>
                <a:lnTo>
                  <a:pt x="0" y="0"/>
                </a:lnTo>
                <a:lnTo>
                  <a:pt x="2961754" y="0"/>
                </a:lnTo>
                <a:lnTo>
                  <a:pt x="2961754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30"/>
                </a:lnTo>
                <a:lnTo>
                  <a:pt x="14287" y="544830"/>
                </a:lnTo>
                <a:lnTo>
                  <a:pt x="28575" y="559117"/>
                </a:lnTo>
                <a:lnTo>
                  <a:pt x="2961754" y="559117"/>
                </a:lnTo>
                <a:lnTo>
                  <a:pt x="2961754" y="573405"/>
                </a:lnTo>
                <a:close/>
              </a:path>
              <a:path w="2962275" h="5734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962275" h="573404">
                <a:moveTo>
                  <a:pt x="2933179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933179" y="14287"/>
                </a:lnTo>
                <a:lnTo>
                  <a:pt x="2933179" y="28575"/>
                </a:lnTo>
                <a:close/>
              </a:path>
              <a:path w="2962275" h="573404">
                <a:moveTo>
                  <a:pt x="2933179" y="559117"/>
                </a:moveTo>
                <a:lnTo>
                  <a:pt x="2933179" y="14287"/>
                </a:lnTo>
                <a:lnTo>
                  <a:pt x="2947466" y="28575"/>
                </a:lnTo>
                <a:lnTo>
                  <a:pt x="2961754" y="28575"/>
                </a:lnTo>
                <a:lnTo>
                  <a:pt x="2961754" y="544830"/>
                </a:lnTo>
                <a:lnTo>
                  <a:pt x="2947466" y="544830"/>
                </a:lnTo>
                <a:lnTo>
                  <a:pt x="2933179" y="559117"/>
                </a:lnTo>
                <a:close/>
              </a:path>
              <a:path w="2962275" h="573404">
                <a:moveTo>
                  <a:pt x="2961754" y="28575"/>
                </a:moveTo>
                <a:lnTo>
                  <a:pt x="2947466" y="28575"/>
                </a:lnTo>
                <a:lnTo>
                  <a:pt x="2933179" y="14287"/>
                </a:lnTo>
                <a:lnTo>
                  <a:pt x="2961754" y="14287"/>
                </a:lnTo>
                <a:lnTo>
                  <a:pt x="2961754" y="28575"/>
                </a:lnTo>
                <a:close/>
              </a:path>
              <a:path w="2962275" h="573404">
                <a:moveTo>
                  <a:pt x="28575" y="559117"/>
                </a:moveTo>
                <a:lnTo>
                  <a:pt x="14287" y="544830"/>
                </a:lnTo>
                <a:lnTo>
                  <a:pt x="28575" y="544830"/>
                </a:lnTo>
                <a:lnTo>
                  <a:pt x="28575" y="559117"/>
                </a:lnTo>
                <a:close/>
              </a:path>
              <a:path w="2962275" h="573404">
                <a:moveTo>
                  <a:pt x="2933179" y="559117"/>
                </a:moveTo>
                <a:lnTo>
                  <a:pt x="28575" y="559117"/>
                </a:lnTo>
                <a:lnTo>
                  <a:pt x="28575" y="544830"/>
                </a:lnTo>
                <a:lnTo>
                  <a:pt x="2933179" y="544830"/>
                </a:lnTo>
                <a:lnTo>
                  <a:pt x="2933179" y="559117"/>
                </a:lnTo>
                <a:close/>
              </a:path>
              <a:path w="2962275" h="573404">
                <a:moveTo>
                  <a:pt x="2961754" y="559117"/>
                </a:moveTo>
                <a:lnTo>
                  <a:pt x="2933179" y="559117"/>
                </a:lnTo>
                <a:lnTo>
                  <a:pt x="2947466" y="544830"/>
                </a:lnTo>
                <a:lnTo>
                  <a:pt x="2961754" y="544830"/>
                </a:lnTo>
                <a:lnTo>
                  <a:pt x="2961754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648816" y="4339869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分析弹力做</a:t>
            </a:r>
            <a:r>
              <a:rPr dirty="0" sz="2800" spc="-5">
                <a:latin typeface="黑体"/>
                <a:cs typeface="黑体"/>
              </a:rPr>
              <a:t>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72351" y="5394223"/>
            <a:ext cx="3429635" cy="573405"/>
          </a:xfrm>
          <a:custGeom>
            <a:avLst/>
            <a:gdLst/>
            <a:ahLst/>
            <a:cxnLst/>
            <a:rect l="l" t="t" r="r" b="b"/>
            <a:pathLst>
              <a:path w="3429634" h="573404">
                <a:moveTo>
                  <a:pt x="3429368" y="573404"/>
                </a:moveTo>
                <a:lnTo>
                  <a:pt x="0" y="573404"/>
                </a:lnTo>
                <a:lnTo>
                  <a:pt x="0" y="0"/>
                </a:lnTo>
                <a:lnTo>
                  <a:pt x="3429368" y="0"/>
                </a:lnTo>
                <a:lnTo>
                  <a:pt x="342936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29"/>
                </a:lnTo>
                <a:lnTo>
                  <a:pt x="14287" y="544829"/>
                </a:lnTo>
                <a:lnTo>
                  <a:pt x="28575" y="559117"/>
                </a:lnTo>
                <a:lnTo>
                  <a:pt x="3429368" y="559117"/>
                </a:lnTo>
                <a:lnTo>
                  <a:pt x="3429368" y="573404"/>
                </a:lnTo>
                <a:close/>
              </a:path>
              <a:path w="3429634" h="5734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429634" h="573404">
                <a:moveTo>
                  <a:pt x="340079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400793" y="14287"/>
                </a:lnTo>
                <a:lnTo>
                  <a:pt x="3400793" y="28575"/>
                </a:lnTo>
                <a:close/>
              </a:path>
              <a:path w="3429634" h="573404">
                <a:moveTo>
                  <a:pt x="3400793" y="559117"/>
                </a:moveTo>
                <a:lnTo>
                  <a:pt x="3400793" y="14287"/>
                </a:lnTo>
                <a:lnTo>
                  <a:pt x="3415080" y="28575"/>
                </a:lnTo>
                <a:lnTo>
                  <a:pt x="3429368" y="28575"/>
                </a:lnTo>
                <a:lnTo>
                  <a:pt x="3429368" y="544829"/>
                </a:lnTo>
                <a:lnTo>
                  <a:pt x="3415080" y="544829"/>
                </a:lnTo>
                <a:lnTo>
                  <a:pt x="3400793" y="559117"/>
                </a:lnTo>
                <a:close/>
              </a:path>
              <a:path w="3429634" h="573404">
                <a:moveTo>
                  <a:pt x="3429368" y="28575"/>
                </a:moveTo>
                <a:lnTo>
                  <a:pt x="3415080" y="28575"/>
                </a:lnTo>
                <a:lnTo>
                  <a:pt x="3400793" y="14287"/>
                </a:lnTo>
                <a:lnTo>
                  <a:pt x="3429368" y="14287"/>
                </a:lnTo>
                <a:lnTo>
                  <a:pt x="3429368" y="28575"/>
                </a:lnTo>
                <a:close/>
              </a:path>
              <a:path w="3429634" h="573404">
                <a:moveTo>
                  <a:pt x="28575" y="559117"/>
                </a:moveTo>
                <a:lnTo>
                  <a:pt x="14287" y="544829"/>
                </a:lnTo>
                <a:lnTo>
                  <a:pt x="28575" y="544829"/>
                </a:lnTo>
                <a:lnTo>
                  <a:pt x="28575" y="559117"/>
                </a:lnTo>
                <a:close/>
              </a:path>
              <a:path w="3429634" h="573404">
                <a:moveTo>
                  <a:pt x="3400793" y="559117"/>
                </a:moveTo>
                <a:lnTo>
                  <a:pt x="28575" y="559117"/>
                </a:lnTo>
                <a:lnTo>
                  <a:pt x="28575" y="544829"/>
                </a:lnTo>
                <a:lnTo>
                  <a:pt x="3400793" y="544829"/>
                </a:lnTo>
                <a:lnTo>
                  <a:pt x="3400793" y="559117"/>
                </a:lnTo>
                <a:close/>
              </a:path>
              <a:path w="3429634" h="573404">
                <a:moveTo>
                  <a:pt x="3429368" y="559117"/>
                </a:moveTo>
                <a:lnTo>
                  <a:pt x="3400793" y="559117"/>
                </a:lnTo>
                <a:lnTo>
                  <a:pt x="3415080" y="544829"/>
                </a:lnTo>
                <a:lnTo>
                  <a:pt x="3429368" y="544829"/>
                </a:lnTo>
                <a:lnTo>
                  <a:pt x="3429368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51433" y="5433275"/>
            <a:ext cx="2869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弹性势能的表达</a:t>
            </a:r>
            <a:r>
              <a:rPr dirty="0" sz="2800" spc="-5">
                <a:latin typeface="黑体"/>
                <a:cs typeface="黑体"/>
              </a:rPr>
              <a:t>式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711195" y="2790444"/>
            <a:ext cx="546100" cy="477520"/>
          </a:xfrm>
          <a:custGeom>
            <a:avLst/>
            <a:gdLst/>
            <a:ahLst/>
            <a:cxnLst/>
            <a:rect l="l" t="t" r="r" b="b"/>
            <a:pathLst>
              <a:path w="546100" h="477520">
                <a:moveTo>
                  <a:pt x="409956" y="338327"/>
                </a:moveTo>
                <a:lnTo>
                  <a:pt x="137160" y="338327"/>
                </a:lnTo>
                <a:lnTo>
                  <a:pt x="137160" y="0"/>
                </a:lnTo>
                <a:lnTo>
                  <a:pt x="409956" y="0"/>
                </a:lnTo>
                <a:lnTo>
                  <a:pt x="409956" y="338327"/>
                </a:lnTo>
                <a:close/>
              </a:path>
              <a:path w="546100" h="477520">
                <a:moveTo>
                  <a:pt x="272796" y="477011"/>
                </a:moveTo>
                <a:lnTo>
                  <a:pt x="0" y="338327"/>
                </a:lnTo>
                <a:lnTo>
                  <a:pt x="545592" y="338327"/>
                </a:lnTo>
                <a:lnTo>
                  <a:pt x="272796" y="477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1307" y="2785694"/>
            <a:ext cx="586105" cy="487680"/>
          </a:xfrm>
          <a:custGeom>
            <a:avLst/>
            <a:gdLst/>
            <a:ahLst/>
            <a:cxnLst/>
            <a:rect l="l" t="t" r="r" b="b"/>
            <a:pathLst>
              <a:path w="586104" h="487679">
                <a:moveTo>
                  <a:pt x="151625" y="342823"/>
                </a:moveTo>
                <a:lnTo>
                  <a:pt x="151625" y="0"/>
                </a:lnTo>
                <a:lnTo>
                  <a:pt x="434200" y="0"/>
                </a:lnTo>
                <a:lnTo>
                  <a:pt x="434200" y="4762"/>
                </a:lnTo>
                <a:lnTo>
                  <a:pt x="161150" y="4762"/>
                </a:lnTo>
                <a:lnTo>
                  <a:pt x="156387" y="9525"/>
                </a:lnTo>
                <a:lnTo>
                  <a:pt x="161150" y="9525"/>
                </a:lnTo>
                <a:lnTo>
                  <a:pt x="161150" y="338061"/>
                </a:lnTo>
                <a:lnTo>
                  <a:pt x="156387" y="338061"/>
                </a:lnTo>
                <a:lnTo>
                  <a:pt x="151625" y="342823"/>
                </a:lnTo>
                <a:close/>
              </a:path>
              <a:path w="586104" h="487679">
                <a:moveTo>
                  <a:pt x="161150" y="9525"/>
                </a:moveTo>
                <a:lnTo>
                  <a:pt x="156387" y="9525"/>
                </a:lnTo>
                <a:lnTo>
                  <a:pt x="161150" y="4762"/>
                </a:lnTo>
                <a:lnTo>
                  <a:pt x="161150" y="9525"/>
                </a:lnTo>
                <a:close/>
              </a:path>
              <a:path w="586104" h="487679">
                <a:moveTo>
                  <a:pt x="424675" y="9525"/>
                </a:moveTo>
                <a:lnTo>
                  <a:pt x="161150" y="9525"/>
                </a:lnTo>
                <a:lnTo>
                  <a:pt x="161150" y="4762"/>
                </a:lnTo>
                <a:lnTo>
                  <a:pt x="424675" y="4762"/>
                </a:lnTo>
                <a:lnTo>
                  <a:pt x="424675" y="9525"/>
                </a:lnTo>
                <a:close/>
              </a:path>
              <a:path w="586104" h="487679">
                <a:moveTo>
                  <a:pt x="546101" y="347586"/>
                </a:moveTo>
                <a:lnTo>
                  <a:pt x="424675" y="347586"/>
                </a:lnTo>
                <a:lnTo>
                  <a:pt x="424675" y="4762"/>
                </a:lnTo>
                <a:lnTo>
                  <a:pt x="429437" y="9525"/>
                </a:lnTo>
                <a:lnTo>
                  <a:pt x="434200" y="9525"/>
                </a:lnTo>
                <a:lnTo>
                  <a:pt x="434200" y="338061"/>
                </a:lnTo>
                <a:lnTo>
                  <a:pt x="429437" y="338061"/>
                </a:lnTo>
                <a:lnTo>
                  <a:pt x="434200" y="342823"/>
                </a:lnTo>
                <a:lnTo>
                  <a:pt x="555464" y="342823"/>
                </a:lnTo>
                <a:lnTo>
                  <a:pt x="546101" y="347586"/>
                </a:lnTo>
                <a:close/>
              </a:path>
              <a:path w="586104" h="487679">
                <a:moveTo>
                  <a:pt x="434200" y="9525"/>
                </a:moveTo>
                <a:lnTo>
                  <a:pt x="429437" y="9525"/>
                </a:lnTo>
                <a:lnTo>
                  <a:pt x="424675" y="4762"/>
                </a:lnTo>
                <a:lnTo>
                  <a:pt x="434200" y="4762"/>
                </a:lnTo>
                <a:lnTo>
                  <a:pt x="434200" y="9525"/>
                </a:lnTo>
                <a:close/>
              </a:path>
              <a:path w="586104" h="487679">
                <a:moveTo>
                  <a:pt x="292912" y="487057"/>
                </a:moveTo>
                <a:lnTo>
                  <a:pt x="0" y="338061"/>
                </a:lnTo>
                <a:lnTo>
                  <a:pt x="151625" y="338061"/>
                </a:lnTo>
                <a:lnTo>
                  <a:pt x="151625" y="338581"/>
                </a:lnTo>
                <a:lnTo>
                  <a:pt x="22021" y="338581"/>
                </a:lnTo>
                <a:lnTo>
                  <a:pt x="19862" y="347586"/>
                </a:lnTo>
                <a:lnTo>
                  <a:pt x="39724" y="347586"/>
                </a:lnTo>
                <a:lnTo>
                  <a:pt x="292912" y="476371"/>
                </a:lnTo>
                <a:lnTo>
                  <a:pt x="290753" y="477469"/>
                </a:lnTo>
                <a:lnTo>
                  <a:pt x="311763" y="477469"/>
                </a:lnTo>
                <a:lnTo>
                  <a:pt x="292912" y="487057"/>
                </a:lnTo>
                <a:close/>
              </a:path>
              <a:path w="586104" h="487679">
                <a:moveTo>
                  <a:pt x="161150" y="342823"/>
                </a:moveTo>
                <a:lnTo>
                  <a:pt x="151625" y="342823"/>
                </a:lnTo>
                <a:lnTo>
                  <a:pt x="156387" y="338061"/>
                </a:lnTo>
                <a:lnTo>
                  <a:pt x="161150" y="338061"/>
                </a:lnTo>
                <a:lnTo>
                  <a:pt x="161150" y="342823"/>
                </a:lnTo>
                <a:close/>
              </a:path>
              <a:path w="586104" h="487679">
                <a:moveTo>
                  <a:pt x="434200" y="342823"/>
                </a:moveTo>
                <a:lnTo>
                  <a:pt x="429437" y="338061"/>
                </a:lnTo>
                <a:lnTo>
                  <a:pt x="434200" y="338061"/>
                </a:lnTo>
                <a:lnTo>
                  <a:pt x="434200" y="342823"/>
                </a:lnTo>
                <a:close/>
              </a:path>
              <a:path w="586104" h="487679">
                <a:moveTo>
                  <a:pt x="555464" y="342823"/>
                </a:moveTo>
                <a:lnTo>
                  <a:pt x="434200" y="342823"/>
                </a:lnTo>
                <a:lnTo>
                  <a:pt x="434200" y="338061"/>
                </a:lnTo>
                <a:lnTo>
                  <a:pt x="585838" y="338061"/>
                </a:lnTo>
                <a:lnTo>
                  <a:pt x="584814" y="338581"/>
                </a:lnTo>
                <a:lnTo>
                  <a:pt x="563803" y="338581"/>
                </a:lnTo>
                <a:lnTo>
                  <a:pt x="555464" y="342823"/>
                </a:lnTo>
                <a:close/>
              </a:path>
              <a:path w="586104" h="487679">
                <a:moveTo>
                  <a:pt x="39724" y="347586"/>
                </a:moveTo>
                <a:lnTo>
                  <a:pt x="19862" y="347586"/>
                </a:lnTo>
                <a:lnTo>
                  <a:pt x="22021" y="338581"/>
                </a:lnTo>
                <a:lnTo>
                  <a:pt x="39724" y="347586"/>
                </a:lnTo>
                <a:close/>
              </a:path>
              <a:path w="586104" h="487679">
                <a:moveTo>
                  <a:pt x="161150" y="347586"/>
                </a:moveTo>
                <a:lnTo>
                  <a:pt x="39724" y="347586"/>
                </a:lnTo>
                <a:lnTo>
                  <a:pt x="22021" y="338581"/>
                </a:lnTo>
                <a:lnTo>
                  <a:pt x="151625" y="338581"/>
                </a:lnTo>
                <a:lnTo>
                  <a:pt x="151625" y="342823"/>
                </a:lnTo>
                <a:lnTo>
                  <a:pt x="161150" y="342823"/>
                </a:lnTo>
                <a:lnTo>
                  <a:pt x="161150" y="347586"/>
                </a:lnTo>
                <a:close/>
              </a:path>
              <a:path w="586104" h="487679">
                <a:moveTo>
                  <a:pt x="311763" y="477469"/>
                </a:moveTo>
                <a:lnTo>
                  <a:pt x="295071" y="477469"/>
                </a:lnTo>
                <a:lnTo>
                  <a:pt x="292912" y="476371"/>
                </a:lnTo>
                <a:lnTo>
                  <a:pt x="563803" y="338581"/>
                </a:lnTo>
                <a:lnTo>
                  <a:pt x="565962" y="347586"/>
                </a:lnTo>
                <a:lnTo>
                  <a:pt x="567112" y="347586"/>
                </a:lnTo>
                <a:lnTo>
                  <a:pt x="311763" y="477469"/>
                </a:lnTo>
                <a:close/>
              </a:path>
              <a:path w="586104" h="487679">
                <a:moveTo>
                  <a:pt x="567112" y="347586"/>
                </a:moveTo>
                <a:lnTo>
                  <a:pt x="565962" y="347586"/>
                </a:lnTo>
                <a:lnTo>
                  <a:pt x="563803" y="338581"/>
                </a:lnTo>
                <a:lnTo>
                  <a:pt x="584814" y="338581"/>
                </a:lnTo>
                <a:lnTo>
                  <a:pt x="567112" y="347586"/>
                </a:lnTo>
                <a:close/>
              </a:path>
              <a:path w="586104" h="487679">
                <a:moveTo>
                  <a:pt x="295071" y="477469"/>
                </a:moveTo>
                <a:lnTo>
                  <a:pt x="290753" y="477469"/>
                </a:lnTo>
                <a:lnTo>
                  <a:pt x="292912" y="476371"/>
                </a:lnTo>
                <a:lnTo>
                  <a:pt x="295071" y="47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0820" y="3843528"/>
            <a:ext cx="547370" cy="475615"/>
          </a:xfrm>
          <a:custGeom>
            <a:avLst/>
            <a:gdLst/>
            <a:ahLst/>
            <a:cxnLst/>
            <a:rect l="l" t="t" r="r" b="b"/>
            <a:pathLst>
              <a:path w="547370" h="475614">
                <a:moveTo>
                  <a:pt x="409956" y="336804"/>
                </a:moveTo>
                <a:lnTo>
                  <a:pt x="137160" y="336804"/>
                </a:lnTo>
                <a:lnTo>
                  <a:pt x="137160" y="0"/>
                </a:lnTo>
                <a:lnTo>
                  <a:pt x="409956" y="0"/>
                </a:lnTo>
                <a:lnTo>
                  <a:pt x="409956" y="336804"/>
                </a:lnTo>
                <a:close/>
              </a:path>
              <a:path w="547370" h="475614">
                <a:moveTo>
                  <a:pt x="274319" y="475488"/>
                </a:moveTo>
                <a:lnTo>
                  <a:pt x="0" y="336804"/>
                </a:lnTo>
                <a:lnTo>
                  <a:pt x="547116" y="336804"/>
                </a:lnTo>
                <a:lnTo>
                  <a:pt x="274319" y="475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31528" y="3838054"/>
            <a:ext cx="586105" cy="485775"/>
          </a:xfrm>
          <a:custGeom>
            <a:avLst/>
            <a:gdLst/>
            <a:ahLst/>
            <a:cxnLst/>
            <a:rect l="l" t="t" r="r" b="b"/>
            <a:pathLst>
              <a:path w="586104" h="485775">
                <a:moveTo>
                  <a:pt x="151688" y="341757"/>
                </a:moveTo>
                <a:lnTo>
                  <a:pt x="151688" y="0"/>
                </a:lnTo>
                <a:lnTo>
                  <a:pt x="434263" y="0"/>
                </a:lnTo>
                <a:lnTo>
                  <a:pt x="434263" y="4762"/>
                </a:lnTo>
                <a:lnTo>
                  <a:pt x="161213" y="4762"/>
                </a:lnTo>
                <a:lnTo>
                  <a:pt x="156451" y="9525"/>
                </a:lnTo>
                <a:lnTo>
                  <a:pt x="161213" y="9525"/>
                </a:lnTo>
                <a:lnTo>
                  <a:pt x="161213" y="336994"/>
                </a:lnTo>
                <a:lnTo>
                  <a:pt x="156451" y="336994"/>
                </a:lnTo>
                <a:lnTo>
                  <a:pt x="151688" y="341757"/>
                </a:lnTo>
                <a:close/>
              </a:path>
              <a:path w="586104" h="485775">
                <a:moveTo>
                  <a:pt x="161213" y="9525"/>
                </a:moveTo>
                <a:lnTo>
                  <a:pt x="156451" y="9525"/>
                </a:lnTo>
                <a:lnTo>
                  <a:pt x="161213" y="4762"/>
                </a:lnTo>
                <a:lnTo>
                  <a:pt x="161213" y="9525"/>
                </a:lnTo>
                <a:close/>
              </a:path>
              <a:path w="586104" h="485775">
                <a:moveTo>
                  <a:pt x="424738" y="9525"/>
                </a:moveTo>
                <a:lnTo>
                  <a:pt x="161213" y="9525"/>
                </a:lnTo>
                <a:lnTo>
                  <a:pt x="161213" y="4762"/>
                </a:lnTo>
                <a:lnTo>
                  <a:pt x="424738" y="4762"/>
                </a:lnTo>
                <a:lnTo>
                  <a:pt x="424738" y="9525"/>
                </a:lnTo>
                <a:close/>
              </a:path>
              <a:path w="586104" h="485775">
                <a:moveTo>
                  <a:pt x="546084" y="346519"/>
                </a:moveTo>
                <a:lnTo>
                  <a:pt x="424738" y="346519"/>
                </a:lnTo>
                <a:lnTo>
                  <a:pt x="424738" y="4762"/>
                </a:lnTo>
                <a:lnTo>
                  <a:pt x="429501" y="9525"/>
                </a:lnTo>
                <a:lnTo>
                  <a:pt x="434263" y="9525"/>
                </a:lnTo>
                <a:lnTo>
                  <a:pt x="434263" y="336994"/>
                </a:lnTo>
                <a:lnTo>
                  <a:pt x="429501" y="336994"/>
                </a:lnTo>
                <a:lnTo>
                  <a:pt x="434263" y="341757"/>
                </a:lnTo>
                <a:lnTo>
                  <a:pt x="555476" y="341757"/>
                </a:lnTo>
                <a:lnTo>
                  <a:pt x="546084" y="346519"/>
                </a:lnTo>
                <a:close/>
              </a:path>
              <a:path w="586104" h="485775">
                <a:moveTo>
                  <a:pt x="434263" y="9525"/>
                </a:moveTo>
                <a:lnTo>
                  <a:pt x="429501" y="9525"/>
                </a:lnTo>
                <a:lnTo>
                  <a:pt x="424738" y="4762"/>
                </a:lnTo>
                <a:lnTo>
                  <a:pt x="434263" y="4762"/>
                </a:lnTo>
                <a:lnTo>
                  <a:pt x="434263" y="9525"/>
                </a:lnTo>
                <a:close/>
              </a:path>
              <a:path w="586104" h="485775">
                <a:moveTo>
                  <a:pt x="292976" y="485546"/>
                </a:moveTo>
                <a:lnTo>
                  <a:pt x="0" y="336994"/>
                </a:lnTo>
                <a:lnTo>
                  <a:pt x="151688" y="336994"/>
                </a:lnTo>
                <a:lnTo>
                  <a:pt x="151688" y="337502"/>
                </a:lnTo>
                <a:lnTo>
                  <a:pt x="22072" y="337502"/>
                </a:lnTo>
                <a:lnTo>
                  <a:pt x="19926" y="346519"/>
                </a:lnTo>
                <a:lnTo>
                  <a:pt x="39855" y="346519"/>
                </a:lnTo>
                <a:lnTo>
                  <a:pt x="292969" y="474866"/>
                </a:lnTo>
                <a:lnTo>
                  <a:pt x="290817" y="475957"/>
                </a:lnTo>
                <a:lnTo>
                  <a:pt x="311886" y="475957"/>
                </a:lnTo>
                <a:lnTo>
                  <a:pt x="292976" y="485546"/>
                </a:lnTo>
                <a:close/>
              </a:path>
              <a:path w="586104" h="485775">
                <a:moveTo>
                  <a:pt x="161213" y="341757"/>
                </a:moveTo>
                <a:lnTo>
                  <a:pt x="151688" y="341757"/>
                </a:lnTo>
                <a:lnTo>
                  <a:pt x="156451" y="336994"/>
                </a:lnTo>
                <a:lnTo>
                  <a:pt x="161213" y="336994"/>
                </a:lnTo>
                <a:lnTo>
                  <a:pt x="161213" y="341757"/>
                </a:lnTo>
                <a:close/>
              </a:path>
              <a:path w="586104" h="485775">
                <a:moveTo>
                  <a:pt x="434263" y="341757"/>
                </a:moveTo>
                <a:lnTo>
                  <a:pt x="429501" y="336994"/>
                </a:lnTo>
                <a:lnTo>
                  <a:pt x="434263" y="336994"/>
                </a:lnTo>
                <a:lnTo>
                  <a:pt x="434263" y="341757"/>
                </a:lnTo>
                <a:close/>
              </a:path>
              <a:path w="586104" h="485775">
                <a:moveTo>
                  <a:pt x="555476" y="341757"/>
                </a:moveTo>
                <a:lnTo>
                  <a:pt x="434263" y="341757"/>
                </a:lnTo>
                <a:lnTo>
                  <a:pt x="434263" y="336994"/>
                </a:lnTo>
                <a:lnTo>
                  <a:pt x="585939" y="336994"/>
                </a:lnTo>
                <a:lnTo>
                  <a:pt x="584938" y="337502"/>
                </a:lnTo>
                <a:lnTo>
                  <a:pt x="563867" y="337502"/>
                </a:lnTo>
                <a:lnTo>
                  <a:pt x="555476" y="341757"/>
                </a:lnTo>
                <a:close/>
              </a:path>
              <a:path w="586104" h="485775">
                <a:moveTo>
                  <a:pt x="39855" y="346519"/>
                </a:moveTo>
                <a:lnTo>
                  <a:pt x="19926" y="346519"/>
                </a:lnTo>
                <a:lnTo>
                  <a:pt x="22072" y="337502"/>
                </a:lnTo>
                <a:lnTo>
                  <a:pt x="39855" y="346519"/>
                </a:lnTo>
                <a:close/>
              </a:path>
              <a:path w="586104" h="485775">
                <a:moveTo>
                  <a:pt x="161213" y="346519"/>
                </a:moveTo>
                <a:lnTo>
                  <a:pt x="39855" y="346519"/>
                </a:lnTo>
                <a:lnTo>
                  <a:pt x="22072" y="337502"/>
                </a:lnTo>
                <a:lnTo>
                  <a:pt x="151688" y="337502"/>
                </a:lnTo>
                <a:lnTo>
                  <a:pt x="151688" y="341757"/>
                </a:lnTo>
                <a:lnTo>
                  <a:pt x="161213" y="341757"/>
                </a:lnTo>
                <a:lnTo>
                  <a:pt x="161213" y="346519"/>
                </a:lnTo>
                <a:close/>
              </a:path>
              <a:path w="586104" h="485775">
                <a:moveTo>
                  <a:pt x="311886" y="475957"/>
                </a:moveTo>
                <a:lnTo>
                  <a:pt x="295122" y="475957"/>
                </a:lnTo>
                <a:lnTo>
                  <a:pt x="292969" y="474866"/>
                </a:lnTo>
                <a:lnTo>
                  <a:pt x="563867" y="337502"/>
                </a:lnTo>
                <a:lnTo>
                  <a:pt x="566026" y="346519"/>
                </a:lnTo>
                <a:lnTo>
                  <a:pt x="567155" y="346519"/>
                </a:lnTo>
                <a:lnTo>
                  <a:pt x="311886" y="475957"/>
                </a:lnTo>
                <a:close/>
              </a:path>
              <a:path w="586104" h="485775">
                <a:moveTo>
                  <a:pt x="567155" y="346519"/>
                </a:moveTo>
                <a:lnTo>
                  <a:pt x="566026" y="346519"/>
                </a:lnTo>
                <a:lnTo>
                  <a:pt x="563867" y="337502"/>
                </a:lnTo>
                <a:lnTo>
                  <a:pt x="584938" y="337502"/>
                </a:lnTo>
                <a:lnTo>
                  <a:pt x="567155" y="346519"/>
                </a:lnTo>
                <a:close/>
              </a:path>
              <a:path w="586104" h="485775">
                <a:moveTo>
                  <a:pt x="295122" y="475957"/>
                </a:moveTo>
                <a:lnTo>
                  <a:pt x="290817" y="475957"/>
                </a:lnTo>
                <a:lnTo>
                  <a:pt x="292969" y="474866"/>
                </a:lnTo>
                <a:lnTo>
                  <a:pt x="295122" y="475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5955" y="4939284"/>
            <a:ext cx="547370" cy="477520"/>
          </a:xfrm>
          <a:custGeom>
            <a:avLst/>
            <a:gdLst/>
            <a:ahLst/>
            <a:cxnLst/>
            <a:rect l="l" t="t" r="r" b="b"/>
            <a:pathLst>
              <a:path w="547369" h="477520">
                <a:moveTo>
                  <a:pt x="409956" y="338327"/>
                </a:moveTo>
                <a:lnTo>
                  <a:pt x="137160" y="338327"/>
                </a:lnTo>
                <a:lnTo>
                  <a:pt x="137160" y="0"/>
                </a:lnTo>
                <a:lnTo>
                  <a:pt x="409956" y="0"/>
                </a:lnTo>
                <a:lnTo>
                  <a:pt x="409956" y="338327"/>
                </a:lnTo>
                <a:close/>
              </a:path>
              <a:path w="547369" h="477520">
                <a:moveTo>
                  <a:pt x="272795" y="477012"/>
                </a:moveTo>
                <a:lnTo>
                  <a:pt x="0" y="338327"/>
                </a:lnTo>
                <a:lnTo>
                  <a:pt x="547116" y="338327"/>
                </a:lnTo>
                <a:lnTo>
                  <a:pt x="272795" y="477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76385" y="4934623"/>
            <a:ext cx="586105" cy="487045"/>
          </a:xfrm>
          <a:custGeom>
            <a:avLst/>
            <a:gdLst/>
            <a:ahLst/>
            <a:cxnLst/>
            <a:rect l="l" t="t" r="r" b="b"/>
            <a:pathLst>
              <a:path w="586104" h="487045">
                <a:moveTo>
                  <a:pt x="151625" y="342811"/>
                </a:moveTo>
                <a:lnTo>
                  <a:pt x="151625" y="0"/>
                </a:lnTo>
                <a:lnTo>
                  <a:pt x="434200" y="0"/>
                </a:lnTo>
                <a:lnTo>
                  <a:pt x="434200" y="4762"/>
                </a:lnTo>
                <a:lnTo>
                  <a:pt x="161150" y="4762"/>
                </a:lnTo>
                <a:lnTo>
                  <a:pt x="156387" y="9525"/>
                </a:lnTo>
                <a:lnTo>
                  <a:pt x="161150" y="9525"/>
                </a:lnTo>
                <a:lnTo>
                  <a:pt x="161150" y="338048"/>
                </a:lnTo>
                <a:lnTo>
                  <a:pt x="156387" y="338048"/>
                </a:lnTo>
                <a:lnTo>
                  <a:pt x="151625" y="342811"/>
                </a:lnTo>
                <a:close/>
              </a:path>
              <a:path w="586104" h="487045">
                <a:moveTo>
                  <a:pt x="161150" y="9525"/>
                </a:moveTo>
                <a:lnTo>
                  <a:pt x="156387" y="9525"/>
                </a:lnTo>
                <a:lnTo>
                  <a:pt x="161150" y="4762"/>
                </a:lnTo>
                <a:lnTo>
                  <a:pt x="161150" y="9525"/>
                </a:lnTo>
                <a:close/>
              </a:path>
              <a:path w="586104" h="487045">
                <a:moveTo>
                  <a:pt x="424675" y="9525"/>
                </a:moveTo>
                <a:lnTo>
                  <a:pt x="161150" y="9525"/>
                </a:lnTo>
                <a:lnTo>
                  <a:pt x="161150" y="4762"/>
                </a:lnTo>
                <a:lnTo>
                  <a:pt x="424675" y="4762"/>
                </a:lnTo>
                <a:lnTo>
                  <a:pt x="424675" y="9525"/>
                </a:lnTo>
                <a:close/>
              </a:path>
              <a:path w="586104" h="487045">
                <a:moveTo>
                  <a:pt x="546101" y="347573"/>
                </a:moveTo>
                <a:lnTo>
                  <a:pt x="424675" y="347573"/>
                </a:lnTo>
                <a:lnTo>
                  <a:pt x="424675" y="4762"/>
                </a:lnTo>
                <a:lnTo>
                  <a:pt x="429437" y="9525"/>
                </a:lnTo>
                <a:lnTo>
                  <a:pt x="434200" y="9525"/>
                </a:lnTo>
                <a:lnTo>
                  <a:pt x="434200" y="338048"/>
                </a:lnTo>
                <a:lnTo>
                  <a:pt x="429437" y="338048"/>
                </a:lnTo>
                <a:lnTo>
                  <a:pt x="434200" y="342811"/>
                </a:lnTo>
                <a:lnTo>
                  <a:pt x="555464" y="342811"/>
                </a:lnTo>
                <a:lnTo>
                  <a:pt x="546101" y="347573"/>
                </a:lnTo>
                <a:close/>
              </a:path>
              <a:path w="586104" h="487045">
                <a:moveTo>
                  <a:pt x="434200" y="9525"/>
                </a:moveTo>
                <a:lnTo>
                  <a:pt x="429437" y="9525"/>
                </a:lnTo>
                <a:lnTo>
                  <a:pt x="424675" y="4762"/>
                </a:lnTo>
                <a:lnTo>
                  <a:pt x="434200" y="4762"/>
                </a:lnTo>
                <a:lnTo>
                  <a:pt x="434200" y="9525"/>
                </a:lnTo>
                <a:close/>
              </a:path>
              <a:path w="586104" h="487045">
                <a:moveTo>
                  <a:pt x="292912" y="487045"/>
                </a:moveTo>
                <a:lnTo>
                  <a:pt x="0" y="338048"/>
                </a:lnTo>
                <a:lnTo>
                  <a:pt x="151625" y="338048"/>
                </a:lnTo>
                <a:lnTo>
                  <a:pt x="151625" y="338569"/>
                </a:lnTo>
                <a:lnTo>
                  <a:pt x="22021" y="338569"/>
                </a:lnTo>
                <a:lnTo>
                  <a:pt x="19862" y="347573"/>
                </a:lnTo>
                <a:lnTo>
                  <a:pt x="39724" y="347573"/>
                </a:lnTo>
                <a:lnTo>
                  <a:pt x="292912" y="476358"/>
                </a:lnTo>
                <a:lnTo>
                  <a:pt x="290753" y="477456"/>
                </a:lnTo>
                <a:lnTo>
                  <a:pt x="311762" y="477456"/>
                </a:lnTo>
                <a:lnTo>
                  <a:pt x="292912" y="487045"/>
                </a:lnTo>
                <a:close/>
              </a:path>
              <a:path w="586104" h="487045">
                <a:moveTo>
                  <a:pt x="161150" y="342811"/>
                </a:moveTo>
                <a:lnTo>
                  <a:pt x="151625" y="342811"/>
                </a:lnTo>
                <a:lnTo>
                  <a:pt x="156387" y="338048"/>
                </a:lnTo>
                <a:lnTo>
                  <a:pt x="161150" y="338048"/>
                </a:lnTo>
                <a:lnTo>
                  <a:pt x="161150" y="342811"/>
                </a:lnTo>
                <a:close/>
              </a:path>
              <a:path w="586104" h="487045">
                <a:moveTo>
                  <a:pt x="434200" y="342811"/>
                </a:moveTo>
                <a:lnTo>
                  <a:pt x="429437" y="338048"/>
                </a:lnTo>
                <a:lnTo>
                  <a:pt x="434200" y="338048"/>
                </a:lnTo>
                <a:lnTo>
                  <a:pt x="434200" y="342811"/>
                </a:lnTo>
                <a:close/>
              </a:path>
              <a:path w="586104" h="487045">
                <a:moveTo>
                  <a:pt x="555464" y="342811"/>
                </a:moveTo>
                <a:lnTo>
                  <a:pt x="434200" y="342811"/>
                </a:lnTo>
                <a:lnTo>
                  <a:pt x="434200" y="338048"/>
                </a:lnTo>
                <a:lnTo>
                  <a:pt x="585825" y="338048"/>
                </a:lnTo>
                <a:lnTo>
                  <a:pt x="584801" y="338569"/>
                </a:lnTo>
                <a:lnTo>
                  <a:pt x="563803" y="338569"/>
                </a:lnTo>
                <a:lnTo>
                  <a:pt x="555464" y="342811"/>
                </a:lnTo>
                <a:close/>
              </a:path>
              <a:path w="586104" h="487045">
                <a:moveTo>
                  <a:pt x="39724" y="347573"/>
                </a:moveTo>
                <a:lnTo>
                  <a:pt x="19862" y="347573"/>
                </a:lnTo>
                <a:lnTo>
                  <a:pt x="22021" y="338569"/>
                </a:lnTo>
                <a:lnTo>
                  <a:pt x="39724" y="347573"/>
                </a:lnTo>
                <a:close/>
              </a:path>
              <a:path w="586104" h="487045">
                <a:moveTo>
                  <a:pt x="161150" y="347573"/>
                </a:moveTo>
                <a:lnTo>
                  <a:pt x="39724" y="347573"/>
                </a:lnTo>
                <a:lnTo>
                  <a:pt x="22021" y="338569"/>
                </a:lnTo>
                <a:lnTo>
                  <a:pt x="151625" y="338569"/>
                </a:lnTo>
                <a:lnTo>
                  <a:pt x="151625" y="342811"/>
                </a:lnTo>
                <a:lnTo>
                  <a:pt x="161150" y="342811"/>
                </a:lnTo>
                <a:lnTo>
                  <a:pt x="161150" y="347573"/>
                </a:lnTo>
                <a:close/>
              </a:path>
              <a:path w="586104" h="487045">
                <a:moveTo>
                  <a:pt x="311762" y="477456"/>
                </a:moveTo>
                <a:lnTo>
                  <a:pt x="295071" y="477456"/>
                </a:lnTo>
                <a:lnTo>
                  <a:pt x="292912" y="476358"/>
                </a:lnTo>
                <a:lnTo>
                  <a:pt x="563803" y="338569"/>
                </a:lnTo>
                <a:lnTo>
                  <a:pt x="565962" y="347573"/>
                </a:lnTo>
                <a:lnTo>
                  <a:pt x="567100" y="347573"/>
                </a:lnTo>
                <a:lnTo>
                  <a:pt x="311762" y="477456"/>
                </a:lnTo>
                <a:close/>
              </a:path>
              <a:path w="586104" h="487045">
                <a:moveTo>
                  <a:pt x="567100" y="347573"/>
                </a:moveTo>
                <a:lnTo>
                  <a:pt x="565962" y="347573"/>
                </a:lnTo>
                <a:lnTo>
                  <a:pt x="563803" y="338569"/>
                </a:lnTo>
                <a:lnTo>
                  <a:pt x="584801" y="338569"/>
                </a:lnTo>
                <a:lnTo>
                  <a:pt x="567100" y="347573"/>
                </a:lnTo>
                <a:close/>
              </a:path>
              <a:path w="586104" h="487045">
                <a:moveTo>
                  <a:pt x="295071" y="477456"/>
                </a:moveTo>
                <a:lnTo>
                  <a:pt x="290753" y="477456"/>
                </a:lnTo>
                <a:lnTo>
                  <a:pt x="292912" y="476358"/>
                </a:lnTo>
                <a:lnTo>
                  <a:pt x="295071" y="477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9704" y="2712720"/>
            <a:ext cx="546100" cy="477520"/>
          </a:xfrm>
          <a:custGeom>
            <a:avLst/>
            <a:gdLst/>
            <a:ahLst/>
            <a:cxnLst/>
            <a:rect l="l" t="t" r="r" b="b"/>
            <a:pathLst>
              <a:path w="546100" h="477519">
                <a:moveTo>
                  <a:pt x="409955" y="338327"/>
                </a:moveTo>
                <a:lnTo>
                  <a:pt x="135636" y="338327"/>
                </a:lnTo>
                <a:lnTo>
                  <a:pt x="135636" y="0"/>
                </a:lnTo>
                <a:lnTo>
                  <a:pt x="409955" y="0"/>
                </a:lnTo>
                <a:lnTo>
                  <a:pt x="409955" y="338327"/>
                </a:lnTo>
                <a:close/>
              </a:path>
              <a:path w="546100" h="477519">
                <a:moveTo>
                  <a:pt x="272796" y="477011"/>
                </a:moveTo>
                <a:lnTo>
                  <a:pt x="0" y="338327"/>
                </a:lnTo>
                <a:lnTo>
                  <a:pt x="545592" y="338327"/>
                </a:lnTo>
                <a:lnTo>
                  <a:pt x="272796" y="477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79625" y="2708694"/>
            <a:ext cx="586105" cy="487680"/>
          </a:xfrm>
          <a:custGeom>
            <a:avLst/>
            <a:gdLst/>
            <a:ahLst/>
            <a:cxnLst/>
            <a:rect l="l" t="t" r="r" b="b"/>
            <a:pathLst>
              <a:path w="586104" h="487680">
                <a:moveTo>
                  <a:pt x="151625" y="342823"/>
                </a:moveTo>
                <a:lnTo>
                  <a:pt x="151625" y="0"/>
                </a:lnTo>
                <a:lnTo>
                  <a:pt x="434200" y="0"/>
                </a:lnTo>
                <a:lnTo>
                  <a:pt x="434200" y="4762"/>
                </a:lnTo>
                <a:lnTo>
                  <a:pt x="161150" y="4762"/>
                </a:lnTo>
                <a:lnTo>
                  <a:pt x="156387" y="9524"/>
                </a:lnTo>
                <a:lnTo>
                  <a:pt x="161150" y="9524"/>
                </a:lnTo>
                <a:lnTo>
                  <a:pt x="161150" y="338061"/>
                </a:lnTo>
                <a:lnTo>
                  <a:pt x="156387" y="338061"/>
                </a:lnTo>
                <a:lnTo>
                  <a:pt x="151625" y="342823"/>
                </a:lnTo>
                <a:close/>
              </a:path>
              <a:path w="586104" h="487680">
                <a:moveTo>
                  <a:pt x="161150" y="9524"/>
                </a:moveTo>
                <a:lnTo>
                  <a:pt x="156387" y="9524"/>
                </a:lnTo>
                <a:lnTo>
                  <a:pt x="161150" y="4762"/>
                </a:lnTo>
                <a:lnTo>
                  <a:pt x="161150" y="9524"/>
                </a:lnTo>
                <a:close/>
              </a:path>
              <a:path w="586104" h="487680">
                <a:moveTo>
                  <a:pt x="424675" y="9524"/>
                </a:moveTo>
                <a:lnTo>
                  <a:pt x="161150" y="9524"/>
                </a:lnTo>
                <a:lnTo>
                  <a:pt x="161150" y="4762"/>
                </a:lnTo>
                <a:lnTo>
                  <a:pt x="424675" y="4762"/>
                </a:lnTo>
                <a:lnTo>
                  <a:pt x="424675" y="9524"/>
                </a:lnTo>
                <a:close/>
              </a:path>
              <a:path w="586104" h="487680">
                <a:moveTo>
                  <a:pt x="546101" y="347586"/>
                </a:moveTo>
                <a:lnTo>
                  <a:pt x="424675" y="347586"/>
                </a:lnTo>
                <a:lnTo>
                  <a:pt x="424675" y="4762"/>
                </a:lnTo>
                <a:lnTo>
                  <a:pt x="429437" y="9524"/>
                </a:lnTo>
                <a:lnTo>
                  <a:pt x="434200" y="9524"/>
                </a:lnTo>
                <a:lnTo>
                  <a:pt x="434200" y="338061"/>
                </a:lnTo>
                <a:lnTo>
                  <a:pt x="429437" y="338061"/>
                </a:lnTo>
                <a:lnTo>
                  <a:pt x="434200" y="342823"/>
                </a:lnTo>
                <a:lnTo>
                  <a:pt x="555464" y="342823"/>
                </a:lnTo>
                <a:lnTo>
                  <a:pt x="546101" y="347586"/>
                </a:lnTo>
                <a:close/>
              </a:path>
              <a:path w="586104" h="487680">
                <a:moveTo>
                  <a:pt x="434200" y="9524"/>
                </a:moveTo>
                <a:lnTo>
                  <a:pt x="429437" y="9524"/>
                </a:lnTo>
                <a:lnTo>
                  <a:pt x="424675" y="4762"/>
                </a:lnTo>
                <a:lnTo>
                  <a:pt x="434200" y="4762"/>
                </a:lnTo>
                <a:lnTo>
                  <a:pt x="434200" y="9524"/>
                </a:lnTo>
                <a:close/>
              </a:path>
              <a:path w="586104" h="487680">
                <a:moveTo>
                  <a:pt x="292912" y="487057"/>
                </a:moveTo>
                <a:lnTo>
                  <a:pt x="0" y="338061"/>
                </a:lnTo>
                <a:lnTo>
                  <a:pt x="151625" y="338061"/>
                </a:lnTo>
                <a:lnTo>
                  <a:pt x="151625" y="338581"/>
                </a:lnTo>
                <a:lnTo>
                  <a:pt x="22034" y="338581"/>
                </a:lnTo>
                <a:lnTo>
                  <a:pt x="19875" y="347586"/>
                </a:lnTo>
                <a:lnTo>
                  <a:pt x="39735" y="347586"/>
                </a:lnTo>
                <a:lnTo>
                  <a:pt x="292912" y="476370"/>
                </a:lnTo>
                <a:lnTo>
                  <a:pt x="290753" y="477469"/>
                </a:lnTo>
                <a:lnTo>
                  <a:pt x="311763" y="477469"/>
                </a:lnTo>
                <a:lnTo>
                  <a:pt x="292912" y="487057"/>
                </a:lnTo>
                <a:close/>
              </a:path>
              <a:path w="586104" h="487680">
                <a:moveTo>
                  <a:pt x="161150" y="342823"/>
                </a:moveTo>
                <a:lnTo>
                  <a:pt x="151625" y="342823"/>
                </a:lnTo>
                <a:lnTo>
                  <a:pt x="156387" y="338061"/>
                </a:lnTo>
                <a:lnTo>
                  <a:pt x="161150" y="338061"/>
                </a:lnTo>
                <a:lnTo>
                  <a:pt x="161150" y="342823"/>
                </a:lnTo>
                <a:close/>
              </a:path>
              <a:path w="586104" h="487680">
                <a:moveTo>
                  <a:pt x="434200" y="342823"/>
                </a:moveTo>
                <a:lnTo>
                  <a:pt x="429437" y="338061"/>
                </a:lnTo>
                <a:lnTo>
                  <a:pt x="434200" y="338061"/>
                </a:lnTo>
                <a:lnTo>
                  <a:pt x="434200" y="342823"/>
                </a:lnTo>
                <a:close/>
              </a:path>
              <a:path w="586104" h="487680">
                <a:moveTo>
                  <a:pt x="555464" y="342823"/>
                </a:moveTo>
                <a:lnTo>
                  <a:pt x="434200" y="342823"/>
                </a:lnTo>
                <a:lnTo>
                  <a:pt x="434200" y="338061"/>
                </a:lnTo>
                <a:lnTo>
                  <a:pt x="585838" y="338061"/>
                </a:lnTo>
                <a:lnTo>
                  <a:pt x="584814" y="338581"/>
                </a:lnTo>
                <a:lnTo>
                  <a:pt x="563803" y="338581"/>
                </a:lnTo>
                <a:lnTo>
                  <a:pt x="555464" y="342823"/>
                </a:lnTo>
                <a:close/>
              </a:path>
              <a:path w="586104" h="487680">
                <a:moveTo>
                  <a:pt x="39735" y="347586"/>
                </a:moveTo>
                <a:lnTo>
                  <a:pt x="19875" y="347586"/>
                </a:lnTo>
                <a:lnTo>
                  <a:pt x="22034" y="338581"/>
                </a:lnTo>
                <a:lnTo>
                  <a:pt x="39735" y="347586"/>
                </a:lnTo>
                <a:close/>
              </a:path>
              <a:path w="586104" h="487680">
                <a:moveTo>
                  <a:pt x="161150" y="347586"/>
                </a:moveTo>
                <a:lnTo>
                  <a:pt x="39735" y="347586"/>
                </a:lnTo>
                <a:lnTo>
                  <a:pt x="22034" y="338581"/>
                </a:lnTo>
                <a:lnTo>
                  <a:pt x="151625" y="338581"/>
                </a:lnTo>
                <a:lnTo>
                  <a:pt x="151625" y="342823"/>
                </a:lnTo>
                <a:lnTo>
                  <a:pt x="161150" y="342823"/>
                </a:lnTo>
                <a:lnTo>
                  <a:pt x="161150" y="347586"/>
                </a:lnTo>
                <a:close/>
              </a:path>
              <a:path w="586104" h="487680">
                <a:moveTo>
                  <a:pt x="311763" y="477469"/>
                </a:moveTo>
                <a:lnTo>
                  <a:pt x="295071" y="477469"/>
                </a:lnTo>
                <a:lnTo>
                  <a:pt x="292912" y="476370"/>
                </a:lnTo>
                <a:lnTo>
                  <a:pt x="563803" y="338581"/>
                </a:lnTo>
                <a:lnTo>
                  <a:pt x="565962" y="347586"/>
                </a:lnTo>
                <a:lnTo>
                  <a:pt x="567112" y="347586"/>
                </a:lnTo>
                <a:lnTo>
                  <a:pt x="311763" y="477469"/>
                </a:lnTo>
                <a:close/>
              </a:path>
              <a:path w="586104" h="487680">
                <a:moveTo>
                  <a:pt x="567112" y="347586"/>
                </a:moveTo>
                <a:lnTo>
                  <a:pt x="565962" y="347586"/>
                </a:lnTo>
                <a:lnTo>
                  <a:pt x="563803" y="338581"/>
                </a:lnTo>
                <a:lnTo>
                  <a:pt x="584814" y="338581"/>
                </a:lnTo>
                <a:lnTo>
                  <a:pt x="567112" y="347586"/>
                </a:lnTo>
                <a:close/>
              </a:path>
              <a:path w="586104" h="487680">
                <a:moveTo>
                  <a:pt x="295071" y="477469"/>
                </a:moveTo>
                <a:lnTo>
                  <a:pt x="290753" y="477469"/>
                </a:lnTo>
                <a:lnTo>
                  <a:pt x="292912" y="476370"/>
                </a:lnTo>
                <a:lnTo>
                  <a:pt x="295071" y="47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27135" y="3820667"/>
            <a:ext cx="546100" cy="477520"/>
          </a:xfrm>
          <a:custGeom>
            <a:avLst/>
            <a:gdLst/>
            <a:ahLst/>
            <a:cxnLst/>
            <a:rect l="l" t="t" r="r" b="b"/>
            <a:pathLst>
              <a:path w="546100" h="477520">
                <a:moveTo>
                  <a:pt x="409956" y="338328"/>
                </a:moveTo>
                <a:lnTo>
                  <a:pt x="137160" y="338328"/>
                </a:lnTo>
                <a:lnTo>
                  <a:pt x="137160" y="0"/>
                </a:lnTo>
                <a:lnTo>
                  <a:pt x="409956" y="0"/>
                </a:lnTo>
                <a:lnTo>
                  <a:pt x="409956" y="338328"/>
                </a:lnTo>
                <a:close/>
              </a:path>
              <a:path w="546100" h="477520">
                <a:moveTo>
                  <a:pt x="272796" y="477012"/>
                </a:moveTo>
                <a:lnTo>
                  <a:pt x="0" y="338328"/>
                </a:lnTo>
                <a:lnTo>
                  <a:pt x="545592" y="338328"/>
                </a:lnTo>
                <a:lnTo>
                  <a:pt x="272796" y="477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07184" y="3815715"/>
            <a:ext cx="586105" cy="487045"/>
          </a:xfrm>
          <a:custGeom>
            <a:avLst/>
            <a:gdLst/>
            <a:ahLst/>
            <a:cxnLst/>
            <a:rect l="l" t="t" r="r" b="b"/>
            <a:pathLst>
              <a:path w="586104" h="487045">
                <a:moveTo>
                  <a:pt x="151625" y="342811"/>
                </a:moveTo>
                <a:lnTo>
                  <a:pt x="151625" y="0"/>
                </a:lnTo>
                <a:lnTo>
                  <a:pt x="434200" y="0"/>
                </a:lnTo>
                <a:lnTo>
                  <a:pt x="434200" y="4762"/>
                </a:lnTo>
                <a:lnTo>
                  <a:pt x="161150" y="4762"/>
                </a:lnTo>
                <a:lnTo>
                  <a:pt x="156387" y="9525"/>
                </a:lnTo>
                <a:lnTo>
                  <a:pt x="161150" y="9525"/>
                </a:lnTo>
                <a:lnTo>
                  <a:pt x="161150" y="338048"/>
                </a:lnTo>
                <a:lnTo>
                  <a:pt x="156387" y="338048"/>
                </a:lnTo>
                <a:lnTo>
                  <a:pt x="151625" y="342811"/>
                </a:lnTo>
                <a:close/>
              </a:path>
              <a:path w="586104" h="487045">
                <a:moveTo>
                  <a:pt x="161150" y="9525"/>
                </a:moveTo>
                <a:lnTo>
                  <a:pt x="156387" y="9525"/>
                </a:lnTo>
                <a:lnTo>
                  <a:pt x="161150" y="4762"/>
                </a:lnTo>
                <a:lnTo>
                  <a:pt x="161150" y="9525"/>
                </a:lnTo>
                <a:close/>
              </a:path>
              <a:path w="586104" h="487045">
                <a:moveTo>
                  <a:pt x="424675" y="9525"/>
                </a:moveTo>
                <a:lnTo>
                  <a:pt x="161150" y="9525"/>
                </a:lnTo>
                <a:lnTo>
                  <a:pt x="161150" y="4762"/>
                </a:lnTo>
                <a:lnTo>
                  <a:pt x="424675" y="4762"/>
                </a:lnTo>
                <a:lnTo>
                  <a:pt x="424675" y="9525"/>
                </a:lnTo>
                <a:close/>
              </a:path>
              <a:path w="586104" h="487045">
                <a:moveTo>
                  <a:pt x="546101" y="347573"/>
                </a:moveTo>
                <a:lnTo>
                  <a:pt x="424675" y="347573"/>
                </a:lnTo>
                <a:lnTo>
                  <a:pt x="424675" y="4762"/>
                </a:lnTo>
                <a:lnTo>
                  <a:pt x="429437" y="9525"/>
                </a:lnTo>
                <a:lnTo>
                  <a:pt x="434200" y="9525"/>
                </a:lnTo>
                <a:lnTo>
                  <a:pt x="434200" y="338048"/>
                </a:lnTo>
                <a:lnTo>
                  <a:pt x="429437" y="338048"/>
                </a:lnTo>
                <a:lnTo>
                  <a:pt x="434200" y="342811"/>
                </a:lnTo>
                <a:lnTo>
                  <a:pt x="555464" y="342811"/>
                </a:lnTo>
                <a:lnTo>
                  <a:pt x="546101" y="347573"/>
                </a:lnTo>
                <a:close/>
              </a:path>
              <a:path w="586104" h="487045">
                <a:moveTo>
                  <a:pt x="434200" y="9525"/>
                </a:moveTo>
                <a:lnTo>
                  <a:pt x="429437" y="9525"/>
                </a:lnTo>
                <a:lnTo>
                  <a:pt x="424675" y="4762"/>
                </a:lnTo>
                <a:lnTo>
                  <a:pt x="434200" y="4762"/>
                </a:lnTo>
                <a:lnTo>
                  <a:pt x="434200" y="9525"/>
                </a:lnTo>
                <a:close/>
              </a:path>
              <a:path w="586104" h="487045">
                <a:moveTo>
                  <a:pt x="292912" y="487045"/>
                </a:moveTo>
                <a:lnTo>
                  <a:pt x="0" y="338048"/>
                </a:lnTo>
                <a:lnTo>
                  <a:pt x="151625" y="338048"/>
                </a:lnTo>
                <a:lnTo>
                  <a:pt x="151625" y="338569"/>
                </a:lnTo>
                <a:lnTo>
                  <a:pt x="22021" y="338569"/>
                </a:lnTo>
                <a:lnTo>
                  <a:pt x="19862" y="347573"/>
                </a:lnTo>
                <a:lnTo>
                  <a:pt x="39724" y="347573"/>
                </a:lnTo>
                <a:lnTo>
                  <a:pt x="292912" y="476358"/>
                </a:lnTo>
                <a:lnTo>
                  <a:pt x="290753" y="477456"/>
                </a:lnTo>
                <a:lnTo>
                  <a:pt x="311763" y="477456"/>
                </a:lnTo>
                <a:lnTo>
                  <a:pt x="292912" y="487045"/>
                </a:lnTo>
                <a:close/>
              </a:path>
              <a:path w="586104" h="487045">
                <a:moveTo>
                  <a:pt x="161150" y="342811"/>
                </a:moveTo>
                <a:lnTo>
                  <a:pt x="151625" y="342811"/>
                </a:lnTo>
                <a:lnTo>
                  <a:pt x="156387" y="338048"/>
                </a:lnTo>
                <a:lnTo>
                  <a:pt x="161150" y="338048"/>
                </a:lnTo>
                <a:lnTo>
                  <a:pt x="161150" y="342811"/>
                </a:lnTo>
                <a:close/>
              </a:path>
              <a:path w="586104" h="487045">
                <a:moveTo>
                  <a:pt x="434200" y="342811"/>
                </a:moveTo>
                <a:lnTo>
                  <a:pt x="429437" y="338048"/>
                </a:lnTo>
                <a:lnTo>
                  <a:pt x="434200" y="338048"/>
                </a:lnTo>
                <a:lnTo>
                  <a:pt x="434200" y="342811"/>
                </a:lnTo>
                <a:close/>
              </a:path>
              <a:path w="586104" h="487045">
                <a:moveTo>
                  <a:pt x="555464" y="342811"/>
                </a:moveTo>
                <a:lnTo>
                  <a:pt x="434200" y="342811"/>
                </a:lnTo>
                <a:lnTo>
                  <a:pt x="434200" y="338048"/>
                </a:lnTo>
                <a:lnTo>
                  <a:pt x="585838" y="338048"/>
                </a:lnTo>
                <a:lnTo>
                  <a:pt x="584814" y="338569"/>
                </a:lnTo>
                <a:lnTo>
                  <a:pt x="563803" y="338569"/>
                </a:lnTo>
                <a:lnTo>
                  <a:pt x="555464" y="342811"/>
                </a:lnTo>
                <a:close/>
              </a:path>
              <a:path w="586104" h="487045">
                <a:moveTo>
                  <a:pt x="39724" y="347573"/>
                </a:moveTo>
                <a:lnTo>
                  <a:pt x="19862" y="347573"/>
                </a:lnTo>
                <a:lnTo>
                  <a:pt x="22021" y="338569"/>
                </a:lnTo>
                <a:lnTo>
                  <a:pt x="39724" y="347573"/>
                </a:lnTo>
                <a:close/>
              </a:path>
              <a:path w="586104" h="487045">
                <a:moveTo>
                  <a:pt x="161150" y="347573"/>
                </a:moveTo>
                <a:lnTo>
                  <a:pt x="39724" y="347573"/>
                </a:lnTo>
                <a:lnTo>
                  <a:pt x="22021" y="338569"/>
                </a:lnTo>
                <a:lnTo>
                  <a:pt x="151625" y="338569"/>
                </a:lnTo>
                <a:lnTo>
                  <a:pt x="151625" y="342811"/>
                </a:lnTo>
                <a:lnTo>
                  <a:pt x="161150" y="342811"/>
                </a:lnTo>
                <a:lnTo>
                  <a:pt x="161150" y="347573"/>
                </a:lnTo>
                <a:close/>
              </a:path>
              <a:path w="586104" h="487045">
                <a:moveTo>
                  <a:pt x="311763" y="477456"/>
                </a:moveTo>
                <a:lnTo>
                  <a:pt x="295071" y="477456"/>
                </a:lnTo>
                <a:lnTo>
                  <a:pt x="292912" y="476358"/>
                </a:lnTo>
                <a:lnTo>
                  <a:pt x="563803" y="338569"/>
                </a:lnTo>
                <a:lnTo>
                  <a:pt x="565962" y="347573"/>
                </a:lnTo>
                <a:lnTo>
                  <a:pt x="567112" y="347573"/>
                </a:lnTo>
                <a:lnTo>
                  <a:pt x="311763" y="477456"/>
                </a:lnTo>
                <a:close/>
              </a:path>
              <a:path w="586104" h="487045">
                <a:moveTo>
                  <a:pt x="567112" y="347573"/>
                </a:moveTo>
                <a:lnTo>
                  <a:pt x="565962" y="347573"/>
                </a:lnTo>
                <a:lnTo>
                  <a:pt x="563803" y="338569"/>
                </a:lnTo>
                <a:lnTo>
                  <a:pt x="584814" y="338569"/>
                </a:lnTo>
                <a:lnTo>
                  <a:pt x="567112" y="347573"/>
                </a:lnTo>
                <a:close/>
              </a:path>
              <a:path w="586104" h="487045">
                <a:moveTo>
                  <a:pt x="295071" y="477456"/>
                </a:moveTo>
                <a:lnTo>
                  <a:pt x="290753" y="477456"/>
                </a:lnTo>
                <a:lnTo>
                  <a:pt x="292912" y="476358"/>
                </a:lnTo>
                <a:lnTo>
                  <a:pt x="295071" y="4774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77428" y="4896611"/>
            <a:ext cx="546100" cy="477520"/>
          </a:xfrm>
          <a:custGeom>
            <a:avLst/>
            <a:gdLst/>
            <a:ahLst/>
            <a:cxnLst/>
            <a:rect l="l" t="t" r="r" b="b"/>
            <a:pathLst>
              <a:path w="546100" h="477520">
                <a:moveTo>
                  <a:pt x="409955" y="338327"/>
                </a:moveTo>
                <a:lnTo>
                  <a:pt x="135636" y="338327"/>
                </a:lnTo>
                <a:lnTo>
                  <a:pt x="135636" y="0"/>
                </a:lnTo>
                <a:lnTo>
                  <a:pt x="409955" y="0"/>
                </a:lnTo>
                <a:lnTo>
                  <a:pt x="409955" y="338327"/>
                </a:lnTo>
                <a:close/>
              </a:path>
              <a:path w="546100" h="477520">
                <a:moveTo>
                  <a:pt x="272796" y="477012"/>
                </a:moveTo>
                <a:lnTo>
                  <a:pt x="0" y="338327"/>
                </a:lnTo>
                <a:lnTo>
                  <a:pt x="545592" y="338327"/>
                </a:lnTo>
                <a:lnTo>
                  <a:pt x="272796" y="477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57184" y="4891798"/>
            <a:ext cx="586105" cy="487680"/>
          </a:xfrm>
          <a:custGeom>
            <a:avLst/>
            <a:gdLst/>
            <a:ahLst/>
            <a:cxnLst/>
            <a:rect l="l" t="t" r="r" b="b"/>
            <a:pathLst>
              <a:path w="586104" h="487679">
                <a:moveTo>
                  <a:pt x="151625" y="342823"/>
                </a:moveTo>
                <a:lnTo>
                  <a:pt x="151625" y="0"/>
                </a:lnTo>
                <a:lnTo>
                  <a:pt x="434200" y="0"/>
                </a:lnTo>
                <a:lnTo>
                  <a:pt x="434200" y="4762"/>
                </a:lnTo>
                <a:lnTo>
                  <a:pt x="161150" y="4762"/>
                </a:lnTo>
                <a:lnTo>
                  <a:pt x="156387" y="9525"/>
                </a:lnTo>
                <a:lnTo>
                  <a:pt x="161150" y="9525"/>
                </a:lnTo>
                <a:lnTo>
                  <a:pt x="161150" y="338061"/>
                </a:lnTo>
                <a:lnTo>
                  <a:pt x="156387" y="338061"/>
                </a:lnTo>
                <a:lnTo>
                  <a:pt x="151625" y="342823"/>
                </a:lnTo>
                <a:close/>
              </a:path>
              <a:path w="586104" h="487679">
                <a:moveTo>
                  <a:pt x="161150" y="9525"/>
                </a:moveTo>
                <a:lnTo>
                  <a:pt x="156387" y="9525"/>
                </a:lnTo>
                <a:lnTo>
                  <a:pt x="161150" y="4762"/>
                </a:lnTo>
                <a:lnTo>
                  <a:pt x="161150" y="9525"/>
                </a:lnTo>
                <a:close/>
              </a:path>
              <a:path w="586104" h="487679">
                <a:moveTo>
                  <a:pt x="424675" y="9525"/>
                </a:moveTo>
                <a:lnTo>
                  <a:pt x="161150" y="9525"/>
                </a:lnTo>
                <a:lnTo>
                  <a:pt x="161150" y="4762"/>
                </a:lnTo>
                <a:lnTo>
                  <a:pt x="424675" y="4762"/>
                </a:lnTo>
                <a:lnTo>
                  <a:pt x="424675" y="9525"/>
                </a:lnTo>
                <a:close/>
              </a:path>
              <a:path w="586104" h="487679">
                <a:moveTo>
                  <a:pt x="546101" y="347586"/>
                </a:moveTo>
                <a:lnTo>
                  <a:pt x="424675" y="347586"/>
                </a:lnTo>
                <a:lnTo>
                  <a:pt x="424675" y="4762"/>
                </a:lnTo>
                <a:lnTo>
                  <a:pt x="429437" y="9525"/>
                </a:lnTo>
                <a:lnTo>
                  <a:pt x="434200" y="9525"/>
                </a:lnTo>
                <a:lnTo>
                  <a:pt x="434200" y="338061"/>
                </a:lnTo>
                <a:lnTo>
                  <a:pt x="429437" y="338061"/>
                </a:lnTo>
                <a:lnTo>
                  <a:pt x="434200" y="342823"/>
                </a:lnTo>
                <a:lnTo>
                  <a:pt x="555464" y="342823"/>
                </a:lnTo>
                <a:lnTo>
                  <a:pt x="546101" y="347586"/>
                </a:lnTo>
                <a:close/>
              </a:path>
              <a:path w="586104" h="487679">
                <a:moveTo>
                  <a:pt x="434200" y="9525"/>
                </a:moveTo>
                <a:lnTo>
                  <a:pt x="429437" y="9525"/>
                </a:lnTo>
                <a:lnTo>
                  <a:pt x="424675" y="4762"/>
                </a:lnTo>
                <a:lnTo>
                  <a:pt x="434200" y="4762"/>
                </a:lnTo>
                <a:lnTo>
                  <a:pt x="434200" y="9525"/>
                </a:lnTo>
                <a:close/>
              </a:path>
              <a:path w="586104" h="487679">
                <a:moveTo>
                  <a:pt x="292912" y="487057"/>
                </a:moveTo>
                <a:lnTo>
                  <a:pt x="0" y="338061"/>
                </a:lnTo>
                <a:lnTo>
                  <a:pt x="151625" y="338061"/>
                </a:lnTo>
                <a:lnTo>
                  <a:pt x="151625" y="338582"/>
                </a:lnTo>
                <a:lnTo>
                  <a:pt x="22021" y="338582"/>
                </a:lnTo>
                <a:lnTo>
                  <a:pt x="19862" y="347586"/>
                </a:lnTo>
                <a:lnTo>
                  <a:pt x="39724" y="347586"/>
                </a:lnTo>
                <a:lnTo>
                  <a:pt x="292912" y="476371"/>
                </a:lnTo>
                <a:lnTo>
                  <a:pt x="290753" y="477469"/>
                </a:lnTo>
                <a:lnTo>
                  <a:pt x="311763" y="477469"/>
                </a:lnTo>
                <a:lnTo>
                  <a:pt x="292912" y="487057"/>
                </a:lnTo>
                <a:close/>
              </a:path>
              <a:path w="586104" h="487679">
                <a:moveTo>
                  <a:pt x="161150" y="342823"/>
                </a:moveTo>
                <a:lnTo>
                  <a:pt x="151625" y="342823"/>
                </a:lnTo>
                <a:lnTo>
                  <a:pt x="156387" y="338061"/>
                </a:lnTo>
                <a:lnTo>
                  <a:pt x="161150" y="338061"/>
                </a:lnTo>
                <a:lnTo>
                  <a:pt x="161150" y="342823"/>
                </a:lnTo>
                <a:close/>
              </a:path>
              <a:path w="586104" h="487679">
                <a:moveTo>
                  <a:pt x="434200" y="342823"/>
                </a:moveTo>
                <a:lnTo>
                  <a:pt x="429437" y="338061"/>
                </a:lnTo>
                <a:lnTo>
                  <a:pt x="434200" y="338061"/>
                </a:lnTo>
                <a:lnTo>
                  <a:pt x="434200" y="342823"/>
                </a:lnTo>
                <a:close/>
              </a:path>
              <a:path w="586104" h="487679">
                <a:moveTo>
                  <a:pt x="555464" y="342823"/>
                </a:moveTo>
                <a:lnTo>
                  <a:pt x="434200" y="342823"/>
                </a:lnTo>
                <a:lnTo>
                  <a:pt x="434200" y="338061"/>
                </a:lnTo>
                <a:lnTo>
                  <a:pt x="585838" y="338061"/>
                </a:lnTo>
                <a:lnTo>
                  <a:pt x="584814" y="338582"/>
                </a:lnTo>
                <a:lnTo>
                  <a:pt x="563803" y="338582"/>
                </a:lnTo>
                <a:lnTo>
                  <a:pt x="555464" y="342823"/>
                </a:lnTo>
                <a:close/>
              </a:path>
              <a:path w="586104" h="487679">
                <a:moveTo>
                  <a:pt x="39724" y="347586"/>
                </a:moveTo>
                <a:lnTo>
                  <a:pt x="19862" y="347586"/>
                </a:lnTo>
                <a:lnTo>
                  <a:pt x="22021" y="338582"/>
                </a:lnTo>
                <a:lnTo>
                  <a:pt x="39724" y="347586"/>
                </a:lnTo>
                <a:close/>
              </a:path>
              <a:path w="586104" h="487679">
                <a:moveTo>
                  <a:pt x="161150" y="347586"/>
                </a:moveTo>
                <a:lnTo>
                  <a:pt x="39724" y="347586"/>
                </a:lnTo>
                <a:lnTo>
                  <a:pt x="22021" y="338582"/>
                </a:lnTo>
                <a:lnTo>
                  <a:pt x="151625" y="338582"/>
                </a:lnTo>
                <a:lnTo>
                  <a:pt x="151625" y="342823"/>
                </a:lnTo>
                <a:lnTo>
                  <a:pt x="161150" y="342823"/>
                </a:lnTo>
                <a:lnTo>
                  <a:pt x="161150" y="347586"/>
                </a:lnTo>
                <a:close/>
              </a:path>
              <a:path w="586104" h="487679">
                <a:moveTo>
                  <a:pt x="311763" y="477469"/>
                </a:moveTo>
                <a:lnTo>
                  <a:pt x="295071" y="477469"/>
                </a:lnTo>
                <a:lnTo>
                  <a:pt x="292912" y="476371"/>
                </a:lnTo>
                <a:lnTo>
                  <a:pt x="563803" y="338582"/>
                </a:lnTo>
                <a:lnTo>
                  <a:pt x="565962" y="347586"/>
                </a:lnTo>
                <a:lnTo>
                  <a:pt x="567112" y="347586"/>
                </a:lnTo>
                <a:lnTo>
                  <a:pt x="311763" y="477469"/>
                </a:lnTo>
                <a:close/>
              </a:path>
              <a:path w="586104" h="487679">
                <a:moveTo>
                  <a:pt x="567112" y="347586"/>
                </a:moveTo>
                <a:lnTo>
                  <a:pt x="565962" y="347586"/>
                </a:lnTo>
                <a:lnTo>
                  <a:pt x="563803" y="338582"/>
                </a:lnTo>
                <a:lnTo>
                  <a:pt x="584814" y="338582"/>
                </a:lnTo>
                <a:lnTo>
                  <a:pt x="567112" y="347586"/>
                </a:lnTo>
                <a:close/>
              </a:path>
              <a:path w="586104" h="487679">
                <a:moveTo>
                  <a:pt x="295071" y="477469"/>
                </a:moveTo>
                <a:lnTo>
                  <a:pt x="290753" y="477469"/>
                </a:lnTo>
                <a:lnTo>
                  <a:pt x="292912" y="476371"/>
                </a:lnTo>
                <a:lnTo>
                  <a:pt x="295071" y="477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19496" y="5825375"/>
            <a:ext cx="462280" cy="0"/>
          </a:xfrm>
          <a:custGeom>
            <a:avLst/>
            <a:gdLst/>
            <a:ahLst/>
            <a:cxnLst/>
            <a:rect l="l" t="t" r="r" b="b"/>
            <a:pathLst>
              <a:path w="462279" h="0">
                <a:moveTo>
                  <a:pt x="0" y="0"/>
                </a:moveTo>
                <a:lnTo>
                  <a:pt x="462254" y="0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81751" y="3395649"/>
            <a:ext cx="0" cy="2449830"/>
          </a:xfrm>
          <a:custGeom>
            <a:avLst/>
            <a:gdLst/>
            <a:ahLst/>
            <a:cxnLst/>
            <a:rect l="l" t="t" r="r" b="b"/>
            <a:pathLst>
              <a:path w="0" h="2449829">
                <a:moveTo>
                  <a:pt x="0" y="0"/>
                </a:moveTo>
                <a:lnTo>
                  <a:pt x="0" y="2449233"/>
                </a:lnTo>
              </a:path>
            </a:pathLst>
          </a:custGeom>
          <a:ln w="762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371833" y="3314344"/>
            <a:ext cx="410209" cy="228600"/>
          </a:xfrm>
          <a:custGeom>
            <a:avLst/>
            <a:gdLst/>
            <a:ahLst/>
            <a:cxnLst/>
            <a:rect l="l" t="t" r="r" b="b"/>
            <a:pathLst>
              <a:path w="410210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410210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410210" h="228600">
                <a:moveTo>
                  <a:pt x="409917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409917" y="76200"/>
                </a:lnTo>
                <a:lnTo>
                  <a:pt x="409917" y="1524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0732" y="5407342"/>
            <a:ext cx="4857750" cy="573405"/>
          </a:xfrm>
          <a:custGeom>
            <a:avLst/>
            <a:gdLst/>
            <a:ahLst/>
            <a:cxnLst/>
            <a:rect l="l" t="t" r="r" b="b"/>
            <a:pathLst>
              <a:path w="4857750" h="573404">
                <a:moveTo>
                  <a:pt x="4857750" y="573405"/>
                </a:moveTo>
                <a:lnTo>
                  <a:pt x="0" y="573405"/>
                </a:lnTo>
                <a:lnTo>
                  <a:pt x="0" y="0"/>
                </a:lnTo>
                <a:lnTo>
                  <a:pt x="4857750" y="0"/>
                </a:lnTo>
                <a:lnTo>
                  <a:pt x="4857750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30"/>
                </a:lnTo>
                <a:lnTo>
                  <a:pt x="14287" y="544830"/>
                </a:lnTo>
                <a:lnTo>
                  <a:pt x="28575" y="559117"/>
                </a:lnTo>
                <a:lnTo>
                  <a:pt x="4857750" y="559117"/>
                </a:lnTo>
                <a:lnTo>
                  <a:pt x="4857750" y="573405"/>
                </a:lnTo>
                <a:close/>
              </a:path>
              <a:path w="4857750" h="5734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857750" h="573404">
                <a:moveTo>
                  <a:pt x="482917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829175" y="14287"/>
                </a:lnTo>
                <a:lnTo>
                  <a:pt x="4829175" y="28575"/>
                </a:lnTo>
                <a:close/>
              </a:path>
              <a:path w="4857750" h="573404">
                <a:moveTo>
                  <a:pt x="4829175" y="559117"/>
                </a:moveTo>
                <a:lnTo>
                  <a:pt x="4829175" y="14287"/>
                </a:lnTo>
                <a:lnTo>
                  <a:pt x="4843462" y="28575"/>
                </a:lnTo>
                <a:lnTo>
                  <a:pt x="4857750" y="28575"/>
                </a:lnTo>
                <a:lnTo>
                  <a:pt x="4857750" y="544830"/>
                </a:lnTo>
                <a:lnTo>
                  <a:pt x="4843462" y="544830"/>
                </a:lnTo>
                <a:lnTo>
                  <a:pt x="4829175" y="559117"/>
                </a:lnTo>
                <a:close/>
              </a:path>
              <a:path w="4857750" h="573404">
                <a:moveTo>
                  <a:pt x="4857750" y="28575"/>
                </a:moveTo>
                <a:lnTo>
                  <a:pt x="4843462" y="28575"/>
                </a:lnTo>
                <a:lnTo>
                  <a:pt x="4829175" y="14287"/>
                </a:lnTo>
                <a:lnTo>
                  <a:pt x="4857750" y="14287"/>
                </a:lnTo>
                <a:lnTo>
                  <a:pt x="4857750" y="28575"/>
                </a:lnTo>
                <a:close/>
              </a:path>
              <a:path w="4857750" h="573404">
                <a:moveTo>
                  <a:pt x="28575" y="559117"/>
                </a:moveTo>
                <a:lnTo>
                  <a:pt x="14287" y="544830"/>
                </a:lnTo>
                <a:lnTo>
                  <a:pt x="28575" y="544830"/>
                </a:lnTo>
                <a:lnTo>
                  <a:pt x="28575" y="559117"/>
                </a:lnTo>
                <a:close/>
              </a:path>
              <a:path w="4857750" h="573404">
                <a:moveTo>
                  <a:pt x="4829175" y="559117"/>
                </a:moveTo>
                <a:lnTo>
                  <a:pt x="28575" y="559117"/>
                </a:lnTo>
                <a:lnTo>
                  <a:pt x="28575" y="544830"/>
                </a:lnTo>
                <a:lnTo>
                  <a:pt x="4829175" y="544830"/>
                </a:lnTo>
                <a:lnTo>
                  <a:pt x="4829175" y="559117"/>
                </a:lnTo>
                <a:close/>
              </a:path>
              <a:path w="4857750" h="573404">
                <a:moveTo>
                  <a:pt x="4857750" y="559117"/>
                </a:moveTo>
                <a:lnTo>
                  <a:pt x="4829175" y="559117"/>
                </a:lnTo>
                <a:lnTo>
                  <a:pt x="4843462" y="544830"/>
                </a:lnTo>
                <a:lnTo>
                  <a:pt x="4857750" y="544830"/>
                </a:lnTo>
                <a:lnTo>
                  <a:pt x="4857750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897255" y="5445125"/>
            <a:ext cx="40284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重力势能的表达式</a:t>
            </a:r>
            <a:r>
              <a:rPr dirty="0" sz="2800" spc="-5" i="1">
                <a:latin typeface="Times New Roman"/>
                <a:cs typeface="Times New Roman"/>
              </a:rPr>
              <a:t>E</a:t>
            </a:r>
            <a:r>
              <a:rPr dirty="0" baseline="-16975" sz="2700" spc="7">
                <a:latin typeface="Times New Roman"/>
                <a:cs typeface="Times New Roman"/>
              </a:rPr>
              <a:t>P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mgh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22440" y="3206724"/>
            <a:ext cx="5678170" cy="573405"/>
          </a:xfrm>
          <a:custGeom>
            <a:avLst/>
            <a:gdLst/>
            <a:ahLst/>
            <a:cxnLst/>
            <a:rect l="l" t="t" r="r" b="b"/>
            <a:pathLst>
              <a:path w="5678170" h="573404">
                <a:moveTo>
                  <a:pt x="5677928" y="573405"/>
                </a:moveTo>
                <a:lnTo>
                  <a:pt x="0" y="573405"/>
                </a:lnTo>
                <a:lnTo>
                  <a:pt x="0" y="0"/>
                </a:lnTo>
                <a:lnTo>
                  <a:pt x="5677928" y="0"/>
                </a:lnTo>
                <a:lnTo>
                  <a:pt x="567792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44830"/>
                </a:lnTo>
                <a:lnTo>
                  <a:pt x="14287" y="544830"/>
                </a:lnTo>
                <a:lnTo>
                  <a:pt x="28575" y="559117"/>
                </a:lnTo>
                <a:lnTo>
                  <a:pt x="5677928" y="559117"/>
                </a:lnTo>
                <a:lnTo>
                  <a:pt x="5677928" y="573405"/>
                </a:lnTo>
                <a:close/>
              </a:path>
              <a:path w="5678170" h="57340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5678170" h="573404">
                <a:moveTo>
                  <a:pt x="564935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5649353" y="14287"/>
                </a:lnTo>
                <a:lnTo>
                  <a:pt x="5649353" y="28575"/>
                </a:lnTo>
                <a:close/>
              </a:path>
              <a:path w="5678170" h="573404">
                <a:moveTo>
                  <a:pt x="5649353" y="559117"/>
                </a:moveTo>
                <a:lnTo>
                  <a:pt x="5649353" y="14287"/>
                </a:lnTo>
                <a:lnTo>
                  <a:pt x="5663641" y="28575"/>
                </a:lnTo>
                <a:lnTo>
                  <a:pt x="5677928" y="28575"/>
                </a:lnTo>
                <a:lnTo>
                  <a:pt x="5677928" y="544830"/>
                </a:lnTo>
                <a:lnTo>
                  <a:pt x="5663641" y="544830"/>
                </a:lnTo>
                <a:lnTo>
                  <a:pt x="5649353" y="559117"/>
                </a:lnTo>
                <a:close/>
              </a:path>
              <a:path w="5678170" h="573404">
                <a:moveTo>
                  <a:pt x="5677928" y="28575"/>
                </a:moveTo>
                <a:lnTo>
                  <a:pt x="5663641" y="28575"/>
                </a:lnTo>
                <a:lnTo>
                  <a:pt x="5649353" y="14287"/>
                </a:lnTo>
                <a:lnTo>
                  <a:pt x="5677928" y="14287"/>
                </a:lnTo>
                <a:lnTo>
                  <a:pt x="5677928" y="28575"/>
                </a:lnTo>
                <a:close/>
              </a:path>
              <a:path w="5678170" h="573404">
                <a:moveTo>
                  <a:pt x="28575" y="559117"/>
                </a:moveTo>
                <a:lnTo>
                  <a:pt x="14287" y="544830"/>
                </a:lnTo>
                <a:lnTo>
                  <a:pt x="28575" y="544830"/>
                </a:lnTo>
                <a:lnTo>
                  <a:pt x="28575" y="559117"/>
                </a:lnTo>
                <a:close/>
              </a:path>
              <a:path w="5678170" h="573404">
                <a:moveTo>
                  <a:pt x="5649353" y="559117"/>
                </a:moveTo>
                <a:lnTo>
                  <a:pt x="28575" y="559117"/>
                </a:lnTo>
                <a:lnTo>
                  <a:pt x="28575" y="544830"/>
                </a:lnTo>
                <a:lnTo>
                  <a:pt x="5649353" y="544830"/>
                </a:lnTo>
                <a:lnTo>
                  <a:pt x="5649353" y="559117"/>
                </a:lnTo>
                <a:close/>
              </a:path>
              <a:path w="5678170" h="573404">
                <a:moveTo>
                  <a:pt x="5677928" y="559117"/>
                </a:moveTo>
                <a:lnTo>
                  <a:pt x="5649353" y="559117"/>
                </a:lnTo>
                <a:lnTo>
                  <a:pt x="5663641" y="544830"/>
                </a:lnTo>
                <a:lnTo>
                  <a:pt x="5677928" y="544830"/>
                </a:lnTo>
                <a:lnTo>
                  <a:pt x="5677928" y="5591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538963" y="3245777"/>
            <a:ext cx="5003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明确弹力做功与弹性势能的关</a:t>
            </a:r>
            <a:r>
              <a:rPr dirty="0" sz="2800" spc="-5"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275588" y="1874520"/>
            <a:ext cx="9641205" cy="1503045"/>
          </a:xfrm>
          <a:custGeom>
            <a:avLst/>
            <a:gdLst/>
            <a:ahLst/>
            <a:cxnLst/>
            <a:rect l="l" t="t" r="r" b="b"/>
            <a:pathLst>
              <a:path w="9641205" h="1503045">
                <a:moveTo>
                  <a:pt x="0" y="0"/>
                </a:moveTo>
                <a:lnTo>
                  <a:pt x="9640823" y="0"/>
                </a:lnTo>
                <a:lnTo>
                  <a:pt x="9640823" y="1502663"/>
                </a:lnTo>
                <a:lnTo>
                  <a:pt x="0" y="15026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7548" y="1889760"/>
            <a:ext cx="265175" cy="14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2315" y="1885403"/>
            <a:ext cx="274955" cy="1495425"/>
          </a:xfrm>
          <a:custGeom>
            <a:avLst/>
            <a:gdLst/>
            <a:ahLst/>
            <a:cxnLst/>
            <a:rect l="l" t="t" r="r" b="b"/>
            <a:pathLst>
              <a:path w="274955" h="1495425">
                <a:moveTo>
                  <a:pt x="274726" y="1495247"/>
                </a:moveTo>
                <a:lnTo>
                  <a:pt x="0" y="1495247"/>
                </a:lnTo>
                <a:lnTo>
                  <a:pt x="0" y="0"/>
                </a:lnTo>
                <a:lnTo>
                  <a:pt x="274726" y="0"/>
                </a:lnTo>
                <a:lnTo>
                  <a:pt x="27472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85722"/>
                </a:lnTo>
                <a:lnTo>
                  <a:pt x="4762" y="1485722"/>
                </a:lnTo>
                <a:lnTo>
                  <a:pt x="9525" y="1490484"/>
                </a:lnTo>
                <a:lnTo>
                  <a:pt x="274726" y="1490484"/>
                </a:lnTo>
                <a:lnTo>
                  <a:pt x="274726" y="1495247"/>
                </a:lnTo>
                <a:close/>
              </a:path>
              <a:path w="274955" h="14954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4955" h="1495425">
                <a:moveTo>
                  <a:pt x="26520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5201" y="4762"/>
                </a:lnTo>
                <a:lnTo>
                  <a:pt x="265201" y="9525"/>
                </a:lnTo>
                <a:close/>
              </a:path>
              <a:path w="274955" h="1495425">
                <a:moveTo>
                  <a:pt x="265201" y="1490484"/>
                </a:moveTo>
                <a:lnTo>
                  <a:pt x="265201" y="4762"/>
                </a:lnTo>
                <a:lnTo>
                  <a:pt x="269963" y="9525"/>
                </a:lnTo>
                <a:lnTo>
                  <a:pt x="274726" y="9525"/>
                </a:lnTo>
                <a:lnTo>
                  <a:pt x="274726" y="1485722"/>
                </a:lnTo>
                <a:lnTo>
                  <a:pt x="269963" y="1485722"/>
                </a:lnTo>
                <a:lnTo>
                  <a:pt x="265201" y="1490484"/>
                </a:lnTo>
                <a:close/>
              </a:path>
              <a:path w="274955" h="1495425">
                <a:moveTo>
                  <a:pt x="274726" y="9525"/>
                </a:moveTo>
                <a:lnTo>
                  <a:pt x="269963" y="9525"/>
                </a:lnTo>
                <a:lnTo>
                  <a:pt x="265201" y="4762"/>
                </a:lnTo>
                <a:lnTo>
                  <a:pt x="274726" y="4762"/>
                </a:lnTo>
                <a:lnTo>
                  <a:pt x="274726" y="9525"/>
                </a:lnTo>
                <a:close/>
              </a:path>
              <a:path w="274955" h="1495425">
                <a:moveTo>
                  <a:pt x="9525" y="1490484"/>
                </a:moveTo>
                <a:lnTo>
                  <a:pt x="4762" y="1485722"/>
                </a:lnTo>
                <a:lnTo>
                  <a:pt x="9525" y="1485722"/>
                </a:lnTo>
                <a:lnTo>
                  <a:pt x="9525" y="1490484"/>
                </a:lnTo>
                <a:close/>
              </a:path>
              <a:path w="274955" h="1495425">
                <a:moveTo>
                  <a:pt x="265201" y="1490484"/>
                </a:moveTo>
                <a:lnTo>
                  <a:pt x="9525" y="1490484"/>
                </a:lnTo>
                <a:lnTo>
                  <a:pt x="9525" y="1485722"/>
                </a:lnTo>
                <a:lnTo>
                  <a:pt x="265201" y="1485722"/>
                </a:lnTo>
                <a:lnTo>
                  <a:pt x="265201" y="1490484"/>
                </a:lnTo>
                <a:close/>
              </a:path>
              <a:path w="274955" h="1495425">
                <a:moveTo>
                  <a:pt x="274726" y="1490484"/>
                </a:moveTo>
                <a:lnTo>
                  <a:pt x="265201" y="1490484"/>
                </a:lnTo>
                <a:lnTo>
                  <a:pt x="269963" y="1485722"/>
                </a:lnTo>
                <a:lnTo>
                  <a:pt x="274726" y="1485722"/>
                </a:lnTo>
                <a:lnTo>
                  <a:pt x="274726" y="14904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19527" y="2194560"/>
            <a:ext cx="124968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14232" y="2188438"/>
            <a:ext cx="135890" cy="299720"/>
          </a:xfrm>
          <a:custGeom>
            <a:avLst/>
            <a:gdLst/>
            <a:ahLst/>
            <a:cxnLst/>
            <a:rect l="l" t="t" r="r" b="b"/>
            <a:pathLst>
              <a:path w="135889" h="299719">
                <a:moveTo>
                  <a:pt x="95148" y="299694"/>
                </a:moveTo>
                <a:lnTo>
                  <a:pt x="0" y="286321"/>
                </a:lnTo>
                <a:lnTo>
                  <a:pt x="40246" y="0"/>
                </a:lnTo>
                <a:lnTo>
                  <a:pt x="83166" y="6032"/>
                </a:lnTo>
                <a:lnTo>
                  <a:pt x="49009" y="6032"/>
                </a:lnTo>
                <a:lnTo>
                  <a:pt x="43637" y="10096"/>
                </a:lnTo>
                <a:lnTo>
                  <a:pt x="48345" y="10757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0" y="282930"/>
                </a:lnTo>
                <a:lnTo>
                  <a:pt x="87047" y="288936"/>
                </a:lnTo>
                <a:lnTo>
                  <a:pt x="86385" y="293649"/>
                </a:lnTo>
                <a:lnTo>
                  <a:pt x="95998" y="293649"/>
                </a:lnTo>
                <a:lnTo>
                  <a:pt x="95148" y="299694"/>
                </a:lnTo>
                <a:close/>
              </a:path>
              <a:path w="135889" h="299719">
                <a:moveTo>
                  <a:pt x="48345" y="10757"/>
                </a:moveTo>
                <a:lnTo>
                  <a:pt x="43637" y="10096"/>
                </a:lnTo>
                <a:lnTo>
                  <a:pt x="49009" y="6032"/>
                </a:lnTo>
                <a:lnTo>
                  <a:pt x="48345" y="10757"/>
                </a:lnTo>
                <a:close/>
              </a:path>
              <a:path w="135889" h="299719">
                <a:moveTo>
                  <a:pt x="124636" y="21474"/>
                </a:moveTo>
                <a:lnTo>
                  <a:pt x="48345" y="10757"/>
                </a:lnTo>
                <a:lnTo>
                  <a:pt x="49009" y="6032"/>
                </a:lnTo>
                <a:lnTo>
                  <a:pt x="83166" y="6032"/>
                </a:lnTo>
                <a:lnTo>
                  <a:pt x="135394" y="13373"/>
                </a:lnTo>
                <a:lnTo>
                  <a:pt x="134918" y="16764"/>
                </a:lnTo>
                <a:lnTo>
                  <a:pt x="125298" y="16764"/>
                </a:lnTo>
                <a:lnTo>
                  <a:pt x="124636" y="21474"/>
                </a:lnTo>
                <a:close/>
              </a:path>
              <a:path w="135889" h="299719">
                <a:moveTo>
                  <a:pt x="129349" y="22136"/>
                </a:moveTo>
                <a:lnTo>
                  <a:pt x="124636" y="21474"/>
                </a:lnTo>
                <a:lnTo>
                  <a:pt x="125298" y="16764"/>
                </a:lnTo>
                <a:lnTo>
                  <a:pt x="129349" y="22136"/>
                </a:lnTo>
                <a:close/>
              </a:path>
              <a:path w="135889" h="299719">
                <a:moveTo>
                  <a:pt x="134162" y="22136"/>
                </a:moveTo>
                <a:lnTo>
                  <a:pt x="129349" y="22136"/>
                </a:lnTo>
                <a:lnTo>
                  <a:pt x="125298" y="16764"/>
                </a:lnTo>
                <a:lnTo>
                  <a:pt x="134918" y="16764"/>
                </a:lnTo>
                <a:lnTo>
                  <a:pt x="134162" y="22136"/>
                </a:lnTo>
                <a:close/>
              </a:path>
              <a:path w="135889" h="299719">
                <a:moveTo>
                  <a:pt x="95998" y="293649"/>
                </a:moveTo>
                <a:lnTo>
                  <a:pt x="86385" y="293649"/>
                </a:lnTo>
                <a:lnTo>
                  <a:pt x="91757" y="289598"/>
                </a:lnTo>
                <a:lnTo>
                  <a:pt x="87047" y="288936"/>
                </a:lnTo>
                <a:lnTo>
                  <a:pt x="124636" y="21474"/>
                </a:lnTo>
                <a:lnTo>
                  <a:pt x="129349" y="22136"/>
                </a:lnTo>
                <a:lnTo>
                  <a:pt x="134162" y="22136"/>
                </a:lnTo>
                <a:lnTo>
                  <a:pt x="95998" y="293649"/>
                </a:lnTo>
                <a:close/>
              </a:path>
              <a:path w="135889" h="299719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5889" h="299719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5889" h="299719">
                <a:moveTo>
                  <a:pt x="44290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0" y="282930"/>
                </a:lnTo>
                <a:close/>
              </a:path>
              <a:path w="135889" h="299719">
                <a:moveTo>
                  <a:pt x="86385" y="293649"/>
                </a:moveTo>
                <a:lnTo>
                  <a:pt x="87047" y="288936"/>
                </a:lnTo>
                <a:lnTo>
                  <a:pt x="91757" y="289598"/>
                </a:lnTo>
                <a:lnTo>
                  <a:pt x="86385" y="293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94788" y="2194560"/>
            <a:ext cx="126492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90127" y="2188832"/>
            <a:ext cx="137795" cy="300355"/>
          </a:xfrm>
          <a:custGeom>
            <a:avLst/>
            <a:gdLst/>
            <a:ahLst/>
            <a:cxnLst/>
            <a:rect l="l" t="t" r="r" b="b"/>
            <a:pathLst>
              <a:path w="137794" h="300355">
                <a:moveTo>
                  <a:pt x="96977" y="299948"/>
                </a:moveTo>
                <a:lnTo>
                  <a:pt x="0" y="286321"/>
                </a:lnTo>
                <a:lnTo>
                  <a:pt x="40233" y="0"/>
                </a:lnTo>
                <a:lnTo>
                  <a:pt x="83163" y="6032"/>
                </a:lnTo>
                <a:lnTo>
                  <a:pt x="49009" y="6032"/>
                </a:lnTo>
                <a:lnTo>
                  <a:pt x="43624" y="10096"/>
                </a:lnTo>
                <a:lnTo>
                  <a:pt x="48345" y="10759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9" y="282930"/>
                </a:lnTo>
                <a:lnTo>
                  <a:pt x="88865" y="289189"/>
                </a:lnTo>
                <a:lnTo>
                  <a:pt x="88201" y="293916"/>
                </a:lnTo>
                <a:lnTo>
                  <a:pt x="97824" y="293916"/>
                </a:lnTo>
                <a:lnTo>
                  <a:pt x="96977" y="299948"/>
                </a:lnTo>
                <a:close/>
              </a:path>
              <a:path w="137794" h="300355">
                <a:moveTo>
                  <a:pt x="48345" y="10759"/>
                </a:moveTo>
                <a:lnTo>
                  <a:pt x="43624" y="10096"/>
                </a:lnTo>
                <a:lnTo>
                  <a:pt x="49009" y="6032"/>
                </a:lnTo>
                <a:lnTo>
                  <a:pt x="48345" y="10759"/>
                </a:lnTo>
                <a:close/>
              </a:path>
              <a:path w="137794" h="300355">
                <a:moveTo>
                  <a:pt x="126452" y="21728"/>
                </a:moveTo>
                <a:lnTo>
                  <a:pt x="48345" y="10759"/>
                </a:lnTo>
                <a:lnTo>
                  <a:pt x="49009" y="6032"/>
                </a:lnTo>
                <a:lnTo>
                  <a:pt x="83163" y="6032"/>
                </a:lnTo>
                <a:lnTo>
                  <a:pt x="137210" y="13627"/>
                </a:lnTo>
                <a:lnTo>
                  <a:pt x="136734" y="17018"/>
                </a:lnTo>
                <a:lnTo>
                  <a:pt x="127114" y="17018"/>
                </a:lnTo>
                <a:lnTo>
                  <a:pt x="126452" y="21728"/>
                </a:lnTo>
                <a:close/>
              </a:path>
              <a:path w="137794" h="300355">
                <a:moveTo>
                  <a:pt x="131165" y="22390"/>
                </a:moveTo>
                <a:lnTo>
                  <a:pt x="126452" y="21728"/>
                </a:lnTo>
                <a:lnTo>
                  <a:pt x="127114" y="17018"/>
                </a:lnTo>
                <a:lnTo>
                  <a:pt x="131165" y="22390"/>
                </a:lnTo>
                <a:close/>
              </a:path>
              <a:path w="137794" h="300355">
                <a:moveTo>
                  <a:pt x="135979" y="22390"/>
                </a:moveTo>
                <a:lnTo>
                  <a:pt x="131165" y="22390"/>
                </a:lnTo>
                <a:lnTo>
                  <a:pt x="127114" y="17018"/>
                </a:lnTo>
                <a:lnTo>
                  <a:pt x="136734" y="17018"/>
                </a:lnTo>
                <a:lnTo>
                  <a:pt x="135979" y="22390"/>
                </a:lnTo>
                <a:close/>
              </a:path>
              <a:path w="137794" h="300355">
                <a:moveTo>
                  <a:pt x="97824" y="293916"/>
                </a:moveTo>
                <a:lnTo>
                  <a:pt x="88201" y="293916"/>
                </a:lnTo>
                <a:lnTo>
                  <a:pt x="93586" y="289852"/>
                </a:lnTo>
                <a:lnTo>
                  <a:pt x="88865" y="289189"/>
                </a:lnTo>
                <a:lnTo>
                  <a:pt x="126452" y="21728"/>
                </a:lnTo>
                <a:lnTo>
                  <a:pt x="131165" y="22390"/>
                </a:lnTo>
                <a:lnTo>
                  <a:pt x="135979" y="22390"/>
                </a:lnTo>
                <a:lnTo>
                  <a:pt x="97824" y="293916"/>
                </a:lnTo>
                <a:close/>
              </a:path>
              <a:path w="137794" h="300355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7794" h="300355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7794" h="300355">
                <a:moveTo>
                  <a:pt x="44299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9" y="282930"/>
                </a:lnTo>
                <a:close/>
              </a:path>
              <a:path w="137794" h="300355">
                <a:moveTo>
                  <a:pt x="88201" y="293916"/>
                </a:moveTo>
                <a:lnTo>
                  <a:pt x="88865" y="289189"/>
                </a:lnTo>
                <a:lnTo>
                  <a:pt x="93586" y="289852"/>
                </a:lnTo>
                <a:lnTo>
                  <a:pt x="88201" y="29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71572" y="2194560"/>
            <a:ext cx="124967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5996" y="2188438"/>
            <a:ext cx="135890" cy="299720"/>
          </a:xfrm>
          <a:custGeom>
            <a:avLst/>
            <a:gdLst/>
            <a:ahLst/>
            <a:cxnLst/>
            <a:rect l="l" t="t" r="r" b="b"/>
            <a:pathLst>
              <a:path w="135889" h="299719">
                <a:moveTo>
                  <a:pt x="95148" y="299694"/>
                </a:moveTo>
                <a:lnTo>
                  <a:pt x="0" y="286321"/>
                </a:lnTo>
                <a:lnTo>
                  <a:pt x="40246" y="0"/>
                </a:lnTo>
                <a:lnTo>
                  <a:pt x="83166" y="6032"/>
                </a:lnTo>
                <a:lnTo>
                  <a:pt x="49009" y="6032"/>
                </a:lnTo>
                <a:lnTo>
                  <a:pt x="43637" y="10096"/>
                </a:lnTo>
                <a:lnTo>
                  <a:pt x="48345" y="10757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0" y="282930"/>
                </a:lnTo>
                <a:lnTo>
                  <a:pt x="87047" y="288936"/>
                </a:lnTo>
                <a:lnTo>
                  <a:pt x="86385" y="293649"/>
                </a:lnTo>
                <a:lnTo>
                  <a:pt x="95998" y="293649"/>
                </a:lnTo>
                <a:lnTo>
                  <a:pt x="95148" y="299694"/>
                </a:lnTo>
                <a:close/>
              </a:path>
              <a:path w="135889" h="299719">
                <a:moveTo>
                  <a:pt x="48345" y="10757"/>
                </a:moveTo>
                <a:lnTo>
                  <a:pt x="43637" y="10096"/>
                </a:lnTo>
                <a:lnTo>
                  <a:pt x="49009" y="6032"/>
                </a:lnTo>
                <a:lnTo>
                  <a:pt x="48345" y="10757"/>
                </a:lnTo>
                <a:close/>
              </a:path>
              <a:path w="135889" h="299719">
                <a:moveTo>
                  <a:pt x="124636" y="21474"/>
                </a:moveTo>
                <a:lnTo>
                  <a:pt x="48345" y="10757"/>
                </a:lnTo>
                <a:lnTo>
                  <a:pt x="49009" y="6032"/>
                </a:lnTo>
                <a:lnTo>
                  <a:pt x="83166" y="6032"/>
                </a:lnTo>
                <a:lnTo>
                  <a:pt x="135394" y="13373"/>
                </a:lnTo>
                <a:lnTo>
                  <a:pt x="134918" y="16764"/>
                </a:lnTo>
                <a:lnTo>
                  <a:pt x="125298" y="16764"/>
                </a:lnTo>
                <a:lnTo>
                  <a:pt x="124636" y="21474"/>
                </a:lnTo>
                <a:close/>
              </a:path>
              <a:path w="135889" h="299719">
                <a:moveTo>
                  <a:pt x="129349" y="22136"/>
                </a:moveTo>
                <a:lnTo>
                  <a:pt x="124636" y="21474"/>
                </a:lnTo>
                <a:lnTo>
                  <a:pt x="125298" y="16764"/>
                </a:lnTo>
                <a:lnTo>
                  <a:pt x="129349" y="22136"/>
                </a:lnTo>
                <a:close/>
              </a:path>
              <a:path w="135889" h="299719">
                <a:moveTo>
                  <a:pt x="134162" y="22136"/>
                </a:moveTo>
                <a:lnTo>
                  <a:pt x="129349" y="22136"/>
                </a:lnTo>
                <a:lnTo>
                  <a:pt x="125298" y="16764"/>
                </a:lnTo>
                <a:lnTo>
                  <a:pt x="134918" y="16764"/>
                </a:lnTo>
                <a:lnTo>
                  <a:pt x="134162" y="22136"/>
                </a:lnTo>
                <a:close/>
              </a:path>
              <a:path w="135889" h="299719">
                <a:moveTo>
                  <a:pt x="95998" y="293649"/>
                </a:moveTo>
                <a:lnTo>
                  <a:pt x="86385" y="293649"/>
                </a:lnTo>
                <a:lnTo>
                  <a:pt x="91757" y="289598"/>
                </a:lnTo>
                <a:lnTo>
                  <a:pt x="87047" y="288936"/>
                </a:lnTo>
                <a:lnTo>
                  <a:pt x="124636" y="21474"/>
                </a:lnTo>
                <a:lnTo>
                  <a:pt x="129349" y="22136"/>
                </a:lnTo>
                <a:lnTo>
                  <a:pt x="134162" y="22136"/>
                </a:lnTo>
                <a:lnTo>
                  <a:pt x="95998" y="293649"/>
                </a:lnTo>
                <a:close/>
              </a:path>
              <a:path w="135889" h="299719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5889" h="299719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5889" h="299719">
                <a:moveTo>
                  <a:pt x="44290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0" y="282930"/>
                </a:lnTo>
                <a:close/>
              </a:path>
              <a:path w="135889" h="299719">
                <a:moveTo>
                  <a:pt x="86385" y="293649"/>
                </a:moveTo>
                <a:lnTo>
                  <a:pt x="87047" y="288936"/>
                </a:lnTo>
                <a:lnTo>
                  <a:pt x="91757" y="289598"/>
                </a:lnTo>
                <a:lnTo>
                  <a:pt x="86385" y="2936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48355" y="2194560"/>
            <a:ext cx="123443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43707" y="2189086"/>
            <a:ext cx="133985" cy="299720"/>
          </a:xfrm>
          <a:custGeom>
            <a:avLst/>
            <a:gdLst/>
            <a:ahLst/>
            <a:cxnLst/>
            <a:rect l="l" t="t" r="r" b="b"/>
            <a:pathLst>
              <a:path w="133985" h="299719">
                <a:moveTo>
                  <a:pt x="93332" y="299440"/>
                </a:moveTo>
                <a:lnTo>
                  <a:pt x="0" y="286321"/>
                </a:lnTo>
                <a:lnTo>
                  <a:pt x="40246" y="0"/>
                </a:lnTo>
                <a:lnTo>
                  <a:pt x="83247" y="6045"/>
                </a:lnTo>
                <a:lnTo>
                  <a:pt x="49009" y="6045"/>
                </a:lnTo>
                <a:lnTo>
                  <a:pt x="43637" y="10096"/>
                </a:lnTo>
                <a:lnTo>
                  <a:pt x="48346" y="10758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86" y="282930"/>
                </a:lnTo>
                <a:lnTo>
                  <a:pt x="85219" y="288680"/>
                </a:lnTo>
                <a:lnTo>
                  <a:pt x="84556" y="293395"/>
                </a:lnTo>
                <a:lnTo>
                  <a:pt x="94181" y="293395"/>
                </a:lnTo>
                <a:lnTo>
                  <a:pt x="93332" y="299440"/>
                </a:lnTo>
                <a:close/>
              </a:path>
              <a:path w="133985" h="299719">
                <a:moveTo>
                  <a:pt x="48346" y="10758"/>
                </a:moveTo>
                <a:lnTo>
                  <a:pt x="43637" y="10096"/>
                </a:lnTo>
                <a:lnTo>
                  <a:pt x="49009" y="6045"/>
                </a:lnTo>
                <a:lnTo>
                  <a:pt x="48346" y="10758"/>
                </a:lnTo>
                <a:close/>
              </a:path>
              <a:path w="133985" h="299719">
                <a:moveTo>
                  <a:pt x="122807" y="21219"/>
                </a:moveTo>
                <a:lnTo>
                  <a:pt x="48346" y="10758"/>
                </a:lnTo>
                <a:lnTo>
                  <a:pt x="49009" y="6045"/>
                </a:lnTo>
                <a:lnTo>
                  <a:pt x="83247" y="6045"/>
                </a:lnTo>
                <a:lnTo>
                  <a:pt x="133565" y="13119"/>
                </a:lnTo>
                <a:lnTo>
                  <a:pt x="133089" y="16509"/>
                </a:lnTo>
                <a:lnTo>
                  <a:pt x="123469" y="16509"/>
                </a:lnTo>
                <a:lnTo>
                  <a:pt x="122807" y="21219"/>
                </a:lnTo>
                <a:close/>
              </a:path>
              <a:path w="133985" h="299719">
                <a:moveTo>
                  <a:pt x="127520" y="21882"/>
                </a:moveTo>
                <a:lnTo>
                  <a:pt x="122807" y="21219"/>
                </a:lnTo>
                <a:lnTo>
                  <a:pt x="123469" y="16509"/>
                </a:lnTo>
                <a:lnTo>
                  <a:pt x="127520" y="21882"/>
                </a:lnTo>
                <a:close/>
              </a:path>
              <a:path w="133985" h="299719">
                <a:moveTo>
                  <a:pt x="132334" y="21882"/>
                </a:moveTo>
                <a:lnTo>
                  <a:pt x="127520" y="21882"/>
                </a:lnTo>
                <a:lnTo>
                  <a:pt x="123469" y="16509"/>
                </a:lnTo>
                <a:lnTo>
                  <a:pt x="133089" y="16509"/>
                </a:lnTo>
                <a:lnTo>
                  <a:pt x="132334" y="21882"/>
                </a:lnTo>
                <a:close/>
              </a:path>
              <a:path w="133985" h="299719">
                <a:moveTo>
                  <a:pt x="94181" y="293395"/>
                </a:moveTo>
                <a:lnTo>
                  <a:pt x="84556" y="293395"/>
                </a:lnTo>
                <a:lnTo>
                  <a:pt x="89941" y="289344"/>
                </a:lnTo>
                <a:lnTo>
                  <a:pt x="85219" y="288680"/>
                </a:lnTo>
                <a:lnTo>
                  <a:pt x="122807" y="21219"/>
                </a:lnTo>
                <a:lnTo>
                  <a:pt x="127520" y="21882"/>
                </a:lnTo>
                <a:lnTo>
                  <a:pt x="132334" y="21882"/>
                </a:lnTo>
                <a:lnTo>
                  <a:pt x="94181" y="293395"/>
                </a:lnTo>
                <a:close/>
              </a:path>
              <a:path w="133985" h="299719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3985" h="299719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3985" h="299719">
                <a:moveTo>
                  <a:pt x="44286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86" y="282930"/>
                </a:lnTo>
                <a:close/>
              </a:path>
              <a:path w="133985" h="299719">
                <a:moveTo>
                  <a:pt x="84556" y="293395"/>
                </a:moveTo>
                <a:lnTo>
                  <a:pt x="85219" y="288680"/>
                </a:lnTo>
                <a:lnTo>
                  <a:pt x="89941" y="289344"/>
                </a:lnTo>
                <a:lnTo>
                  <a:pt x="84556" y="293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6664" y="2194560"/>
            <a:ext cx="124968" cy="289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20529" y="2188832"/>
            <a:ext cx="137795" cy="300355"/>
          </a:xfrm>
          <a:custGeom>
            <a:avLst/>
            <a:gdLst/>
            <a:ahLst/>
            <a:cxnLst/>
            <a:rect l="l" t="t" r="r" b="b"/>
            <a:pathLst>
              <a:path w="137794" h="300355">
                <a:moveTo>
                  <a:pt x="96977" y="299948"/>
                </a:moveTo>
                <a:lnTo>
                  <a:pt x="0" y="286321"/>
                </a:lnTo>
                <a:lnTo>
                  <a:pt x="40246" y="0"/>
                </a:lnTo>
                <a:lnTo>
                  <a:pt x="83170" y="6032"/>
                </a:lnTo>
                <a:lnTo>
                  <a:pt x="49009" y="6032"/>
                </a:lnTo>
                <a:lnTo>
                  <a:pt x="43637" y="10096"/>
                </a:lnTo>
                <a:lnTo>
                  <a:pt x="48345" y="10757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9" y="282930"/>
                </a:lnTo>
                <a:lnTo>
                  <a:pt x="88865" y="289189"/>
                </a:lnTo>
                <a:lnTo>
                  <a:pt x="88201" y="293916"/>
                </a:lnTo>
                <a:lnTo>
                  <a:pt x="97824" y="293916"/>
                </a:lnTo>
                <a:lnTo>
                  <a:pt x="96977" y="299948"/>
                </a:lnTo>
                <a:close/>
              </a:path>
              <a:path w="137794" h="300355">
                <a:moveTo>
                  <a:pt x="48345" y="10757"/>
                </a:moveTo>
                <a:lnTo>
                  <a:pt x="43637" y="10096"/>
                </a:lnTo>
                <a:lnTo>
                  <a:pt x="49009" y="6032"/>
                </a:lnTo>
                <a:lnTo>
                  <a:pt x="48345" y="10757"/>
                </a:lnTo>
                <a:close/>
              </a:path>
              <a:path w="137794" h="300355">
                <a:moveTo>
                  <a:pt x="126452" y="21728"/>
                </a:moveTo>
                <a:lnTo>
                  <a:pt x="48345" y="10757"/>
                </a:lnTo>
                <a:lnTo>
                  <a:pt x="49009" y="6032"/>
                </a:lnTo>
                <a:lnTo>
                  <a:pt x="83170" y="6032"/>
                </a:lnTo>
                <a:lnTo>
                  <a:pt x="137210" y="13627"/>
                </a:lnTo>
                <a:lnTo>
                  <a:pt x="136734" y="17018"/>
                </a:lnTo>
                <a:lnTo>
                  <a:pt x="127114" y="17018"/>
                </a:lnTo>
                <a:lnTo>
                  <a:pt x="126452" y="21728"/>
                </a:lnTo>
                <a:close/>
              </a:path>
              <a:path w="137794" h="300355">
                <a:moveTo>
                  <a:pt x="131165" y="22390"/>
                </a:moveTo>
                <a:lnTo>
                  <a:pt x="126452" y="21728"/>
                </a:lnTo>
                <a:lnTo>
                  <a:pt x="127114" y="17018"/>
                </a:lnTo>
                <a:lnTo>
                  <a:pt x="131165" y="22390"/>
                </a:lnTo>
                <a:close/>
              </a:path>
              <a:path w="137794" h="300355">
                <a:moveTo>
                  <a:pt x="135979" y="22390"/>
                </a:moveTo>
                <a:lnTo>
                  <a:pt x="131165" y="22390"/>
                </a:lnTo>
                <a:lnTo>
                  <a:pt x="127114" y="17018"/>
                </a:lnTo>
                <a:lnTo>
                  <a:pt x="136734" y="17018"/>
                </a:lnTo>
                <a:lnTo>
                  <a:pt x="135979" y="22390"/>
                </a:lnTo>
                <a:close/>
              </a:path>
              <a:path w="137794" h="300355">
                <a:moveTo>
                  <a:pt x="97824" y="293916"/>
                </a:moveTo>
                <a:lnTo>
                  <a:pt x="88201" y="293916"/>
                </a:lnTo>
                <a:lnTo>
                  <a:pt x="93586" y="289852"/>
                </a:lnTo>
                <a:lnTo>
                  <a:pt x="88865" y="289189"/>
                </a:lnTo>
                <a:lnTo>
                  <a:pt x="126452" y="21728"/>
                </a:lnTo>
                <a:lnTo>
                  <a:pt x="131165" y="22390"/>
                </a:lnTo>
                <a:lnTo>
                  <a:pt x="135979" y="22390"/>
                </a:lnTo>
                <a:lnTo>
                  <a:pt x="97824" y="293916"/>
                </a:lnTo>
                <a:close/>
              </a:path>
              <a:path w="137794" h="300355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7794" h="300355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7794" h="300355">
                <a:moveTo>
                  <a:pt x="44299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9" y="282930"/>
                </a:lnTo>
                <a:close/>
              </a:path>
              <a:path w="137794" h="300355">
                <a:moveTo>
                  <a:pt x="88201" y="293916"/>
                </a:moveTo>
                <a:lnTo>
                  <a:pt x="88865" y="289189"/>
                </a:lnTo>
                <a:lnTo>
                  <a:pt x="93586" y="289852"/>
                </a:lnTo>
                <a:lnTo>
                  <a:pt x="88201" y="29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98876" y="2194560"/>
            <a:ext cx="126491" cy="289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3643" y="2188832"/>
            <a:ext cx="137795" cy="300355"/>
          </a:xfrm>
          <a:custGeom>
            <a:avLst/>
            <a:gdLst/>
            <a:ahLst/>
            <a:cxnLst/>
            <a:rect l="l" t="t" r="r" b="b"/>
            <a:pathLst>
              <a:path w="137795" h="300355">
                <a:moveTo>
                  <a:pt x="96977" y="299948"/>
                </a:moveTo>
                <a:lnTo>
                  <a:pt x="0" y="286321"/>
                </a:lnTo>
                <a:lnTo>
                  <a:pt x="40246" y="0"/>
                </a:lnTo>
                <a:lnTo>
                  <a:pt x="83176" y="6032"/>
                </a:lnTo>
                <a:lnTo>
                  <a:pt x="49009" y="6032"/>
                </a:lnTo>
                <a:lnTo>
                  <a:pt x="43637" y="10096"/>
                </a:lnTo>
                <a:lnTo>
                  <a:pt x="48345" y="10757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9" y="282930"/>
                </a:lnTo>
                <a:lnTo>
                  <a:pt x="88865" y="289189"/>
                </a:lnTo>
                <a:lnTo>
                  <a:pt x="88201" y="293916"/>
                </a:lnTo>
                <a:lnTo>
                  <a:pt x="97825" y="293916"/>
                </a:lnTo>
                <a:lnTo>
                  <a:pt x="96977" y="299948"/>
                </a:lnTo>
                <a:close/>
              </a:path>
              <a:path w="137795" h="300355">
                <a:moveTo>
                  <a:pt x="48345" y="10757"/>
                </a:moveTo>
                <a:lnTo>
                  <a:pt x="43637" y="10096"/>
                </a:lnTo>
                <a:lnTo>
                  <a:pt x="49009" y="6032"/>
                </a:lnTo>
                <a:lnTo>
                  <a:pt x="48345" y="10757"/>
                </a:lnTo>
                <a:close/>
              </a:path>
              <a:path w="137795" h="300355">
                <a:moveTo>
                  <a:pt x="126464" y="21728"/>
                </a:moveTo>
                <a:lnTo>
                  <a:pt x="48345" y="10757"/>
                </a:lnTo>
                <a:lnTo>
                  <a:pt x="49009" y="6032"/>
                </a:lnTo>
                <a:lnTo>
                  <a:pt x="83176" y="6032"/>
                </a:lnTo>
                <a:lnTo>
                  <a:pt x="137223" y="13627"/>
                </a:lnTo>
                <a:lnTo>
                  <a:pt x="136746" y="17018"/>
                </a:lnTo>
                <a:lnTo>
                  <a:pt x="127127" y="17018"/>
                </a:lnTo>
                <a:lnTo>
                  <a:pt x="126464" y="21728"/>
                </a:lnTo>
                <a:close/>
              </a:path>
              <a:path w="137795" h="300355">
                <a:moveTo>
                  <a:pt x="131178" y="22390"/>
                </a:moveTo>
                <a:lnTo>
                  <a:pt x="126464" y="21728"/>
                </a:lnTo>
                <a:lnTo>
                  <a:pt x="127127" y="17018"/>
                </a:lnTo>
                <a:lnTo>
                  <a:pt x="131178" y="22390"/>
                </a:lnTo>
                <a:close/>
              </a:path>
              <a:path w="137795" h="300355">
                <a:moveTo>
                  <a:pt x="135991" y="22390"/>
                </a:moveTo>
                <a:lnTo>
                  <a:pt x="131178" y="22390"/>
                </a:lnTo>
                <a:lnTo>
                  <a:pt x="127127" y="17018"/>
                </a:lnTo>
                <a:lnTo>
                  <a:pt x="136746" y="17018"/>
                </a:lnTo>
                <a:lnTo>
                  <a:pt x="135991" y="22390"/>
                </a:lnTo>
                <a:close/>
              </a:path>
              <a:path w="137795" h="300355">
                <a:moveTo>
                  <a:pt x="97825" y="293916"/>
                </a:moveTo>
                <a:lnTo>
                  <a:pt x="88201" y="293916"/>
                </a:lnTo>
                <a:lnTo>
                  <a:pt x="93586" y="289852"/>
                </a:lnTo>
                <a:lnTo>
                  <a:pt x="88865" y="289189"/>
                </a:lnTo>
                <a:lnTo>
                  <a:pt x="126464" y="21728"/>
                </a:lnTo>
                <a:lnTo>
                  <a:pt x="131178" y="22390"/>
                </a:lnTo>
                <a:lnTo>
                  <a:pt x="135991" y="22390"/>
                </a:lnTo>
                <a:lnTo>
                  <a:pt x="97825" y="293916"/>
                </a:lnTo>
                <a:close/>
              </a:path>
              <a:path w="137795" h="300355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7795" h="300355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7795" h="300355">
                <a:moveTo>
                  <a:pt x="44299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9" y="282930"/>
                </a:lnTo>
                <a:close/>
              </a:path>
              <a:path w="137795" h="300355">
                <a:moveTo>
                  <a:pt x="88201" y="293916"/>
                </a:moveTo>
                <a:lnTo>
                  <a:pt x="88865" y="289189"/>
                </a:lnTo>
                <a:lnTo>
                  <a:pt x="93586" y="289852"/>
                </a:lnTo>
                <a:lnTo>
                  <a:pt x="88201" y="29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80232" y="2194560"/>
            <a:ext cx="121919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4110" y="2189086"/>
            <a:ext cx="133985" cy="299720"/>
          </a:xfrm>
          <a:custGeom>
            <a:avLst/>
            <a:gdLst/>
            <a:ahLst/>
            <a:cxnLst/>
            <a:rect l="l" t="t" r="r" b="b"/>
            <a:pathLst>
              <a:path w="133985" h="299719">
                <a:moveTo>
                  <a:pt x="93332" y="299440"/>
                </a:moveTo>
                <a:lnTo>
                  <a:pt x="0" y="286321"/>
                </a:lnTo>
                <a:lnTo>
                  <a:pt x="40246" y="0"/>
                </a:lnTo>
                <a:lnTo>
                  <a:pt x="83247" y="6045"/>
                </a:lnTo>
                <a:lnTo>
                  <a:pt x="49009" y="6045"/>
                </a:lnTo>
                <a:lnTo>
                  <a:pt x="43637" y="10096"/>
                </a:lnTo>
                <a:lnTo>
                  <a:pt x="48346" y="10758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86" y="282930"/>
                </a:lnTo>
                <a:lnTo>
                  <a:pt x="85219" y="288680"/>
                </a:lnTo>
                <a:lnTo>
                  <a:pt x="84556" y="293395"/>
                </a:lnTo>
                <a:lnTo>
                  <a:pt x="94181" y="293395"/>
                </a:lnTo>
                <a:lnTo>
                  <a:pt x="93332" y="299440"/>
                </a:lnTo>
                <a:close/>
              </a:path>
              <a:path w="133985" h="299719">
                <a:moveTo>
                  <a:pt x="48346" y="10758"/>
                </a:moveTo>
                <a:lnTo>
                  <a:pt x="43637" y="10096"/>
                </a:lnTo>
                <a:lnTo>
                  <a:pt x="49009" y="6045"/>
                </a:lnTo>
                <a:lnTo>
                  <a:pt x="48346" y="10758"/>
                </a:lnTo>
                <a:close/>
              </a:path>
              <a:path w="133985" h="299719">
                <a:moveTo>
                  <a:pt x="122807" y="21218"/>
                </a:moveTo>
                <a:lnTo>
                  <a:pt x="48346" y="10758"/>
                </a:lnTo>
                <a:lnTo>
                  <a:pt x="49009" y="6045"/>
                </a:lnTo>
                <a:lnTo>
                  <a:pt x="83247" y="6045"/>
                </a:lnTo>
                <a:lnTo>
                  <a:pt x="133565" y="13119"/>
                </a:lnTo>
                <a:lnTo>
                  <a:pt x="133089" y="16509"/>
                </a:lnTo>
                <a:lnTo>
                  <a:pt x="123469" y="16509"/>
                </a:lnTo>
                <a:lnTo>
                  <a:pt x="122807" y="21218"/>
                </a:lnTo>
                <a:close/>
              </a:path>
              <a:path w="133985" h="299719">
                <a:moveTo>
                  <a:pt x="127533" y="21882"/>
                </a:moveTo>
                <a:lnTo>
                  <a:pt x="122807" y="21218"/>
                </a:lnTo>
                <a:lnTo>
                  <a:pt x="123469" y="16509"/>
                </a:lnTo>
                <a:lnTo>
                  <a:pt x="127533" y="21882"/>
                </a:lnTo>
                <a:close/>
              </a:path>
              <a:path w="133985" h="299719">
                <a:moveTo>
                  <a:pt x="132334" y="21882"/>
                </a:moveTo>
                <a:lnTo>
                  <a:pt x="127533" y="21882"/>
                </a:lnTo>
                <a:lnTo>
                  <a:pt x="123469" y="16509"/>
                </a:lnTo>
                <a:lnTo>
                  <a:pt x="133089" y="16509"/>
                </a:lnTo>
                <a:lnTo>
                  <a:pt x="132334" y="21882"/>
                </a:lnTo>
                <a:close/>
              </a:path>
              <a:path w="133985" h="299719">
                <a:moveTo>
                  <a:pt x="94181" y="293395"/>
                </a:moveTo>
                <a:lnTo>
                  <a:pt x="84556" y="293395"/>
                </a:lnTo>
                <a:lnTo>
                  <a:pt x="89941" y="289344"/>
                </a:lnTo>
                <a:lnTo>
                  <a:pt x="85219" y="288680"/>
                </a:lnTo>
                <a:lnTo>
                  <a:pt x="122807" y="21218"/>
                </a:lnTo>
                <a:lnTo>
                  <a:pt x="127533" y="21882"/>
                </a:lnTo>
                <a:lnTo>
                  <a:pt x="132334" y="21882"/>
                </a:lnTo>
                <a:lnTo>
                  <a:pt x="94181" y="293395"/>
                </a:lnTo>
                <a:close/>
              </a:path>
              <a:path w="133985" h="299719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3985" h="299719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3985" h="299719">
                <a:moveTo>
                  <a:pt x="44286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86" y="282930"/>
                </a:lnTo>
                <a:close/>
              </a:path>
              <a:path w="133985" h="299719">
                <a:moveTo>
                  <a:pt x="84556" y="293395"/>
                </a:moveTo>
                <a:lnTo>
                  <a:pt x="85219" y="288680"/>
                </a:lnTo>
                <a:lnTo>
                  <a:pt x="89941" y="289344"/>
                </a:lnTo>
                <a:lnTo>
                  <a:pt x="84556" y="293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57015" y="2194560"/>
            <a:ext cx="126492" cy="2895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50932" y="2188832"/>
            <a:ext cx="137795" cy="300355"/>
          </a:xfrm>
          <a:custGeom>
            <a:avLst/>
            <a:gdLst/>
            <a:ahLst/>
            <a:cxnLst/>
            <a:rect l="l" t="t" r="r" b="b"/>
            <a:pathLst>
              <a:path w="137795" h="300355">
                <a:moveTo>
                  <a:pt x="96977" y="299948"/>
                </a:moveTo>
                <a:lnTo>
                  <a:pt x="0" y="286321"/>
                </a:lnTo>
                <a:lnTo>
                  <a:pt x="40246" y="0"/>
                </a:lnTo>
                <a:lnTo>
                  <a:pt x="83170" y="6032"/>
                </a:lnTo>
                <a:lnTo>
                  <a:pt x="49009" y="6032"/>
                </a:lnTo>
                <a:lnTo>
                  <a:pt x="43637" y="10096"/>
                </a:lnTo>
                <a:lnTo>
                  <a:pt x="48345" y="10757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9" y="282930"/>
                </a:lnTo>
                <a:lnTo>
                  <a:pt x="88865" y="289189"/>
                </a:lnTo>
                <a:lnTo>
                  <a:pt x="88201" y="293916"/>
                </a:lnTo>
                <a:lnTo>
                  <a:pt x="97824" y="293916"/>
                </a:lnTo>
                <a:lnTo>
                  <a:pt x="96977" y="299948"/>
                </a:lnTo>
                <a:close/>
              </a:path>
              <a:path w="137795" h="300355">
                <a:moveTo>
                  <a:pt x="48345" y="10757"/>
                </a:moveTo>
                <a:lnTo>
                  <a:pt x="43637" y="10096"/>
                </a:lnTo>
                <a:lnTo>
                  <a:pt x="49009" y="6032"/>
                </a:lnTo>
                <a:lnTo>
                  <a:pt x="48345" y="10757"/>
                </a:lnTo>
                <a:close/>
              </a:path>
              <a:path w="137795" h="300355">
                <a:moveTo>
                  <a:pt x="126452" y="21726"/>
                </a:moveTo>
                <a:lnTo>
                  <a:pt x="48345" y="10757"/>
                </a:lnTo>
                <a:lnTo>
                  <a:pt x="49009" y="6032"/>
                </a:lnTo>
                <a:lnTo>
                  <a:pt x="83170" y="6032"/>
                </a:lnTo>
                <a:lnTo>
                  <a:pt x="137210" y="13627"/>
                </a:lnTo>
                <a:lnTo>
                  <a:pt x="136734" y="17018"/>
                </a:lnTo>
                <a:lnTo>
                  <a:pt x="127114" y="17018"/>
                </a:lnTo>
                <a:lnTo>
                  <a:pt x="126452" y="21726"/>
                </a:lnTo>
                <a:close/>
              </a:path>
              <a:path w="137795" h="300355">
                <a:moveTo>
                  <a:pt x="131178" y="22390"/>
                </a:moveTo>
                <a:lnTo>
                  <a:pt x="126452" y="21726"/>
                </a:lnTo>
                <a:lnTo>
                  <a:pt x="127114" y="17018"/>
                </a:lnTo>
                <a:lnTo>
                  <a:pt x="131178" y="22390"/>
                </a:lnTo>
                <a:close/>
              </a:path>
              <a:path w="137795" h="300355">
                <a:moveTo>
                  <a:pt x="135979" y="22390"/>
                </a:moveTo>
                <a:lnTo>
                  <a:pt x="131178" y="22390"/>
                </a:lnTo>
                <a:lnTo>
                  <a:pt x="127114" y="17018"/>
                </a:lnTo>
                <a:lnTo>
                  <a:pt x="136734" y="17018"/>
                </a:lnTo>
                <a:lnTo>
                  <a:pt x="135979" y="22390"/>
                </a:lnTo>
                <a:close/>
              </a:path>
              <a:path w="137795" h="300355">
                <a:moveTo>
                  <a:pt x="97824" y="293916"/>
                </a:moveTo>
                <a:lnTo>
                  <a:pt x="88201" y="293916"/>
                </a:lnTo>
                <a:lnTo>
                  <a:pt x="93586" y="289852"/>
                </a:lnTo>
                <a:lnTo>
                  <a:pt x="88865" y="289189"/>
                </a:lnTo>
                <a:lnTo>
                  <a:pt x="126452" y="21726"/>
                </a:lnTo>
                <a:lnTo>
                  <a:pt x="131178" y="22390"/>
                </a:lnTo>
                <a:lnTo>
                  <a:pt x="135979" y="22390"/>
                </a:lnTo>
                <a:lnTo>
                  <a:pt x="97824" y="293916"/>
                </a:lnTo>
                <a:close/>
              </a:path>
              <a:path w="137795" h="300355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7795" h="300355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7795" h="300355">
                <a:moveTo>
                  <a:pt x="44299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9" y="282930"/>
                </a:lnTo>
                <a:close/>
              </a:path>
              <a:path w="137795" h="300355">
                <a:moveTo>
                  <a:pt x="88201" y="293916"/>
                </a:moveTo>
                <a:lnTo>
                  <a:pt x="88865" y="289189"/>
                </a:lnTo>
                <a:lnTo>
                  <a:pt x="93586" y="289852"/>
                </a:lnTo>
                <a:lnTo>
                  <a:pt x="88201" y="29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9228" y="2194560"/>
            <a:ext cx="126492" cy="2895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24046" y="2188832"/>
            <a:ext cx="137795" cy="300355"/>
          </a:xfrm>
          <a:custGeom>
            <a:avLst/>
            <a:gdLst/>
            <a:ahLst/>
            <a:cxnLst/>
            <a:rect l="l" t="t" r="r" b="b"/>
            <a:pathLst>
              <a:path w="137795" h="300355">
                <a:moveTo>
                  <a:pt x="96977" y="299948"/>
                </a:moveTo>
                <a:lnTo>
                  <a:pt x="0" y="286321"/>
                </a:lnTo>
                <a:lnTo>
                  <a:pt x="40246" y="0"/>
                </a:lnTo>
                <a:lnTo>
                  <a:pt x="83176" y="6032"/>
                </a:lnTo>
                <a:lnTo>
                  <a:pt x="49021" y="6032"/>
                </a:lnTo>
                <a:lnTo>
                  <a:pt x="43637" y="10096"/>
                </a:lnTo>
                <a:lnTo>
                  <a:pt x="48357" y="10759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99" y="282930"/>
                </a:lnTo>
                <a:lnTo>
                  <a:pt x="88878" y="289190"/>
                </a:lnTo>
                <a:lnTo>
                  <a:pt x="88214" y="293916"/>
                </a:lnTo>
                <a:lnTo>
                  <a:pt x="97825" y="293916"/>
                </a:lnTo>
                <a:lnTo>
                  <a:pt x="96977" y="299948"/>
                </a:lnTo>
                <a:close/>
              </a:path>
              <a:path w="137795" h="300355">
                <a:moveTo>
                  <a:pt x="48357" y="10759"/>
                </a:moveTo>
                <a:lnTo>
                  <a:pt x="43637" y="10096"/>
                </a:lnTo>
                <a:lnTo>
                  <a:pt x="49021" y="6032"/>
                </a:lnTo>
                <a:lnTo>
                  <a:pt x="48357" y="10759"/>
                </a:lnTo>
                <a:close/>
              </a:path>
              <a:path w="137795" h="300355">
                <a:moveTo>
                  <a:pt x="126465" y="21728"/>
                </a:moveTo>
                <a:lnTo>
                  <a:pt x="48357" y="10759"/>
                </a:lnTo>
                <a:lnTo>
                  <a:pt x="49021" y="6032"/>
                </a:lnTo>
                <a:lnTo>
                  <a:pt x="83176" y="6032"/>
                </a:lnTo>
                <a:lnTo>
                  <a:pt x="137223" y="13627"/>
                </a:lnTo>
                <a:lnTo>
                  <a:pt x="136746" y="17018"/>
                </a:lnTo>
                <a:lnTo>
                  <a:pt x="127126" y="17018"/>
                </a:lnTo>
                <a:lnTo>
                  <a:pt x="126465" y="21728"/>
                </a:lnTo>
                <a:close/>
              </a:path>
              <a:path w="137795" h="300355">
                <a:moveTo>
                  <a:pt x="131178" y="22390"/>
                </a:moveTo>
                <a:lnTo>
                  <a:pt x="126465" y="21728"/>
                </a:lnTo>
                <a:lnTo>
                  <a:pt x="127126" y="17018"/>
                </a:lnTo>
                <a:lnTo>
                  <a:pt x="131178" y="22390"/>
                </a:lnTo>
                <a:close/>
              </a:path>
              <a:path w="137795" h="300355">
                <a:moveTo>
                  <a:pt x="135991" y="22390"/>
                </a:moveTo>
                <a:lnTo>
                  <a:pt x="131178" y="22390"/>
                </a:lnTo>
                <a:lnTo>
                  <a:pt x="127126" y="17018"/>
                </a:lnTo>
                <a:lnTo>
                  <a:pt x="136746" y="17018"/>
                </a:lnTo>
                <a:lnTo>
                  <a:pt x="135991" y="22390"/>
                </a:lnTo>
                <a:close/>
              </a:path>
              <a:path w="137795" h="300355">
                <a:moveTo>
                  <a:pt x="97825" y="293916"/>
                </a:moveTo>
                <a:lnTo>
                  <a:pt x="88214" y="293916"/>
                </a:lnTo>
                <a:lnTo>
                  <a:pt x="93586" y="289852"/>
                </a:lnTo>
                <a:lnTo>
                  <a:pt x="88878" y="289190"/>
                </a:lnTo>
                <a:lnTo>
                  <a:pt x="126465" y="21728"/>
                </a:lnTo>
                <a:lnTo>
                  <a:pt x="131178" y="22390"/>
                </a:lnTo>
                <a:lnTo>
                  <a:pt x="135991" y="22390"/>
                </a:lnTo>
                <a:lnTo>
                  <a:pt x="97825" y="293916"/>
                </a:lnTo>
                <a:close/>
              </a:path>
              <a:path w="137795" h="300355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7795" h="300355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7795" h="300355">
                <a:moveTo>
                  <a:pt x="44299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99" y="282930"/>
                </a:lnTo>
                <a:close/>
              </a:path>
              <a:path w="137795" h="300355">
                <a:moveTo>
                  <a:pt x="88214" y="293916"/>
                </a:moveTo>
                <a:lnTo>
                  <a:pt x="88878" y="289190"/>
                </a:lnTo>
                <a:lnTo>
                  <a:pt x="93586" y="289852"/>
                </a:lnTo>
                <a:lnTo>
                  <a:pt x="88214" y="293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10584" y="2194560"/>
            <a:ext cx="121919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04513" y="2189086"/>
            <a:ext cx="133985" cy="299720"/>
          </a:xfrm>
          <a:custGeom>
            <a:avLst/>
            <a:gdLst/>
            <a:ahLst/>
            <a:cxnLst/>
            <a:rect l="l" t="t" r="r" b="b"/>
            <a:pathLst>
              <a:path w="133985" h="299719">
                <a:moveTo>
                  <a:pt x="93332" y="299440"/>
                </a:moveTo>
                <a:lnTo>
                  <a:pt x="0" y="286321"/>
                </a:lnTo>
                <a:lnTo>
                  <a:pt x="40246" y="0"/>
                </a:lnTo>
                <a:lnTo>
                  <a:pt x="83247" y="6045"/>
                </a:lnTo>
                <a:lnTo>
                  <a:pt x="49022" y="6045"/>
                </a:lnTo>
                <a:lnTo>
                  <a:pt x="43637" y="10096"/>
                </a:lnTo>
                <a:lnTo>
                  <a:pt x="48359" y="10759"/>
                </a:lnTo>
                <a:lnTo>
                  <a:pt x="10851" y="277558"/>
                </a:lnTo>
                <a:lnTo>
                  <a:pt x="6045" y="277558"/>
                </a:lnTo>
                <a:lnTo>
                  <a:pt x="10096" y="282930"/>
                </a:lnTo>
                <a:lnTo>
                  <a:pt x="44286" y="282930"/>
                </a:lnTo>
                <a:lnTo>
                  <a:pt x="85219" y="288680"/>
                </a:lnTo>
                <a:lnTo>
                  <a:pt x="84556" y="293395"/>
                </a:lnTo>
                <a:lnTo>
                  <a:pt x="94181" y="293395"/>
                </a:lnTo>
                <a:lnTo>
                  <a:pt x="93332" y="299440"/>
                </a:lnTo>
                <a:close/>
              </a:path>
              <a:path w="133985" h="299719">
                <a:moveTo>
                  <a:pt x="48359" y="10759"/>
                </a:moveTo>
                <a:lnTo>
                  <a:pt x="43637" y="10096"/>
                </a:lnTo>
                <a:lnTo>
                  <a:pt x="49022" y="6045"/>
                </a:lnTo>
                <a:lnTo>
                  <a:pt x="48359" y="10759"/>
                </a:lnTo>
                <a:close/>
              </a:path>
              <a:path w="133985" h="299719">
                <a:moveTo>
                  <a:pt x="122819" y="21219"/>
                </a:moveTo>
                <a:lnTo>
                  <a:pt x="48359" y="10759"/>
                </a:lnTo>
                <a:lnTo>
                  <a:pt x="49022" y="6045"/>
                </a:lnTo>
                <a:lnTo>
                  <a:pt x="83247" y="6045"/>
                </a:lnTo>
                <a:lnTo>
                  <a:pt x="133565" y="13119"/>
                </a:lnTo>
                <a:lnTo>
                  <a:pt x="133089" y="16509"/>
                </a:lnTo>
                <a:lnTo>
                  <a:pt x="123482" y="16509"/>
                </a:lnTo>
                <a:lnTo>
                  <a:pt x="122819" y="21219"/>
                </a:lnTo>
                <a:close/>
              </a:path>
              <a:path w="133985" h="299719">
                <a:moveTo>
                  <a:pt x="127533" y="21882"/>
                </a:moveTo>
                <a:lnTo>
                  <a:pt x="122819" y="21219"/>
                </a:lnTo>
                <a:lnTo>
                  <a:pt x="123482" y="16509"/>
                </a:lnTo>
                <a:lnTo>
                  <a:pt x="127533" y="21882"/>
                </a:lnTo>
                <a:close/>
              </a:path>
              <a:path w="133985" h="299719">
                <a:moveTo>
                  <a:pt x="132334" y="21882"/>
                </a:moveTo>
                <a:lnTo>
                  <a:pt x="127533" y="21882"/>
                </a:lnTo>
                <a:lnTo>
                  <a:pt x="123482" y="16509"/>
                </a:lnTo>
                <a:lnTo>
                  <a:pt x="133089" y="16509"/>
                </a:lnTo>
                <a:lnTo>
                  <a:pt x="132334" y="21882"/>
                </a:lnTo>
                <a:close/>
              </a:path>
              <a:path w="133985" h="299719">
                <a:moveTo>
                  <a:pt x="94181" y="293395"/>
                </a:moveTo>
                <a:lnTo>
                  <a:pt x="84556" y="293395"/>
                </a:lnTo>
                <a:lnTo>
                  <a:pt x="89941" y="289344"/>
                </a:lnTo>
                <a:lnTo>
                  <a:pt x="85219" y="288680"/>
                </a:lnTo>
                <a:lnTo>
                  <a:pt x="122819" y="21219"/>
                </a:lnTo>
                <a:lnTo>
                  <a:pt x="127533" y="21882"/>
                </a:lnTo>
                <a:lnTo>
                  <a:pt x="132334" y="21882"/>
                </a:lnTo>
                <a:lnTo>
                  <a:pt x="94181" y="293395"/>
                </a:lnTo>
                <a:close/>
              </a:path>
              <a:path w="133985" h="299719">
                <a:moveTo>
                  <a:pt x="10096" y="282930"/>
                </a:moveTo>
                <a:lnTo>
                  <a:pt x="6045" y="277558"/>
                </a:lnTo>
                <a:lnTo>
                  <a:pt x="10758" y="278220"/>
                </a:lnTo>
                <a:lnTo>
                  <a:pt x="10096" y="282930"/>
                </a:lnTo>
                <a:close/>
              </a:path>
              <a:path w="133985" h="299719">
                <a:moveTo>
                  <a:pt x="10758" y="278220"/>
                </a:moveTo>
                <a:lnTo>
                  <a:pt x="6045" y="277558"/>
                </a:lnTo>
                <a:lnTo>
                  <a:pt x="10851" y="277558"/>
                </a:lnTo>
                <a:lnTo>
                  <a:pt x="10758" y="278220"/>
                </a:lnTo>
                <a:close/>
              </a:path>
              <a:path w="133985" h="299719">
                <a:moveTo>
                  <a:pt x="44286" y="282930"/>
                </a:moveTo>
                <a:lnTo>
                  <a:pt x="10096" y="282930"/>
                </a:lnTo>
                <a:lnTo>
                  <a:pt x="10758" y="278220"/>
                </a:lnTo>
                <a:lnTo>
                  <a:pt x="44286" y="282930"/>
                </a:lnTo>
                <a:close/>
              </a:path>
              <a:path w="133985" h="299719">
                <a:moveTo>
                  <a:pt x="84556" y="293395"/>
                </a:moveTo>
                <a:lnTo>
                  <a:pt x="85219" y="288680"/>
                </a:lnTo>
                <a:lnTo>
                  <a:pt x="89941" y="289344"/>
                </a:lnTo>
                <a:lnTo>
                  <a:pt x="84556" y="293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81271" y="2325623"/>
            <a:ext cx="108203" cy="1539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76191" y="2320658"/>
            <a:ext cx="118046" cy="1635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70176" y="2193035"/>
            <a:ext cx="106680" cy="1539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64524" y="2188159"/>
            <a:ext cx="118046" cy="1635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14372" y="2183892"/>
            <a:ext cx="161544" cy="3139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08390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86" y="324738"/>
                </a:moveTo>
                <a:lnTo>
                  <a:pt x="0" y="25044"/>
                </a:lnTo>
                <a:lnTo>
                  <a:pt x="94678" y="0"/>
                </a:lnTo>
                <a:lnTo>
                  <a:pt x="96542" y="7048"/>
                </a:lnTo>
                <a:lnTo>
                  <a:pt x="86690" y="7048"/>
                </a:lnTo>
                <a:lnTo>
                  <a:pt x="87905" y="11643"/>
                </a:lnTo>
                <a:lnTo>
                  <a:pt x="29037" y="27216"/>
                </a:lnTo>
                <a:lnTo>
                  <a:pt x="10426" y="27216"/>
                </a:lnTo>
                <a:lnTo>
                  <a:pt x="7048" y="33032"/>
                </a:lnTo>
                <a:lnTo>
                  <a:pt x="11965" y="33032"/>
                </a:lnTo>
                <a:lnTo>
                  <a:pt x="86055" y="313096"/>
                </a:lnTo>
                <a:lnTo>
                  <a:pt x="81457" y="314312"/>
                </a:lnTo>
                <a:lnTo>
                  <a:pt x="87274" y="317703"/>
                </a:lnTo>
                <a:lnTo>
                  <a:pt x="105880" y="317703"/>
                </a:lnTo>
                <a:lnTo>
                  <a:pt x="79286" y="324738"/>
                </a:lnTo>
                <a:close/>
              </a:path>
              <a:path w="173989" h="325119">
                <a:moveTo>
                  <a:pt x="87905" y="11643"/>
                </a:moveTo>
                <a:lnTo>
                  <a:pt x="86690" y="7048"/>
                </a:lnTo>
                <a:lnTo>
                  <a:pt x="92506" y="10426"/>
                </a:lnTo>
                <a:lnTo>
                  <a:pt x="87905" y="11643"/>
                </a:lnTo>
                <a:close/>
              </a:path>
              <a:path w="173989" h="325119">
                <a:moveTo>
                  <a:pt x="162305" y="292925"/>
                </a:moveTo>
                <a:lnTo>
                  <a:pt x="87905" y="11643"/>
                </a:lnTo>
                <a:lnTo>
                  <a:pt x="92506" y="10426"/>
                </a:lnTo>
                <a:lnTo>
                  <a:pt x="86690" y="7048"/>
                </a:lnTo>
                <a:lnTo>
                  <a:pt x="96542" y="7048"/>
                </a:lnTo>
                <a:lnTo>
                  <a:pt x="171838" y="291706"/>
                </a:lnTo>
                <a:lnTo>
                  <a:pt x="166916" y="291706"/>
                </a:lnTo>
                <a:lnTo>
                  <a:pt x="162305" y="292925"/>
                </a:lnTo>
                <a:close/>
              </a:path>
              <a:path w="173989" h="325119">
                <a:moveTo>
                  <a:pt x="7048" y="33032"/>
                </a:moveTo>
                <a:lnTo>
                  <a:pt x="10426" y="27216"/>
                </a:lnTo>
                <a:lnTo>
                  <a:pt x="11643" y="31817"/>
                </a:lnTo>
                <a:lnTo>
                  <a:pt x="7048" y="33032"/>
                </a:lnTo>
                <a:close/>
              </a:path>
              <a:path w="173989" h="325119">
                <a:moveTo>
                  <a:pt x="11643" y="31817"/>
                </a:moveTo>
                <a:lnTo>
                  <a:pt x="10426" y="27216"/>
                </a:lnTo>
                <a:lnTo>
                  <a:pt x="29037" y="27216"/>
                </a:lnTo>
                <a:lnTo>
                  <a:pt x="11643" y="31817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48" y="33032"/>
                </a:lnTo>
                <a:lnTo>
                  <a:pt x="11643" y="31817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5" y="292925"/>
                </a:lnTo>
                <a:lnTo>
                  <a:pt x="166916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16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80" y="317703"/>
                </a:moveTo>
                <a:lnTo>
                  <a:pt x="87274" y="317703"/>
                </a:lnTo>
                <a:lnTo>
                  <a:pt x="86055" y="313096"/>
                </a:lnTo>
                <a:lnTo>
                  <a:pt x="162305" y="292925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80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57" y="314312"/>
                </a:lnTo>
                <a:lnTo>
                  <a:pt x="86055" y="313096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91155" y="2183892"/>
            <a:ext cx="161544" cy="3139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85199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86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3"/>
                </a:lnTo>
                <a:lnTo>
                  <a:pt x="29024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54" y="313092"/>
                </a:lnTo>
                <a:lnTo>
                  <a:pt x="81445" y="314312"/>
                </a:lnTo>
                <a:lnTo>
                  <a:pt x="87274" y="317703"/>
                </a:lnTo>
                <a:lnTo>
                  <a:pt x="105880" y="317703"/>
                </a:lnTo>
                <a:lnTo>
                  <a:pt x="79286" y="324738"/>
                </a:lnTo>
                <a:close/>
              </a:path>
              <a:path w="173989" h="325119">
                <a:moveTo>
                  <a:pt x="87893" y="11643"/>
                </a:moveTo>
                <a:lnTo>
                  <a:pt x="86677" y="7048"/>
                </a:lnTo>
                <a:lnTo>
                  <a:pt x="92494" y="10426"/>
                </a:lnTo>
                <a:lnTo>
                  <a:pt x="87893" y="11643"/>
                </a:lnTo>
                <a:close/>
              </a:path>
              <a:path w="173989" h="325119">
                <a:moveTo>
                  <a:pt x="162304" y="292922"/>
                </a:moveTo>
                <a:lnTo>
                  <a:pt x="87893" y="11643"/>
                </a:lnTo>
                <a:lnTo>
                  <a:pt x="92494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03" y="291706"/>
                </a:lnTo>
                <a:lnTo>
                  <a:pt x="162304" y="292922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3" y="31813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3" y="31813"/>
                </a:moveTo>
                <a:lnTo>
                  <a:pt x="10426" y="27216"/>
                </a:lnTo>
                <a:lnTo>
                  <a:pt x="29024" y="27216"/>
                </a:lnTo>
                <a:lnTo>
                  <a:pt x="11643" y="31813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3" y="31813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4" y="292922"/>
                </a:lnTo>
                <a:lnTo>
                  <a:pt x="166903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03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80" y="317703"/>
                </a:moveTo>
                <a:lnTo>
                  <a:pt x="87274" y="317703"/>
                </a:lnTo>
                <a:lnTo>
                  <a:pt x="86054" y="313092"/>
                </a:lnTo>
                <a:lnTo>
                  <a:pt x="162304" y="292922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80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45" y="314312"/>
                </a:lnTo>
                <a:lnTo>
                  <a:pt x="86054" y="313092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67939" y="2185416"/>
            <a:ext cx="158496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61932" y="2178989"/>
            <a:ext cx="170815" cy="323850"/>
          </a:xfrm>
          <a:custGeom>
            <a:avLst/>
            <a:gdLst/>
            <a:ahLst/>
            <a:cxnLst/>
            <a:rect l="l" t="t" r="r" b="b"/>
            <a:pathLst>
              <a:path w="170814" h="323850">
                <a:moveTo>
                  <a:pt x="79286" y="323799"/>
                </a:moveTo>
                <a:lnTo>
                  <a:pt x="0" y="24104"/>
                </a:lnTo>
                <a:lnTo>
                  <a:pt x="91109" y="0"/>
                </a:lnTo>
                <a:lnTo>
                  <a:pt x="92974" y="7048"/>
                </a:lnTo>
                <a:lnTo>
                  <a:pt x="83121" y="7048"/>
                </a:lnTo>
                <a:lnTo>
                  <a:pt x="84338" y="11646"/>
                </a:lnTo>
                <a:lnTo>
                  <a:pt x="29036" y="26276"/>
                </a:lnTo>
                <a:lnTo>
                  <a:pt x="10426" y="26276"/>
                </a:lnTo>
                <a:lnTo>
                  <a:pt x="7048" y="32092"/>
                </a:lnTo>
                <a:lnTo>
                  <a:pt x="11965" y="32092"/>
                </a:lnTo>
                <a:lnTo>
                  <a:pt x="86055" y="312156"/>
                </a:lnTo>
                <a:lnTo>
                  <a:pt x="81457" y="313372"/>
                </a:lnTo>
                <a:lnTo>
                  <a:pt x="87274" y="316763"/>
                </a:lnTo>
                <a:lnTo>
                  <a:pt x="105893" y="316763"/>
                </a:lnTo>
                <a:lnTo>
                  <a:pt x="79286" y="323799"/>
                </a:lnTo>
                <a:close/>
              </a:path>
              <a:path w="170814" h="323850">
                <a:moveTo>
                  <a:pt x="84338" y="11646"/>
                </a:moveTo>
                <a:lnTo>
                  <a:pt x="83121" y="7048"/>
                </a:lnTo>
                <a:lnTo>
                  <a:pt x="88950" y="10426"/>
                </a:lnTo>
                <a:lnTo>
                  <a:pt x="84338" y="11646"/>
                </a:lnTo>
                <a:close/>
              </a:path>
              <a:path w="170814" h="323850">
                <a:moveTo>
                  <a:pt x="158749" y="292925"/>
                </a:moveTo>
                <a:lnTo>
                  <a:pt x="84338" y="11646"/>
                </a:lnTo>
                <a:lnTo>
                  <a:pt x="88950" y="10426"/>
                </a:lnTo>
                <a:lnTo>
                  <a:pt x="83121" y="7048"/>
                </a:lnTo>
                <a:lnTo>
                  <a:pt x="92974" y="7048"/>
                </a:lnTo>
                <a:lnTo>
                  <a:pt x="168279" y="291706"/>
                </a:lnTo>
                <a:lnTo>
                  <a:pt x="163360" y="291706"/>
                </a:lnTo>
                <a:lnTo>
                  <a:pt x="158749" y="292925"/>
                </a:lnTo>
                <a:close/>
              </a:path>
              <a:path w="170814" h="323850">
                <a:moveTo>
                  <a:pt x="7048" y="32092"/>
                </a:moveTo>
                <a:lnTo>
                  <a:pt x="10426" y="26276"/>
                </a:lnTo>
                <a:lnTo>
                  <a:pt x="11643" y="30877"/>
                </a:lnTo>
                <a:lnTo>
                  <a:pt x="7048" y="32092"/>
                </a:lnTo>
                <a:close/>
              </a:path>
              <a:path w="170814" h="323850">
                <a:moveTo>
                  <a:pt x="11643" y="30877"/>
                </a:moveTo>
                <a:lnTo>
                  <a:pt x="10426" y="26276"/>
                </a:lnTo>
                <a:lnTo>
                  <a:pt x="29036" y="26276"/>
                </a:lnTo>
                <a:lnTo>
                  <a:pt x="11643" y="30877"/>
                </a:lnTo>
                <a:close/>
              </a:path>
              <a:path w="170814" h="323850">
                <a:moveTo>
                  <a:pt x="11965" y="32092"/>
                </a:moveTo>
                <a:lnTo>
                  <a:pt x="7048" y="32092"/>
                </a:lnTo>
                <a:lnTo>
                  <a:pt x="11643" y="30877"/>
                </a:lnTo>
                <a:lnTo>
                  <a:pt x="11965" y="32092"/>
                </a:lnTo>
                <a:close/>
              </a:path>
              <a:path w="170814" h="323850">
                <a:moveTo>
                  <a:pt x="159969" y="297535"/>
                </a:moveTo>
                <a:lnTo>
                  <a:pt x="158749" y="292925"/>
                </a:lnTo>
                <a:lnTo>
                  <a:pt x="163360" y="291706"/>
                </a:lnTo>
                <a:lnTo>
                  <a:pt x="159969" y="297535"/>
                </a:lnTo>
                <a:close/>
              </a:path>
              <a:path w="170814" h="323850">
                <a:moveTo>
                  <a:pt x="169821" y="297535"/>
                </a:moveTo>
                <a:lnTo>
                  <a:pt x="159969" y="297535"/>
                </a:lnTo>
                <a:lnTo>
                  <a:pt x="163360" y="291706"/>
                </a:lnTo>
                <a:lnTo>
                  <a:pt x="168279" y="291706"/>
                </a:lnTo>
                <a:lnTo>
                  <a:pt x="169821" y="297535"/>
                </a:lnTo>
                <a:close/>
              </a:path>
              <a:path w="170814" h="323850">
                <a:moveTo>
                  <a:pt x="105893" y="316763"/>
                </a:moveTo>
                <a:lnTo>
                  <a:pt x="87274" y="316763"/>
                </a:lnTo>
                <a:lnTo>
                  <a:pt x="86055" y="312156"/>
                </a:lnTo>
                <a:lnTo>
                  <a:pt x="158749" y="292925"/>
                </a:lnTo>
                <a:lnTo>
                  <a:pt x="159969" y="297535"/>
                </a:lnTo>
                <a:lnTo>
                  <a:pt x="169821" y="297535"/>
                </a:lnTo>
                <a:lnTo>
                  <a:pt x="170395" y="299707"/>
                </a:lnTo>
                <a:lnTo>
                  <a:pt x="105893" y="316763"/>
                </a:lnTo>
                <a:close/>
              </a:path>
              <a:path w="170814" h="323850">
                <a:moveTo>
                  <a:pt x="87274" y="316763"/>
                </a:moveTo>
                <a:lnTo>
                  <a:pt x="81457" y="313372"/>
                </a:lnTo>
                <a:lnTo>
                  <a:pt x="86055" y="312156"/>
                </a:lnTo>
                <a:lnTo>
                  <a:pt x="87274" y="3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744723" y="2183892"/>
            <a:ext cx="161544" cy="31394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738805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73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3"/>
                </a:lnTo>
                <a:lnTo>
                  <a:pt x="29024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43" y="313096"/>
                </a:lnTo>
                <a:lnTo>
                  <a:pt x="81445" y="314312"/>
                </a:lnTo>
                <a:lnTo>
                  <a:pt x="87261" y="317703"/>
                </a:lnTo>
                <a:lnTo>
                  <a:pt x="105871" y="317703"/>
                </a:lnTo>
                <a:lnTo>
                  <a:pt x="79273" y="324738"/>
                </a:lnTo>
                <a:close/>
              </a:path>
              <a:path w="173989" h="325119">
                <a:moveTo>
                  <a:pt x="87893" y="11643"/>
                </a:moveTo>
                <a:lnTo>
                  <a:pt x="86677" y="7048"/>
                </a:lnTo>
                <a:lnTo>
                  <a:pt x="92494" y="10426"/>
                </a:lnTo>
                <a:lnTo>
                  <a:pt x="87893" y="11643"/>
                </a:lnTo>
                <a:close/>
              </a:path>
              <a:path w="173989" h="325119">
                <a:moveTo>
                  <a:pt x="162304" y="292922"/>
                </a:moveTo>
                <a:lnTo>
                  <a:pt x="87893" y="11643"/>
                </a:lnTo>
                <a:lnTo>
                  <a:pt x="92494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03" y="291706"/>
                </a:lnTo>
                <a:lnTo>
                  <a:pt x="162304" y="292922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2" y="31814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2" y="31814"/>
                </a:moveTo>
                <a:lnTo>
                  <a:pt x="10426" y="27216"/>
                </a:lnTo>
                <a:lnTo>
                  <a:pt x="29024" y="27216"/>
                </a:lnTo>
                <a:lnTo>
                  <a:pt x="11642" y="31814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2" y="31814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4" y="292922"/>
                </a:lnTo>
                <a:lnTo>
                  <a:pt x="166903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03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71" y="317703"/>
                </a:moveTo>
                <a:lnTo>
                  <a:pt x="87261" y="317703"/>
                </a:lnTo>
                <a:lnTo>
                  <a:pt x="86043" y="313096"/>
                </a:lnTo>
                <a:lnTo>
                  <a:pt x="162304" y="292922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71" y="317703"/>
                </a:lnTo>
                <a:close/>
              </a:path>
              <a:path w="173989" h="325119">
                <a:moveTo>
                  <a:pt x="87261" y="317703"/>
                </a:moveTo>
                <a:lnTo>
                  <a:pt x="81445" y="314312"/>
                </a:lnTo>
                <a:lnTo>
                  <a:pt x="86043" y="313096"/>
                </a:lnTo>
                <a:lnTo>
                  <a:pt x="87261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918460" y="2183892"/>
            <a:ext cx="161544" cy="3139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911919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86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3"/>
                </a:lnTo>
                <a:lnTo>
                  <a:pt x="29024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54" y="313093"/>
                </a:lnTo>
                <a:lnTo>
                  <a:pt x="81445" y="314312"/>
                </a:lnTo>
                <a:lnTo>
                  <a:pt x="87274" y="317703"/>
                </a:lnTo>
                <a:lnTo>
                  <a:pt x="105880" y="317703"/>
                </a:lnTo>
                <a:lnTo>
                  <a:pt x="79286" y="324738"/>
                </a:lnTo>
                <a:close/>
              </a:path>
              <a:path w="173989" h="325119">
                <a:moveTo>
                  <a:pt x="87893" y="11643"/>
                </a:moveTo>
                <a:lnTo>
                  <a:pt x="86677" y="7048"/>
                </a:lnTo>
                <a:lnTo>
                  <a:pt x="92494" y="10426"/>
                </a:lnTo>
                <a:lnTo>
                  <a:pt x="87893" y="11643"/>
                </a:lnTo>
                <a:close/>
              </a:path>
              <a:path w="173989" h="325119">
                <a:moveTo>
                  <a:pt x="162305" y="292925"/>
                </a:moveTo>
                <a:lnTo>
                  <a:pt x="87893" y="11643"/>
                </a:lnTo>
                <a:lnTo>
                  <a:pt x="92494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16" y="291706"/>
                </a:lnTo>
                <a:lnTo>
                  <a:pt x="162305" y="292925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3" y="31813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3" y="31813"/>
                </a:moveTo>
                <a:lnTo>
                  <a:pt x="10426" y="27216"/>
                </a:lnTo>
                <a:lnTo>
                  <a:pt x="29024" y="27216"/>
                </a:lnTo>
                <a:lnTo>
                  <a:pt x="11643" y="31813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3" y="31813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5" y="292925"/>
                </a:lnTo>
                <a:lnTo>
                  <a:pt x="166916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16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80" y="317703"/>
                </a:moveTo>
                <a:lnTo>
                  <a:pt x="87274" y="317703"/>
                </a:lnTo>
                <a:lnTo>
                  <a:pt x="86054" y="313093"/>
                </a:lnTo>
                <a:lnTo>
                  <a:pt x="162305" y="292925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80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45" y="314312"/>
                </a:lnTo>
                <a:lnTo>
                  <a:pt x="86054" y="313093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98292" y="2185416"/>
            <a:ext cx="158495" cy="31089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92348" y="2178989"/>
            <a:ext cx="170815" cy="323850"/>
          </a:xfrm>
          <a:custGeom>
            <a:avLst/>
            <a:gdLst/>
            <a:ahLst/>
            <a:cxnLst/>
            <a:rect l="l" t="t" r="r" b="b"/>
            <a:pathLst>
              <a:path w="170814" h="323850">
                <a:moveTo>
                  <a:pt x="79273" y="323799"/>
                </a:moveTo>
                <a:lnTo>
                  <a:pt x="0" y="24104"/>
                </a:lnTo>
                <a:lnTo>
                  <a:pt x="91097" y="0"/>
                </a:lnTo>
                <a:lnTo>
                  <a:pt x="92961" y="7048"/>
                </a:lnTo>
                <a:lnTo>
                  <a:pt x="83108" y="7048"/>
                </a:lnTo>
                <a:lnTo>
                  <a:pt x="84325" y="11646"/>
                </a:lnTo>
                <a:lnTo>
                  <a:pt x="29023" y="26276"/>
                </a:lnTo>
                <a:lnTo>
                  <a:pt x="10414" y="26276"/>
                </a:lnTo>
                <a:lnTo>
                  <a:pt x="7035" y="32092"/>
                </a:lnTo>
                <a:lnTo>
                  <a:pt x="11952" y="32092"/>
                </a:lnTo>
                <a:lnTo>
                  <a:pt x="86042" y="312156"/>
                </a:lnTo>
                <a:lnTo>
                  <a:pt x="81445" y="313372"/>
                </a:lnTo>
                <a:lnTo>
                  <a:pt x="87261" y="316763"/>
                </a:lnTo>
                <a:lnTo>
                  <a:pt x="105881" y="316763"/>
                </a:lnTo>
                <a:lnTo>
                  <a:pt x="79273" y="323799"/>
                </a:lnTo>
                <a:close/>
              </a:path>
              <a:path w="170814" h="323850">
                <a:moveTo>
                  <a:pt x="84325" y="11646"/>
                </a:moveTo>
                <a:lnTo>
                  <a:pt x="83108" y="7048"/>
                </a:lnTo>
                <a:lnTo>
                  <a:pt x="88938" y="10426"/>
                </a:lnTo>
                <a:lnTo>
                  <a:pt x="84325" y="11646"/>
                </a:lnTo>
                <a:close/>
              </a:path>
              <a:path w="170814" h="323850">
                <a:moveTo>
                  <a:pt x="158737" y="292925"/>
                </a:moveTo>
                <a:lnTo>
                  <a:pt x="84325" y="11646"/>
                </a:lnTo>
                <a:lnTo>
                  <a:pt x="88938" y="10426"/>
                </a:lnTo>
                <a:lnTo>
                  <a:pt x="83108" y="7048"/>
                </a:lnTo>
                <a:lnTo>
                  <a:pt x="92961" y="7048"/>
                </a:lnTo>
                <a:lnTo>
                  <a:pt x="168266" y="291706"/>
                </a:lnTo>
                <a:lnTo>
                  <a:pt x="163347" y="291706"/>
                </a:lnTo>
                <a:lnTo>
                  <a:pt x="158737" y="292925"/>
                </a:lnTo>
                <a:close/>
              </a:path>
              <a:path w="170814" h="323850">
                <a:moveTo>
                  <a:pt x="7035" y="32092"/>
                </a:moveTo>
                <a:lnTo>
                  <a:pt x="10414" y="26276"/>
                </a:lnTo>
                <a:lnTo>
                  <a:pt x="11631" y="30877"/>
                </a:lnTo>
                <a:lnTo>
                  <a:pt x="7035" y="32092"/>
                </a:lnTo>
                <a:close/>
              </a:path>
              <a:path w="170814" h="323850">
                <a:moveTo>
                  <a:pt x="11631" y="30877"/>
                </a:moveTo>
                <a:lnTo>
                  <a:pt x="10414" y="26276"/>
                </a:lnTo>
                <a:lnTo>
                  <a:pt x="29023" y="26276"/>
                </a:lnTo>
                <a:lnTo>
                  <a:pt x="11631" y="30877"/>
                </a:lnTo>
                <a:close/>
              </a:path>
              <a:path w="170814" h="323850">
                <a:moveTo>
                  <a:pt x="11952" y="32092"/>
                </a:moveTo>
                <a:lnTo>
                  <a:pt x="7035" y="32092"/>
                </a:lnTo>
                <a:lnTo>
                  <a:pt x="11631" y="30877"/>
                </a:lnTo>
                <a:lnTo>
                  <a:pt x="11952" y="32092"/>
                </a:lnTo>
                <a:close/>
              </a:path>
              <a:path w="170814" h="323850">
                <a:moveTo>
                  <a:pt x="159956" y="297535"/>
                </a:moveTo>
                <a:lnTo>
                  <a:pt x="158737" y="292925"/>
                </a:lnTo>
                <a:lnTo>
                  <a:pt x="163347" y="291706"/>
                </a:lnTo>
                <a:lnTo>
                  <a:pt x="159956" y="297535"/>
                </a:lnTo>
                <a:close/>
              </a:path>
              <a:path w="170814" h="323850">
                <a:moveTo>
                  <a:pt x="169808" y="297535"/>
                </a:moveTo>
                <a:lnTo>
                  <a:pt x="159956" y="297535"/>
                </a:lnTo>
                <a:lnTo>
                  <a:pt x="163347" y="291706"/>
                </a:lnTo>
                <a:lnTo>
                  <a:pt x="168266" y="291706"/>
                </a:lnTo>
                <a:lnTo>
                  <a:pt x="169808" y="297535"/>
                </a:lnTo>
                <a:close/>
              </a:path>
              <a:path w="170814" h="323850">
                <a:moveTo>
                  <a:pt x="105881" y="316763"/>
                </a:moveTo>
                <a:lnTo>
                  <a:pt x="87261" y="316763"/>
                </a:lnTo>
                <a:lnTo>
                  <a:pt x="86042" y="312156"/>
                </a:lnTo>
                <a:lnTo>
                  <a:pt x="158737" y="292925"/>
                </a:lnTo>
                <a:lnTo>
                  <a:pt x="159956" y="297535"/>
                </a:lnTo>
                <a:lnTo>
                  <a:pt x="169808" y="297535"/>
                </a:lnTo>
                <a:lnTo>
                  <a:pt x="170383" y="299707"/>
                </a:lnTo>
                <a:lnTo>
                  <a:pt x="105881" y="316763"/>
                </a:lnTo>
                <a:close/>
              </a:path>
              <a:path w="170814" h="323850">
                <a:moveTo>
                  <a:pt x="87261" y="316763"/>
                </a:moveTo>
                <a:lnTo>
                  <a:pt x="81445" y="313372"/>
                </a:lnTo>
                <a:lnTo>
                  <a:pt x="86042" y="312156"/>
                </a:lnTo>
                <a:lnTo>
                  <a:pt x="87261" y="3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5076" y="2183892"/>
            <a:ext cx="161544" cy="3139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69208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73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3"/>
                </a:lnTo>
                <a:lnTo>
                  <a:pt x="29024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54" y="313092"/>
                </a:lnTo>
                <a:lnTo>
                  <a:pt x="81445" y="314312"/>
                </a:lnTo>
                <a:lnTo>
                  <a:pt x="87274" y="317703"/>
                </a:lnTo>
                <a:lnTo>
                  <a:pt x="105871" y="317703"/>
                </a:lnTo>
                <a:lnTo>
                  <a:pt x="79273" y="324738"/>
                </a:lnTo>
                <a:close/>
              </a:path>
              <a:path w="173989" h="325119">
                <a:moveTo>
                  <a:pt x="87893" y="11643"/>
                </a:moveTo>
                <a:lnTo>
                  <a:pt x="86677" y="7048"/>
                </a:lnTo>
                <a:lnTo>
                  <a:pt x="92494" y="10426"/>
                </a:lnTo>
                <a:lnTo>
                  <a:pt x="87893" y="11643"/>
                </a:lnTo>
                <a:close/>
              </a:path>
              <a:path w="173989" h="325119">
                <a:moveTo>
                  <a:pt x="162304" y="292922"/>
                </a:moveTo>
                <a:lnTo>
                  <a:pt x="87893" y="11643"/>
                </a:lnTo>
                <a:lnTo>
                  <a:pt x="92494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03" y="291706"/>
                </a:lnTo>
                <a:lnTo>
                  <a:pt x="162304" y="292922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3" y="31813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3" y="31813"/>
                </a:moveTo>
                <a:lnTo>
                  <a:pt x="10426" y="27216"/>
                </a:lnTo>
                <a:lnTo>
                  <a:pt x="29024" y="27216"/>
                </a:lnTo>
                <a:lnTo>
                  <a:pt x="11643" y="31813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3" y="31813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4" y="292922"/>
                </a:lnTo>
                <a:lnTo>
                  <a:pt x="166903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03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71" y="317703"/>
                </a:moveTo>
                <a:lnTo>
                  <a:pt x="87274" y="317703"/>
                </a:lnTo>
                <a:lnTo>
                  <a:pt x="86054" y="313092"/>
                </a:lnTo>
                <a:lnTo>
                  <a:pt x="162304" y="292922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71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45" y="314312"/>
                </a:lnTo>
                <a:lnTo>
                  <a:pt x="86054" y="313092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48811" y="2183892"/>
            <a:ext cx="161543" cy="3139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42322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86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6"/>
                </a:lnTo>
                <a:lnTo>
                  <a:pt x="29027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54" y="313093"/>
                </a:lnTo>
                <a:lnTo>
                  <a:pt x="81445" y="314312"/>
                </a:lnTo>
                <a:lnTo>
                  <a:pt x="87274" y="317703"/>
                </a:lnTo>
                <a:lnTo>
                  <a:pt x="105880" y="317703"/>
                </a:lnTo>
                <a:lnTo>
                  <a:pt x="79286" y="324738"/>
                </a:lnTo>
                <a:close/>
              </a:path>
              <a:path w="173989" h="325119">
                <a:moveTo>
                  <a:pt x="87893" y="11646"/>
                </a:moveTo>
                <a:lnTo>
                  <a:pt x="86677" y="7048"/>
                </a:lnTo>
                <a:lnTo>
                  <a:pt x="92506" y="10426"/>
                </a:lnTo>
                <a:lnTo>
                  <a:pt x="87893" y="11646"/>
                </a:lnTo>
                <a:close/>
              </a:path>
              <a:path w="173989" h="325119">
                <a:moveTo>
                  <a:pt x="162305" y="292925"/>
                </a:moveTo>
                <a:lnTo>
                  <a:pt x="87893" y="11646"/>
                </a:lnTo>
                <a:lnTo>
                  <a:pt x="92506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16" y="291706"/>
                </a:lnTo>
                <a:lnTo>
                  <a:pt x="162305" y="292925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3" y="31814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3" y="31814"/>
                </a:moveTo>
                <a:lnTo>
                  <a:pt x="10426" y="27216"/>
                </a:lnTo>
                <a:lnTo>
                  <a:pt x="29027" y="27216"/>
                </a:lnTo>
                <a:lnTo>
                  <a:pt x="11643" y="31814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3" y="31814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5" y="292925"/>
                </a:lnTo>
                <a:lnTo>
                  <a:pt x="166916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16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80" y="317703"/>
                </a:moveTo>
                <a:lnTo>
                  <a:pt x="87274" y="317703"/>
                </a:lnTo>
                <a:lnTo>
                  <a:pt x="86054" y="313093"/>
                </a:lnTo>
                <a:lnTo>
                  <a:pt x="162305" y="292925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80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45" y="314312"/>
                </a:lnTo>
                <a:lnTo>
                  <a:pt x="86054" y="313093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28644" y="2185416"/>
            <a:ext cx="158495" cy="31089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22751" y="2178989"/>
            <a:ext cx="170815" cy="323850"/>
          </a:xfrm>
          <a:custGeom>
            <a:avLst/>
            <a:gdLst/>
            <a:ahLst/>
            <a:cxnLst/>
            <a:rect l="l" t="t" r="r" b="b"/>
            <a:pathLst>
              <a:path w="170814" h="323850">
                <a:moveTo>
                  <a:pt x="79273" y="323799"/>
                </a:moveTo>
                <a:lnTo>
                  <a:pt x="0" y="24104"/>
                </a:lnTo>
                <a:lnTo>
                  <a:pt x="91109" y="0"/>
                </a:lnTo>
                <a:lnTo>
                  <a:pt x="92974" y="7048"/>
                </a:lnTo>
                <a:lnTo>
                  <a:pt x="83108" y="7048"/>
                </a:lnTo>
                <a:lnTo>
                  <a:pt x="84325" y="11646"/>
                </a:lnTo>
                <a:lnTo>
                  <a:pt x="29023" y="26276"/>
                </a:lnTo>
                <a:lnTo>
                  <a:pt x="10426" y="26276"/>
                </a:lnTo>
                <a:lnTo>
                  <a:pt x="7035" y="32092"/>
                </a:lnTo>
                <a:lnTo>
                  <a:pt x="11965" y="32092"/>
                </a:lnTo>
                <a:lnTo>
                  <a:pt x="86043" y="312156"/>
                </a:lnTo>
                <a:lnTo>
                  <a:pt x="81445" y="313372"/>
                </a:lnTo>
                <a:lnTo>
                  <a:pt x="87261" y="316763"/>
                </a:lnTo>
                <a:lnTo>
                  <a:pt x="105881" y="316763"/>
                </a:lnTo>
                <a:lnTo>
                  <a:pt x="79273" y="323799"/>
                </a:lnTo>
                <a:close/>
              </a:path>
              <a:path w="170814" h="323850">
                <a:moveTo>
                  <a:pt x="84325" y="11646"/>
                </a:moveTo>
                <a:lnTo>
                  <a:pt x="83108" y="7048"/>
                </a:lnTo>
                <a:lnTo>
                  <a:pt x="88938" y="10426"/>
                </a:lnTo>
                <a:lnTo>
                  <a:pt x="84325" y="11646"/>
                </a:lnTo>
                <a:close/>
              </a:path>
              <a:path w="170814" h="323850">
                <a:moveTo>
                  <a:pt x="158737" y="292925"/>
                </a:moveTo>
                <a:lnTo>
                  <a:pt x="84325" y="11646"/>
                </a:lnTo>
                <a:lnTo>
                  <a:pt x="88938" y="10426"/>
                </a:lnTo>
                <a:lnTo>
                  <a:pt x="83108" y="7048"/>
                </a:lnTo>
                <a:lnTo>
                  <a:pt x="92974" y="7048"/>
                </a:lnTo>
                <a:lnTo>
                  <a:pt x="168266" y="291706"/>
                </a:lnTo>
                <a:lnTo>
                  <a:pt x="163347" y="291706"/>
                </a:lnTo>
                <a:lnTo>
                  <a:pt x="158737" y="292925"/>
                </a:lnTo>
                <a:close/>
              </a:path>
              <a:path w="170814" h="323850">
                <a:moveTo>
                  <a:pt x="7035" y="32092"/>
                </a:moveTo>
                <a:lnTo>
                  <a:pt x="10426" y="26276"/>
                </a:lnTo>
                <a:lnTo>
                  <a:pt x="11642" y="30874"/>
                </a:lnTo>
                <a:lnTo>
                  <a:pt x="7035" y="32092"/>
                </a:lnTo>
                <a:close/>
              </a:path>
              <a:path w="170814" h="323850">
                <a:moveTo>
                  <a:pt x="11642" y="30874"/>
                </a:moveTo>
                <a:lnTo>
                  <a:pt x="10426" y="26276"/>
                </a:lnTo>
                <a:lnTo>
                  <a:pt x="29023" y="26276"/>
                </a:lnTo>
                <a:lnTo>
                  <a:pt x="11642" y="30874"/>
                </a:lnTo>
                <a:close/>
              </a:path>
              <a:path w="170814" h="323850">
                <a:moveTo>
                  <a:pt x="11965" y="32092"/>
                </a:moveTo>
                <a:lnTo>
                  <a:pt x="7035" y="32092"/>
                </a:lnTo>
                <a:lnTo>
                  <a:pt x="11642" y="30874"/>
                </a:lnTo>
                <a:lnTo>
                  <a:pt x="11965" y="32092"/>
                </a:lnTo>
                <a:close/>
              </a:path>
              <a:path w="170814" h="323850">
                <a:moveTo>
                  <a:pt x="159956" y="297535"/>
                </a:moveTo>
                <a:lnTo>
                  <a:pt x="158737" y="292925"/>
                </a:lnTo>
                <a:lnTo>
                  <a:pt x="163347" y="291706"/>
                </a:lnTo>
                <a:lnTo>
                  <a:pt x="159956" y="297535"/>
                </a:lnTo>
                <a:close/>
              </a:path>
              <a:path w="170814" h="323850">
                <a:moveTo>
                  <a:pt x="169808" y="297535"/>
                </a:moveTo>
                <a:lnTo>
                  <a:pt x="159956" y="297535"/>
                </a:lnTo>
                <a:lnTo>
                  <a:pt x="163347" y="291706"/>
                </a:lnTo>
                <a:lnTo>
                  <a:pt x="168266" y="291706"/>
                </a:lnTo>
                <a:lnTo>
                  <a:pt x="169808" y="297535"/>
                </a:lnTo>
                <a:close/>
              </a:path>
              <a:path w="170814" h="323850">
                <a:moveTo>
                  <a:pt x="105881" y="316763"/>
                </a:moveTo>
                <a:lnTo>
                  <a:pt x="87261" y="316763"/>
                </a:lnTo>
                <a:lnTo>
                  <a:pt x="86043" y="312156"/>
                </a:lnTo>
                <a:lnTo>
                  <a:pt x="158737" y="292925"/>
                </a:lnTo>
                <a:lnTo>
                  <a:pt x="159956" y="297535"/>
                </a:lnTo>
                <a:lnTo>
                  <a:pt x="169808" y="297535"/>
                </a:lnTo>
                <a:lnTo>
                  <a:pt x="170383" y="299707"/>
                </a:lnTo>
                <a:lnTo>
                  <a:pt x="105881" y="316763"/>
                </a:lnTo>
                <a:close/>
              </a:path>
              <a:path w="170814" h="323850">
                <a:moveTo>
                  <a:pt x="87261" y="316763"/>
                </a:moveTo>
                <a:lnTo>
                  <a:pt x="81445" y="313372"/>
                </a:lnTo>
                <a:lnTo>
                  <a:pt x="86043" y="312156"/>
                </a:lnTo>
                <a:lnTo>
                  <a:pt x="87261" y="316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05428" y="2183892"/>
            <a:ext cx="163068" cy="31394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99611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73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3"/>
                </a:lnTo>
                <a:lnTo>
                  <a:pt x="29024" y="27216"/>
                </a:lnTo>
                <a:lnTo>
                  <a:pt x="10426" y="27216"/>
                </a:lnTo>
                <a:lnTo>
                  <a:pt x="7035" y="33032"/>
                </a:lnTo>
                <a:lnTo>
                  <a:pt x="11965" y="33032"/>
                </a:lnTo>
                <a:lnTo>
                  <a:pt x="86054" y="313092"/>
                </a:lnTo>
                <a:lnTo>
                  <a:pt x="81445" y="314312"/>
                </a:lnTo>
                <a:lnTo>
                  <a:pt x="87274" y="317703"/>
                </a:lnTo>
                <a:lnTo>
                  <a:pt x="105871" y="317703"/>
                </a:lnTo>
                <a:lnTo>
                  <a:pt x="79273" y="324738"/>
                </a:lnTo>
                <a:close/>
              </a:path>
              <a:path w="173989" h="325119">
                <a:moveTo>
                  <a:pt x="87893" y="11643"/>
                </a:moveTo>
                <a:lnTo>
                  <a:pt x="86677" y="7048"/>
                </a:lnTo>
                <a:lnTo>
                  <a:pt x="92494" y="10426"/>
                </a:lnTo>
                <a:lnTo>
                  <a:pt x="87893" y="11643"/>
                </a:lnTo>
                <a:close/>
              </a:path>
              <a:path w="173989" h="325119">
                <a:moveTo>
                  <a:pt x="162304" y="292922"/>
                </a:moveTo>
                <a:lnTo>
                  <a:pt x="87893" y="11643"/>
                </a:lnTo>
                <a:lnTo>
                  <a:pt x="92494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03" y="291706"/>
                </a:lnTo>
                <a:lnTo>
                  <a:pt x="162304" y="292922"/>
                </a:lnTo>
                <a:close/>
              </a:path>
              <a:path w="173989" h="325119">
                <a:moveTo>
                  <a:pt x="7035" y="33032"/>
                </a:moveTo>
                <a:lnTo>
                  <a:pt x="10426" y="27216"/>
                </a:lnTo>
                <a:lnTo>
                  <a:pt x="11643" y="31813"/>
                </a:lnTo>
                <a:lnTo>
                  <a:pt x="7035" y="33032"/>
                </a:lnTo>
                <a:close/>
              </a:path>
              <a:path w="173989" h="325119">
                <a:moveTo>
                  <a:pt x="11643" y="31813"/>
                </a:moveTo>
                <a:lnTo>
                  <a:pt x="10426" y="27216"/>
                </a:lnTo>
                <a:lnTo>
                  <a:pt x="29024" y="27216"/>
                </a:lnTo>
                <a:lnTo>
                  <a:pt x="11643" y="31813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35" y="33032"/>
                </a:lnTo>
                <a:lnTo>
                  <a:pt x="11643" y="31813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4" y="292922"/>
                </a:lnTo>
                <a:lnTo>
                  <a:pt x="166903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03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71" y="317703"/>
                </a:moveTo>
                <a:lnTo>
                  <a:pt x="87274" y="317703"/>
                </a:lnTo>
                <a:lnTo>
                  <a:pt x="86054" y="313092"/>
                </a:lnTo>
                <a:lnTo>
                  <a:pt x="162304" y="292922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71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45" y="314312"/>
                </a:lnTo>
                <a:lnTo>
                  <a:pt x="86054" y="313092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979164" y="2183892"/>
            <a:ext cx="161544" cy="3139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972724" y="2178519"/>
            <a:ext cx="173990" cy="325120"/>
          </a:xfrm>
          <a:custGeom>
            <a:avLst/>
            <a:gdLst/>
            <a:ahLst/>
            <a:cxnLst/>
            <a:rect l="l" t="t" r="r" b="b"/>
            <a:pathLst>
              <a:path w="173989" h="325119">
                <a:moveTo>
                  <a:pt x="79286" y="324738"/>
                </a:moveTo>
                <a:lnTo>
                  <a:pt x="0" y="25044"/>
                </a:lnTo>
                <a:lnTo>
                  <a:pt x="94665" y="0"/>
                </a:lnTo>
                <a:lnTo>
                  <a:pt x="96530" y="7048"/>
                </a:lnTo>
                <a:lnTo>
                  <a:pt x="86677" y="7048"/>
                </a:lnTo>
                <a:lnTo>
                  <a:pt x="87893" y="11646"/>
                </a:lnTo>
                <a:lnTo>
                  <a:pt x="29037" y="27216"/>
                </a:lnTo>
                <a:lnTo>
                  <a:pt x="10426" y="27216"/>
                </a:lnTo>
                <a:lnTo>
                  <a:pt x="7048" y="33032"/>
                </a:lnTo>
                <a:lnTo>
                  <a:pt x="11965" y="33032"/>
                </a:lnTo>
                <a:lnTo>
                  <a:pt x="86055" y="313096"/>
                </a:lnTo>
                <a:lnTo>
                  <a:pt x="81457" y="314312"/>
                </a:lnTo>
                <a:lnTo>
                  <a:pt x="87274" y="317703"/>
                </a:lnTo>
                <a:lnTo>
                  <a:pt x="105880" y="317703"/>
                </a:lnTo>
                <a:lnTo>
                  <a:pt x="79286" y="324738"/>
                </a:lnTo>
                <a:close/>
              </a:path>
              <a:path w="173989" h="325119">
                <a:moveTo>
                  <a:pt x="87893" y="11646"/>
                </a:moveTo>
                <a:lnTo>
                  <a:pt x="86677" y="7048"/>
                </a:lnTo>
                <a:lnTo>
                  <a:pt x="92506" y="10426"/>
                </a:lnTo>
                <a:lnTo>
                  <a:pt x="87893" y="11646"/>
                </a:lnTo>
                <a:close/>
              </a:path>
              <a:path w="173989" h="325119">
                <a:moveTo>
                  <a:pt x="162305" y="292925"/>
                </a:moveTo>
                <a:lnTo>
                  <a:pt x="87893" y="11646"/>
                </a:lnTo>
                <a:lnTo>
                  <a:pt x="92506" y="10426"/>
                </a:lnTo>
                <a:lnTo>
                  <a:pt x="86677" y="7048"/>
                </a:lnTo>
                <a:lnTo>
                  <a:pt x="96530" y="7048"/>
                </a:lnTo>
                <a:lnTo>
                  <a:pt x="171838" y="291706"/>
                </a:lnTo>
                <a:lnTo>
                  <a:pt x="166916" y="291706"/>
                </a:lnTo>
                <a:lnTo>
                  <a:pt x="162305" y="292925"/>
                </a:lnTo>
                <a:close/>
              </a:path>
              <a:path w="173989" h="325119">
                <a:moveTo>
                  <a:pt x="7048" y="33032"/>
                </a:moveTo>
                <a:lnTo>
                  <a:pt x="10426" y="27216"/>
                </a:lnTo>
                <a:lnTo>
                  <a:pt x="11643" y="31817"/>
                </a:lnTo>
                <a:lnTo>
                  <a:pt x="7048" y="33032"/>
                </a:lnTo>
                <a:close/>
              </a:path>
              <a:path w="173989" h="325119">
                <a:moveTo>
                  <a:pt x="11643" y="31817"/>
                </a:moveTo>
                <a:lnTo>
                  <a:pt x="10426" y="27216"/>
                </a:lnTo>
                <a:lnTo>
                  <a:pt x="29037" y="27216"/>
                </a:lnTo>
                <a:lnTo>
                  <a:pt x="11643" y="31817"/>
                </a:lnTo>
                <a:close/>
              </a:path>
              <a:path w="173989" h="325119">
                <a:moveTo>
                  <a:pt x="11965" y="33032"/>
                </a:moveTo>
                <a:lnTo>
                  <a:pt x="7048" y="33032"/>
                </a:lnTo>
                <a:lnTo>
                  <a:pt x="11643" y="31817"/>
                </a:lnTo>
                <a:lnTo>
                  <a:pt x="11965" y="33032"/>
                </a:lnTo>
                <a:close/>
              </a:path>
              <a:path w="173989" h="325119">
                <a:moveTo>
                  <a:pt x="163525" y="297535"/>
                </a:moveTo>
                <a:lnTo>
                  <a:pt x="162305" y="292925"/>
                </a:lnTo>
                <a:lnTo>
                  <a:pt x="166916" y="291706"/>
                </a:lnTo>
                <a:lnTo>
                  <a:pt x="163525" y="297535"/>
                </a:lnTo>
                <a:close/>
              </a:path>
              <a:path w="173989" h="325119">
                <a:moveTo>
                  <a:pt x="173380" y="297535"/>
                </a:moveTo>
                <a:lnTo>
                  <a:pt x="163525" y="297535"/>
                </a:lnTo>
                <a:lnTo>
                  <a:pt x="166916" y="291706"/>
                </a:lnTo>
                <a:lnTo>
                  <a:pt x="171838" y="291706"/>
                </a:lnTo>
                <a:lnTo>
                  <a:pt x="173380" y="297535"/>
                </a:lnTo>
                <a:close/>
              </a:path>
              <a:path w="173989" h="325119">
                <a:moveTo>
                  <a:pt x="105880" y="317703"/>
                </a:moveTo>
                <a:lnTo>
                  <a:pt x="87274" y="317703"/>
                </a:lnTo>
                <a:lnTo>
                  <a:pt x="86055" y="313096"/>
                </a:lnTo>
                <a:lnTo>
                  <a:pt x="162305" y="292925"/>
                </a:lnTo>
                <a:lnTo>
                  <a:pt x="163525" y="297535"/>
                </a:lnTo>
                <a:lnTo>
                  <a:pt x="173380" y="297535"/>
                </a:lnTo>
                <a:lnTo>
                  <a:pt x="173951" y="299694"/>
                </a:lnTo>
                <a:lnTo>
                  <a:pt x="105880" y="317703"/>
                </a:lnTo>
                <a:close/>
              </a:path>
              <a:path w="173989" h="325119">
                <a:moveTo>
                  <a:pt x="87274" y="317703"/>
                </a:moveTo>
                <a:lnTo>
                  <a:pt x="81457" y="314312"/>
                </a:lnTo>
                <a:lnTo>
                  <a:pt x="86055" y="313096"/>
                </a:lnTo>
                <a:lnTo>
                  <a:pt x="87274" y="317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82723" y="2324100"/>
            <a:ext cx="249936" cy="502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34611" y="2324100"/>
            <a:ext cx="251460" cy="5029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20239" y="2281872"/>
            <a:ext cx="222965" cy="1295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394263" y="2006828"/>
            <a:ext cx="3827145" cy="0"/>
          </a:xfrm>
          <a:custGeom>
            <a:avLst/>
            <a:gdLst/>
            <a:ahLst/>
            <a:cxnLst/>
            <a:rect l="l" t="t" r="r" b="b"/>
            <a:pathLst>
              <a:path w="3827145" h="0">
                <a:moveTo>
                  <a:pt x="0" y="0"/>
                </a:moveTo>
                <a:lnTo>
                  <a:pt x="382692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850123" y="3066288"/>
            <a:ext cx="281940" cy="18288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841665" y="3061728"/>
            <a:ext cx="299085" cy="191770"/>
          </a:xfrm>
          <a:custGeom>
            <a:avLst/>
            <a:gdLst/>
            <a:ahLst/>
            <a:cxnLst/>
            <a:rect l="l" t="t" r="r" b="b"/>
            <a:pathLst>
              <a:path w="299084" h="191770">
                <a:moveTo>
                  <a:pt x="186804" y="191693"/>
                </a:moveTo>
                <a:lnTo>
                  <a:pt x="0" y="191693"/>
                </a:lnTo>
                <a:lnTo>
                  <a:pt x="111823" y="0"/>
                </a:lnTo>
                <a:lnTo>
                  <a:pt x="298627" y="0"/>
                </a:lnTo>
                <a:lnTo>
                  <a:pt x="297249" y="2362"/>
                </a:lnTo>
                <a:lnTo>
                  <a:pt x="286232" y="2362"/>
                </a:lnTo>
                <a:lnTo>
                  <a:pt x="283432" y="7162"/>
                </a:lnTo>
                <a:lnTo>
                  <a:pt x="118668" y="7162"/>
                </a:lnTo>
                <a:lnTo>
                  <a:pt x="114554" y="9524"/>
                </a:lnTo>
                <a:lnTo>
                  <a:pt x="117290" y="9524"/>
                </a:lnTo>
                <a:lnTo>
                  <a:pt x="16573" y="182168"/>
                </a:lnTo>
                <a:lnTo>
                  <a:pt x="8293" y="182168"/>
                </a:lnTo>
                <a:lnTo>
                  <a:pt x="12395" y="189331"/>
                </a:lnTo>
                <a:lnTo>
                  <a:pt x="188182" y="189331"/>
                </a:lnTo>
                <a:lnTo>
                  <a:pt x="186804" y="191693"/>
                </a:lnTo>
                <a:close/>
              </a:path>
              <a:path w="299084" h="191770">
                <a:moveTo>
                  <a:pt x="179959" y="184530"/>
                </a:moveTo>
                <a:lnTo>
                  <a:pt x="286232" y="2362"/>
                </a:lnTo>
                <a:lnTo>
                  <a:pt x="290347" y="9524"/>
                </a:lnTo>
                <a:lnTo>
                  <a:pt x="293071" y="9524"/>
                </a:lnTo>
                <a:lnTo>
                  <a:pt x="192360" y="182168"/>
                </a:lnTo>
                <a:lnTo>
                  <a:pt x="184073" y="182168"/>
                </a:lnTo>
                <a:lnTo>
                  <a:pt x="179959" y="184530"/>
                </a:lnTo>
                <a:close/>
              </a:path>
              <a:path w="299084" h="191770">
                <a:moveTo>
                  <a:pt x="293071" y="9524"/>
                </a:moveTo>
                <a:lnTo>
                  <a:pt x="290347" y="9524"/>
                </a:lnTo>
                <a:lnTo>
                  <a:pt x="286232" y="2362"/>
                </a:lnTo>
                <a:lnTo>
                  <a:pt x="297249" y="2362"/>
                </a:lnTo>
                <a:lnTo>
                  <a:pt x="293071" y="9524"/>
                </a:lnTo>
                <a:close/>
              </a:path>
              <a:path w="299084" h="191770">
                <a:moveTo>
                  <a:pt x="117290" y="9524"/>
                </a:moveTo>
                <a:lnTo>
                  <a:pt x="114554" y="9524"/>
                </a:lnTo>
                <a:lnTo>
                  <a:pt x="118668" y="7162"/>
                </a:lnTo>
                <a:lnTo>
                  <a:pt x="117290" y="9524"/>
                </a:lnTo>
                <a:close/>
              </a:path>
              <a:path w="299084" h="191770">
                <a:moveTo>
                  <a:pt x="282053" y="9524"/>
                </a:moveTo>
                <a:lnTo>
                  <a:pt x="117290" y="9524"/>
                </a:lnTo>
                <a:lnTo>
                  <a:pt x="118668" y="7162"/>
                </a:lnTo>
                <a:lnTo>
                  <a:pt x="283432" y="7162"/>
                </a:lnTo>
                <a:lnTo>
                  <a:pt x="282053" y="9524"/>
                </a:lnTo>
                <a:close/>
              </a:path>
              <a:path w="299084" h="191770">
                <a:moveTo>
                  <a:pt x="12395" y="189331"/>
                </a:moveTo>
                <a:lnTo>
                  <a:pt x="8293" y="182168"/>
                </a:lnTo>
                <a:lnTo>
                  <a:pt x="16573" y="182168"/>
                </a:lnTo>
                <a:lnTo>
                  <a:pt x="12395" y="189331"/>
                </a:lnTo>
                <a:close/>
              </a:path>
              <a:path w="299084" h="191770">
                <a:moveTo>
                  <a:pt x="188182" y="189331"/>
                </a:moveTo>
                <a:lnTo>
                  <a:pt x="12395" y="189331"/>
                </a:lnTo>
                <a:lnTo>
                  <a:pt x="16573" y="182168"/>
                </a:lnTo>
                <a:lnTo>
                  <a:pt x="181337" y="182168"/>
                </a:lnTo>
                <a:lnTo>
                  <a:pt x="179959" y="184530"/>
                </a:lnTo>
                <a:lnTo>
                  <a:pt x="190982" y="184530"/>
                </a:lnTo>
                <a:lnTo>
                  <a:pt x="188182" y="189331"/>
                </a:lnTo>
                <a:close/>
              </a:path>
              <a:path w="299084" h="191770">
                <a:moveTo>
                  <a:pt x="190982" y="184530"/>
                </a:moveTo>
                <a:lnTo>
                  <a:pt x="179959" y="184530"/>
                </a:lnTo>
                <a:lnTo>
                  <a:pt x="184073" y="182168"/>
                </a:lnTo>
                <a:lnTo>
                  <a:pt x="192360" y="182168"/>
                </a:lnTo>
                <a:lnTo>
                  <a:pt x="190982" y="184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74976" y="2944367"/>
            <a:ext cx="376428" cy="304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66098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69" h="313689">
                <a:moveTo>
                  <a:pt x="175793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47" y="0"/>
                </a:lnTo>
                <a:lnTo>
                  <a:pt x="392929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43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211" y="311111"/>
                </a:lnTo>
                <a:lnTo>
                  <a:pt x="175793" y="313143"/>
                </a:lnTo>
                <a:close/>
              </a:path>
              <a:path w="394969" h="313689">
                <a:moveTo>
                  <a:pt x="169405" y="305650"/>
                </a:moveTo>
                <a:lnTo>
                  <a:pt x="381304" y="2031"/>
                </a:lnTo>
                <a:lnTo>
                  <a:pt x="385216" y="9524"/>
                </a:lnTo>
                <a:lnTo>
                  <a:pt x="387699" y="9524"/>
                </a:lnTo>
                <a:lnTo>
                  <a:pt x="182441" y="303618"/>
                </a:lnTo>
                <a:lnTo>
                  <a:pt x="173304" y="303618"/>
                </a:lnTo>
                <a:lnTo>
                  <a:pt x="169405" y="305650"/>
                </a:lnTo>
                <a:close/>
              </a:path>
              <a:path w="394969" h="313689">
                <a:moveTo>
                  <a:pt x="387699" y="9524"/>
                </a:moveTo>
                <a:lnTo>
                  <a:pt x="385216" y="9524"/>
                </a:lnTo>
                <a:lnTo>
                  <a:pt x="381304" y="2031"/>
                </a:lnTo>
                <a:lnTo>
                  <a:pt x="392929" y="2031"/>
                </a:lnTo>
                <a:lnTo>
                  <a:pt x="387699" y="9524"/>
                </a:lnTo>
                <a:close/>
              </a:path>
              <a:path w="394969" h="313689">
                <a:moveTo>
                  <a:pt x="223515" y="9524"/>
                </a:moveTo>
                <a:lnTo>
                  <a:pt x="221043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969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969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969" h="313689">
                <a:moveTo>
                  <a:pt x="177211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23" y="303618"/>
                </a:lnTo>
                <a:lnTo>
                  <a:pt x="169405" y="305650"/>
                </a:lnTo>
                <a:lnTo>
                  <a:pt x="181023" y="305650"/>
                </a:lnTo>
                <a:lnTo>
                  <a:pt x="177211" y="311111"/>
                </a:lnTo>
                <a:close/>
              </a:path>
              <a:path w="394969" h="313689">
                <a:moveTo>
                  <a:pt x="181023" y="305650"/>
                </a:moveTo>
                <a:lnTo>
                  <a:pt x="169405" y="305650"/>
                </a:lnTo>
                <a:lnTo>
                  <a:pt x="173304" y="303618"/>
                </a:lnTo>
                <a:lnTo>
                  <a:pt x="182441" y="303618"/>
                </a:lnTo>
                <a:lnTo>
                  <a:pt x="181023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23616" y="2944367"/>
            <a:ext cx="376428" cy="304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14548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4" y="0"/>
                </a:lnTo>
                <a:lnTo>
                  <a:pt x="392916" y="2031"/>
                </a:lnTo>
                <a:lnTo>
                  <a:pt x="381292" y="2031"/>
                </a:lnTo>
                <a:lnTo>
                  <a:pt x="377489" y="7480"/>
                </a:lnTo>
                <a:lnTo>
                  <a:pt x="224942" y="7480"/>
                </a:lnTo>
                <a:lnTo>
                  <a:pt x="221030" y="9524"/>
                </a:lnTo>
                <a:lnTo>
                  <a:pt x="223515" y="9524"/>
                </a:lnTo>
                <a:lnTo>
                  <a:pt x="18259" y="303618"/>
                </a:lnTo>
                <a:lnTo>
                  <a:pt x="9131" y="303618"/>
                </a:lnTo>
                <a:lnTo>
                  <a:pt x="13030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292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291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292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15" y="9524"/>
                </a:moveTo>
                <a:lnTo>
                  <a:pt x="221030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5" h="313689">
                <a:moveTo>
                  <a:pt x="376062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489" y="7480"/>
                </a:lnTo>
                <a:lnTo>
                  <a:pt x="376062" y="9524"/>
                </a:lnTo>
                <a:close/>
              </a:path>
              <a:path w="394335" h="313689">
                <a:moveTo>
                  <a:pt x="13030" y="311111"/>
                </a:moveTo>
                <a:lnTo>
                  <a:pt x="9131" y="303618"/>
                </a:lnTo>
                <a:lnTo>
                  <a:pt x="18259" y="303618"/>
                </a:lnTo>
                <a:lnTo>
                  <a:pt x="13030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30" y="311111"/>
                </a:lnTo>
                <a:lnTo>
                  <a:pt x="18259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291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557015" y="2944367"/>
            <a:ext cx="374904" cy="304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47313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43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304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304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304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15" y="9524"/>
                </a:moveTo>
                <a:lnTo>
                  <a:pt x="221043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5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335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304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088891" y="2944367"/>
            <a:ext cx="376428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080090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41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292" y="2031"/>
                </a:lnTo>
                <a:lnTo>
                  <a:pt x="377489" y="7480"/>
                </a:lnTo>
                <a:lnTo>
                  <a:pt x="224942" y="7480"/>
                </a:lnTo>
                <a:lnTo>
                  <a:pt x="221030" y="9524"/>
                </a:lnTo>
                <a:lnTo>
                  <a:pt x="223515" y="9524"/>
                </a:lnTo>
                <a:lnTo>
                  <a:pt x="18259" y="303618"/>
                </a:lnTo>
                <a:lnTo>
                  <a:pt x="9131" y="303618"/>
                </a:lnTo>
                <a:lnTo>
                  <a:pt x="13030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292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291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292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15" y="9524"/>
                </a:moveTo>
                <a:lnTo>
                  <a:pt x="221030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5" h="313689">
                <a:moveTo>
                  <a:pt x="376062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489" y="7480"/>
                </a:lnTo>
                <a:lnTo>
                  <a:pt x="376062" y="9524"/>
                </a:lnTo>
                <a:close/>
              </a:path>
              <a:path w="394335" h="313689">
                <a:moveTo>
                  <a:pt x="13030" y="311111"/>
                </a:moveTo>
                <a:lnTo>
                  <a:pt x="9131" y="303618"/>
                </a:lnTo>
                <a:lnTo>
                  <a:pt x="18259" y="303618"/>
                </a:lnTo>
                <a:lnTo>
                  <a:pt x="13030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30" y="311111"/>
                </a:lnTo>
                <a:lnTo>
                  <a:pt x="18259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291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622291" y="2944367"/>
            <a:ext cx="376428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12856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43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304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304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304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15" y="9524"/>
                </a:moveTo>
                <a:lnTo>
                  <a:pt x="221043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5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335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304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154167" y="2944367"/>
            <a:ext cx="376428" cy="3048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145633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41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292" y="2031"/>
                </a:lnTo>
                <a:lnTo>
                  <a:pt x="377489" y="7480"/>
                </a:lnTo>
                <a:lnTo>
                  <a:pt x="224929" y="7480"/>
                </a:lnTo>
                <a:lnTo>
                  <a:pt x="221030" y="9524"/>
                </a:lnTo>
                <a:lnTo>
                  <a:pt x="223502" y="9524"/>
                </a:lnTo>
                <a:lnTo>
                  <a:pt x="18259" y="303618"/>
                </a:lnTo>
                <a:lnTo>
                  <a:pt x="9131" y="303618"/>
                </a:lnTo>
                <a:lnTo>
                  <a:pt x="13030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292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291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292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02" y="9524"/>
                </a:moveTo>
                <a:lnTo>
                  <a:pt x="221030" y="9524"/>
                </a:lnTo>
                <a:lnTo>
                  <a:pt x="224929" y="7480"/>
                </a:lnTo>
                <a:lnTo>
                  <a:pt x="223502" y="9524"/>
                </a:lnTo>
                <a:close/>
              </a:path>
              <a:path w="394335" h="313689">
                <a:moveTo>
                  <a:pt x="376062" y="9524"/>
                </a:moveTo>
                <a:lnTo>
                  <a:pt x="223502" y="9524"/>
                </a:lnTo>
                <a:lnTo>
                  <a:pt x="224929" y="7480"/>
                </a:lnTo>
                <a:lnTo>
                  <a:pt x="377489" y="7480"/>
                </a:lnTo>
                <a:lnTo>
                  <a:pt x="376062" y="9524"/>
                </a:lnTo>
                <a:close/>
              </a:path>
              <a:path w="394335" h="313689">
                <a:moveTo>
                  <a:pt x="13030" y="311111"/>
                </a:moveTo>
                <a:lnTo>
                  <a:pt x="9131" y="303618"/>
                </a:lnTo>
                <a:lnTo>
                  <a:pt x="18259" y="303618"/>
                </a:lnTo>
                <a:lnTo>
                  <a:pt x="13030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30" y="311111"/>
                </a:lnTo>
                <a:lnTo>
                  <a:pt x="18259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291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316723" y="2944367"/>
            <a:ext cx="376427" cy="3048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308050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4" h="313689">
                <a:moveTo>
                  <a:pt x="175780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4" y="0"/>
                </a:lnTo>
                <a:lnTo>
                  <a:pt x="392916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30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4" h="313689">
                <a:moveTo>
                  <a:pt x="169392" y="305650"/>
                </a:moveTo>
                <a:lnTo>
                  <a:pt x="381304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304" y="303618"/>
                </a:lnTo>
                <a:lnTo>
                  <a:pt x="169392" y="305650"/>
                </a:lnTo>
                <a:close/>
              </a:path>
              <a:path w="394334" h="313689">
                <a:moveTo>
                  <a:pt x="387687" y="9524"/>
                </a:moveTo>
                <a:lnTo>
                  <a:pt x="385203" y="9524"/>
                </a:lnTo>
                <a:lnTo>
                  <a:pt x="381304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4" h="313689">
                <a:moveTo>
                  <a:pt x="223515" y="9524"/>
                </a:moveTo>
                <a:lnTo>
                  <a:pt x="221030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4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334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334" h="313689">
                <a:moveTo>
                  <a:pt x="177198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4" h="313689">
                <a:moveTo>
                  <a:pt x="181010" y="305650"/>
                </a:moveTo>
                <a:lnTo>
                  <a:pt x="169392" y="305650"/>
                </a:lnTo>
                <a:lnTo>
                  <a:pt x="173304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87567" y="2944367"/>
            <a:ext cx="376428" cy="3048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678398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5" h="313689">
                <a:moveTo>
                  <a:pt x="175780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30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5" h="313689">
                <a:moveTo>
                  <a:pt x="169392" y="305650"/>
                </a:moveTo>
                <a:lnTo>
                  <a:pt x="381304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304" y="303618"/>
                </a:lnTo>
                <a:lnTo>
                  <a:pt x="169392" y="305650"/>
                </a:lnTo>
                <a:close/>
              </a:path>
              <a:path w="394335" h="313689">
                <a:moveTo>
                  <a:pt x="387687" y="9524"/>
                </a:moveTo>
                <a:lnTo>
                  <a:pt x="385203" y="9524"/>
                </a:lnTo>
                <a:lnTo>
                  <a:pt x="381304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5" h="313689">
                <a:moveTo>
                  <a:pt x="223515" y="9524"/>
                </a:moveTo>
                <a:lnTo>
                  <a:pt x="221030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5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335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335" h="313689">
                <a:moveTo>
                  <a:pt x="177198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5" h="313689">
                <a:moveTo>
                  <a:pt x="181010" y="305650"/>
                </a:moveTo>
                <a:lnTo>
                  <a:pt x="169392" y="305650"/>
                </a:lnTo>
                <a:lnTo>
                  <a:pt x="173304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236208" y="2944367"/>
            <a:ext cx="376427" cy="3048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226835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4" h="313689">
                <a:moveTo>
                  <a:pt x="175793" y="313143"/>
                </a:moveTo>
                <a:lnTo>
                  <a:pt x="0" y="313143"/>
                </a:lnTo>
                <a:lnTo>
                  <a:pt x="218554" y="0"/>
                </a:lnTo>
                <a:lnTo>
                  <a:pt x="394334" y="0"/>
                </a:lnTo>
                <a:lnTo>
                  <a:pt x="392916" y="2031"/>
                </a:lnTo>
                <a:lnTo>
                  <a:pt x="381304" y="2031"/>
                </a:lnTo>
                <a:lnTo>
                  <a:pt x="377502" y="7480"/>
                </a:lnTo>
                <a:lnTo>
                  <a:pt x="224942" y="7480"/>
                </a:lnTo>
                <a:lnTo>
                  <a:pt x="221043" y="9524"/>
                </a:lnTo>
                <a:lnTo>
                  <a:pt x="223515" y="9524"/>
                </a:lnTo>
                <a:lnTo>
                  <a:pt x="18272" y="303618"/>
                </a:lnTo>
                <a:lnTo>
                  <a:pt x="9131" y="303618"/>
                </a:lnTo>
                <a:lnTo>
                  <a:pt x="13042" y="311111"/>
                </a:lnTo>
                <a:lnTo>
                  <a:pt x="177211" y="311111"/>
                </a:lnTo>
                <a:lnTo>
                  <a:pt x="175793" y="313143"/>
                </a:lnTo>
                <a:close/>
              </a:path>
              <a:path w="394334" h="313689">
                <a:moveTo>
                  <a:pt x="169392" y="305650"/>
                </a:moveTo>
                <a:lnTo>
                  <a:pt x="381304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40" y="303618"/>
                </a:lnTo>
                <a:lnTo>
                  <a:pt x="173304" y="303618"/>
                </a:lnTo>
                <a:lnTo>
                  <a:pt x="169392" y="305650"/>
                </a:lnTo>
                <a:close/>
              </a:path>
              <a:path w="394334" h="313689">
                <a:moveTo>
                  <a:pt x="387687" y="9524"/>
                </a:moveTo>
                <a:lnTo>
                  <a:pt x="385203" y="9524"/>
                </a:lnTo>
                <a:lnTo>
                  <a:pt x="381304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4" h="313689">
                <a:moveTo>
                  <a:pt x="223515" y="9524"/>
                </a:moveTo>
                <a:lnTo>
                  <a:pt x="221043" y="9524"/>
                </a:lnTo>
                <a:lnTo>
                  <a:pt x="224942" y="7480"/>
                </a:lnTo>
                <a:lnTo>
                  <a:pt x="223515" y="9524"/>
                </a:lnTo>
                <a:close/>
              </a:path>
              <a:path w="394334" h="313689">
                <a:moveTo>
                  <a:pt x="376075" y="9524"/>
                </a:moveTo>
                <a:lnTo>
                  <a:pt x="223515" y="9524"/>
                </a:lnTo>
                <a:lnTo>
                  <a:pt x="224942" y="7480"/>
                </a:lnTo>
                <a:lnTo>
                  <a:pt x="377502" y="7480"/>
                </a:lnTo>
                <a:lnTo>
                  <a:pt x="376075" y="9524"/>
                </a:lnTo>
                <a:close/>
              </a:path>
              <a:path w="394334" h="313689">
                <a:moveTo>
                  <a:pt x="13042" y="311111"/>
                </a:moveTo>
                <a:lnTo>
                  <a:pt x="9131" y="303618"/>
                </a:lnTo>
                <a:lnTo>
                  <a:pt x="18272" y="303618"/>
                </a:lnTo>
                <a:lnTo>
                  <a:pt x="13042" y="311111"/>
                </a:lnTo>
                <a:close/>
              </a:path>
              <a:path w="394334" h="313689">
                <a:moveTo>
                  <a:pt x="177211" y="311111"/>
                </a:moveTo>
                <a:lnTo>
                  <a:pt x="13042" y="311111"/>
                </a:lnTo>
                <a:lnTo>
                  <a:pt x="18272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22" y="305650"/>
                </a:lnTo>
                <a:lnTo>
                  <a:pt x="177211" y="311111"/>
                </a:lnTo>
                <a:close/>
              </a:path>
              <a:path w="394334" h="313689">
                <a:moveTo>
                  <a:pt x="181022" y="305650"/>
                </a:moveTo>
                <a:lnTo>
                  <a:pt x="169392" y="305650"/>
                </a:lnTo>
                <a:lnTo>
                  <a:pt x="173304" y="303618"/>
                </a:lnTo>
                <a:lnTo>
                  <a:pt x="182440" y="303618"/>
                </a:lnTo>
                <a:lnTo>
                  <a:pt x="181022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784847" y="2944367"/>
            <a:ext cx="374903" cy="3048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775284" y="2940278"/>
            <a:ext cx="394335" cy="313690"/>
          </a:xfrm>
          <a:custGeom>
            <a:avLst/>
            <a:gdLst/>
            <a:ahLst/>
            <a:cxnLst/>
            <a:rect l="l" t="t" r="r" b="b"/>
            <a:pathLst>
              <a:path w="394334" h="313689">
                <a:moveTo>
                  <a:pt x="175780" y="313143"/>
                </a:moveTo>
                <a:lnTo>
                  <a:pt x="0" y="313143"/>
                </a:lnTo>
                <a:lnTo>
                  <a:pt x="218541" y="0"/>
                </a:lnTo>
                <a:lnTo>
                  <a:pt x="394335" y="0"/>
                </a:lnTo>
                <a:lnTo>
                  <a:pt x="392916" y="2031"/>
                </a:lnTo>
                <a:lnTo>
                  <a:pt x="381292" y="2031"/>
                </a:lnTo>
                <a:lnTo>
                  <a:pt x="377489" y="7480"/>
                </a:lnTo>
                <a:lnTo>
                  <a:pt x="224929" y="7480"/>
                </a:lnTo>
                <a:lnTo>
                  <a:pt x="221030" y="9524"/>
                </a:lnTo>
                <a:lnTo>
                  <a:pt x="223502" y="9524"/>
                </a:lnTo>
                <a:lnTo>
                  <a:pt x="18259" y="303618"/>
                </a:lnTo>
                <a:lnTo>
                  <a:pt x="9131" y="303618"/>
                </a:lnTo>
                <a:lnTo>
                  <a:pt x="13030" y="311111"/>
                </a:lnTo>
                <a:lnTo>
                  <a:pt x="177198" y="311111"/>
                </a:lnTo>
                <a:lnTo>
                  <a:pt x="175780" y="313143"/>
                </a:lnTo>
                <a:close/>
              </a:path>
              <a:path w="394334" h="313689">
                <a:moveTo>
                  <a:pt x="169392" y="305650"/>
                </a:moveTo>
                <a:lnTo>
                  <a:pt x="381292" y="2031"/>
                </a:lnTo>
                <a:lnTo>
                  <a:pt x="385203" y="9524"/>
                </a:lnTo>
                <a:lnTo>
                  <a:pt x="387687" y="9524"/>
                </a:lnTo>
                <a:lnTo>
                  <a:pt x="182428" y="303618"/>
                </a:lnTo>
                <a:lnTo>
                  <a:pt x="173291" y="303618"/>
                </a:lnTo>
                <a:lnTo>
                  <a:pt x="169392" y="305650"/>
                </a:lnTo>
                <a:close/>
              </a:path>
              <a:path w="394334" h="313689">
                <a:moveTo>
                  <a:pt x="387687" y="9524"/>
                </a:moveTo>
                <a:lnTo>
                  <a:pt x="385203" y="9524"/>
                </a:lnTo>
                <a:lnTo>
                  <a:pt x="381292" y="2031"/>
                </a:lnTo>
                <a:lnTo>
                  <a:pt x="392916" y="2031"/>
                </a:lnTo>
                <a:lnTo>
                  <a:pt x="387687" y="9524"/>
                </a:lnTo>
                <a:close/>
              </a:path>
              <a:path w="394334" h="313689">
                <a:moveTo>
                  <a:pt x="223502" y="9524"/>
                </a:moveTo>
                <a:lnTo>
                  <a:pt x="221030" y="9524"/>
                </a:lnTo>
                <a:lnTo>
                  <a:pt x="224929" y="7480"/>
                </a:lnTo>
                <a:lnTo>
                  <a:pt x="223502" y="9524"/>
                </a:lnTo>
                <a:close/>
              </a:path>
              <a:path w="394334" h="313689">
                <a:moveTo>
                  <a:pt x="376062" y="9524"/>
                </a:moveTo>
                <a:lnTo>
                  <a:pt x="223502" y="9524"/>
                </a:lnTo>
                <a:lnTo>
                  <a:pt x="224929" y="7480"/>
                </a:lnTo>
                <a:lnTo>
                  <a:pt x="377489" y="7480"/>
                </a:lnTo>
                <a:lnTo>
                  <a:pt x="376062" y="9524"/>
                </a:lnTo>
                <a:close/>
              </a:path>
              <a:path w="394334" h="313689">
                <a:moveTo>
                  <a:pt x="13030" y="311111"/>
                </a:moveTo>
                <a:lnTo>
                  <a:pt x="9131" y="303618"/>
                </a:lnTo>
                <a:lnTo>
                  <a:pt x="18259" y="303618"/>
                </a:lnTo>
                <a:lnTo>
                  <a:pt x="13030" y="311111"/>
                </a:lnTo>
                <a:close/>
              </a:path>
              <a:path w="394334" h="313689">
                <a:moveTo>
                  <a:pt x="177198" y="311111"/>
                </a:moveTo>
                <a:lnTo>
                  <a:pt x="13030" y="311111"/>
                </a:lnTo>
                <a:lnTo>
                  <a:pt x="18259" y="303618"/>
                </a:lnTo>
                <a:lnTo>
                  <a:pt x="170810" y="303618"/>
                </a:lnTo>
                <a:lnTo>
                  <a:pt x="169392" y="305650"/>
                </a:lnTo>
                <a:lnTo>
                  <a:pt x="181010" y="305650"/>
                </a:lnTo>
                <a:lnTo>
                  <a:pt x="177198" y="311111"/>
                </a:lnTo>
                <a:close/>
              </a:path>
              <a:path w="394334" h="313689">
                <a:moveTo>
                  <a:pt x="181010" y="305650"/>
                </a:moveTo>
                <a:lnTo>
                  <a:pt x="169392" y="305650"/>
                </a:lnTo>
                <a:lnTo>
                  <a:pt x="173291" y="303618"/>
                </a:lnTo>
                <a:lnTo>
                  <a:pt x="182428" y="303618"/>
                </a:lnTo>
                <a:lnTo>
                  <a:pt x="181010" y="305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943100" y="2944367"/>
            <a:ext cx="359663" cy="18287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075535" y="2940278"/>
            <a:ext cx="235292" cy="19169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212848" y="2944367"/>
            <a:ext cx="376427" cy="3048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03602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69" h="313689">
                <a:moveTo>
                  <a:pt x="394411" y="313143"/>
                </a:moveTo>
                <a:lnTo>
                  <a:pt x="220167" y="313143"/>
                </a:lnTo>
                <a:lnTo>
                  <a:pt x="0" y="0"/>
                </a:lnTo>
                <a:lnTo>
                  <a:pt x="174231" y="0"/>
                </a:lnTo>
                <a:lnTo>
                  <a:pt x="175651" y="2019"/>
                </a:lnTo>
                <a:lnTo>
                  <a:pt x="13055" y="2019"/>
                </a:lnTo>
                <a:lnTo>
                  <a:pt x="9169" y="9524"/>
                </a:lnTo>
                <a:lnTo>
                  <a:pt x="18333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85" y="305638"/>
                </a:lnTo>
                <a:lnTo>
                  <a:pt x="381342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69" h="313689">
                <a:moveTo>
                  <a:pt x="18333" y="9524"/>
                </a:moveTo>
                <a:lnTo>
                  <a:pt x="9169" y="9524"/>
                </a:lnTo>
                <a:lnTo>
                  <a:pt x="13055" y="2019"/>
                </a:lnTo>
                <a:lnTo>
                  <a:pt x="18333" y="9524"/>
                </a:lnTo>
                <a:close/>
              </a:path>
              <a:path w="394969" h="313689">
                <a:moveTo>
                  <a:pt x="169297" y="9524"/>
                </a:moveTo>
                <a:lnTo>
                  <a:pt x="18333" y="9524"/>
                </a:lnTo>
                <a:lnTo>
                  <a:pt x="13055" y="2019"/>
                </a:lnTo>
                <a:lnTo>
                  <a:pt x="175651" y="2019"/>
                </a:lnTo>
                <a:lnTo>
                  <a:pt x="179499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69" h="313689">
                <a:moveTo>
                  <a:pt x="381342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28" y="9524"/>
                </a:lnTo>
                <a:lnTo>
                  <a:pt x="387713" y="303618"/>
                </a:lnTo>
                <a:lnTo>
                  <a:pt x="385241" y="303618"/>
                </a:lnTo>
                <a:lnTo>
                  <a:pt x="381342" y="311124"/>
                </a:lnTo>
                <a:close/>
              </a:path>
              <a:path w="394969" h="313689">
                <a:moveTo>
                  <a:pt x="180928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499" y="7492"/>
                </a:lnTo>
                <a:lnTo>
                  <a:pt x="180928" y="9524"/>
                </a:lnTo>
                <a:close/>
              </a:path>
              <a:path w="394969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69" h="313689">
                <a:moveTo>
                  <a:pt x="377485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65" y="303618"/>
                </a:lnTo>
                <a:lnTo>
                  <a:pt x="377485" y="305638"/>
                </a:lnTo>
                <a:close/>
              </a:path>
              <a:path w="394969" h="313689">
                <a:moveTo>
                  <a:pt x="392991" y="311124"/>
                </a:moveTo>
                <a:lnTo>
                  <a:pt x="381342" y="311124"/>
                </a:lnTo>
                <a:lnTo>
                  <a:pt x="385241" y="303618"/>
                </a:lnTo>
                <a:lnTo>
                  <a:pt x="387713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761488" y="2944367"/>
            <a:ext cx="376428" cy="304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752039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69" h="313689">
                <a:moveTo>
                  <a:pt x="394411" y="313143"/>
                </a:moveTo>
                <a:lnTo>
                  <a:pt x="220167" y="313143"/>
                </a:lnTo>
                <a:lnTo>
                  <a:pt x="0" y="0"/>
                </a:lnTo>
                <a:lnTo>
                  <a:pt x="174244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85" y="305638"/>
                </a:lnTo>
                <a:lnTo>
                  <a:pt x="381342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69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69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69" h="313689">
                <a:moveTo>
                  <a:pt x="381342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40" y="9524"/>
                </a:lnTo>
                <a:lnTo>
                  <a:pt x="387714" y="303618"/>
                </a:lnTo>
                <a:lnTo>
                  <a:pt x="385241" y="303618"/>
                </a:lnTo>
                <a:lnTo>
                  <a:pt x="381342" y="311124"/>
                </a:lnTo>
                <a:close/>
              </a:path>
              <a:path w="394969" h="313689">
                <a:moveTo>
                  <a:pt x="180940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512" y="7492"/>
                </a:lnTo>
                <a:lnTo>
                  <a:pt x="180940" y="9524"/>
                </a:lnTo>
                <a:close/>
              </a:path>
              <a:path w="394969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69" h="313689">
                <a:moveTo>
                  <a:pt x="377485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65" y="303618"/>
                </a:lnTo>
                <a:lnTo>
                  <a:pt x="377485" y="305638"/>
                </a:lnTo>
                <a:close/>
              </a:path>
              <a:path w="394969" h="313689">
                <a:moveTo>
                  <a:pt x="392991" y="311124"/>
                </a:moveTo>
                <a:lnTo>
                  <a:pt x="381342" y="311124"/>
                </a:lnTo>
                <a:lnTo>
                  <a:pt x="385241" y="303618"/>
                </a:lnTo>
                <a:lnTo>
                  <a:pt x="387714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293364" y="2944367"/>
            <a:ext cx="376427" cy="304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284804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23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4243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56" y="303618"/>
                </a:lnTo>
                <a:lnTo>
                  <a:pt x="226542" y="305638"/>
                </a:lnTo>
                <a:lnTo>
                  <a:pt x="377498" y="305638"/>
                </a:lnTo>
                <a:lnTo>
                  <a:pt x="381355" y="311124"/>
                </a:lnTo>
                <a:lnTo>
                  <a:pt x="393004" y="311124"/>
                </a:lnTo>
                <a:lnTo>
                  <a:pt x="394423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309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81" y="7492"/>
                </a:lnTo>
                <a:lnTo>
                  <a:pt x="169309" y="9524"/>
                </a:lnTo>
                <a:close/>
              </a:path>
              <a:path w="394970" h="313689">
                <a:moveTo>
                  <a:pt x="381355" y="311124"/>
                </a:moveTo>
                <a:lnTo>
                  <a:pt x="167881" y="7492"/>
                </a:lnTo>
                <a:lnTo>
                  <a:pt x="171767" y="9524"/>
                </a:lnTo>
                <a:lnTo>
                  <a:pt x="180941" y="9524"/>
                </a:lnTo>
                <a:lnTo>
                  <a:pt x="387726" y="303618"/>
                </a:lnTo>
                <a:lnTo>
                  <a:pt x="385241" y="303618"/>
                </a:lnTo>
                <a:lnTo>
                  <a:pt x="381355" y="311124"/>
                </a:lnTo>
                <a:close/>
              </a:path>
              <a:path w="394970" h="313689">
                <a:moveTo>
                  <a:pt x="180941" y="9524"/>
                </a:moveTo>
                <a:lnTo>
                  <a:pt x="171767" y="9524"/>
                </a:lnTo>
                <a:lnTo>
                  <a:pt x="167881" y="7492"/>
                </a:lnTo>
                <a:lnTo>
                  <a:pt x="179512" y="7492"/>
                </a:lnTo>
                <a:lnTo>
                  <a:pt x="180941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56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98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78" y="303618"/>
                </a:lnTo>
                <a:lnTo>
                  <a:pt x="377498" y="305638"/>
                </a:lnTo>
                <a:close/>
              </a:path>
              <a:path w="394970" h="313689">
                <a:moveTo>
                  <a:pt x="393004" y="311124"/>
                </a:moveTo>
                <a:lnTo>
                  <a:pt x="381355" y="311124"/>
                </a:lnTo>
                <a:lnTo>
                  <a:pt x="385241" y="303618"/>
                </a:lnTo>
                <a:lnTo>
                  <a:pt x="387726" y="303618"/>
                </a:lnTo>
                <a:lnTo>
                  <a:pt x="393004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26764" y="2944367"/>
            <a:ext cx="376427" cy="3048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17581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67" y="313143"/>
                </a:lnTo>
                <a:lnTo>
                  <a:pt x="0" y="0"/>
                </a:lnTo>
                <a:lnTo>
                  <a:pt x="174231" y="0"/>
                </a:lnTo>
                <a:lnTo>
                  <a:pt x="175651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85" y="305638"/>
                </a:lnTo>
                <a:lnTo>
                  <a:pt x="381342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51" y="2019"/>
                </a:lnTo>
                <a:lnTo>
                  <a:pt x="179499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42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28" y="9524"/>
                </a:lnTo>
                <a:lnTo>
                  <a:pt x="387713" y="303618"/>
                </a:lnTo>
                <a:lnTo>
                  <a:pt x="385241" y="303618"/>
                </a:lnTo>
                <a:lnTo>
                  <a:pt x="381342" y="311124"/>
                </a:lnTo>
                <a:close/>
              </a:path>
              <a:path w="394970" h="313689">
                <a:moveTo>
                  <a:pt x="180928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499" y="7492"/>
                </a:lnTo>
                <a:lnTo>
                  <a:pt x="180928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85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65" y="303618"/>
                </a:lnTo>
                <a:lnTo>
                  <a:pt x="377485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42" y="311124"/>
                </a:lnTo>
                <a:lnTo>
                  <a:pt x="385241" y="303618"/>
                </a:lnTo>
                <a:lnTo>
                  <a:pt x="387713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60164" y="2944367"/>
            <a:ext cx="374903" cy="3048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50346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4243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56" y="303618"/>
                </a:lnTo>
                <a:lnTo>
                  <a:pt x="226542" y="305638"/>
                </a:lnTo>
                <a:lnTo>
                  <a:pt x="377498" y="305638"/>
                </a:lnTo>
                <a:lnTo>
                  <a:pt x="381355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55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40" y="9524"/>
                </a:lnTo>
                <a:lnTo>
                  <a:pt x="387714" y="303618"/>
                </a:lnTo>
                <a:lnTo>
                  <a:pt x="385241" y="303618"/>
                </a:lnTo>
                <a:lnTo>
                  <a:pt x="381355" y="311124"/>
                </a:lnTo>
                <a:close/>
              </a:path>
              <a:path w="394970" h="313689">
                <a:moveTo>
                  <a:pt x="180940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512" y="7492"/>
                </a:lnTo>
                <a:lnTo>
                  <a:pt x="180940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56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98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78" y="303618"/>
                </a:lnTo>
                <a:lnTo>
                  <a:pt x="377498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55" y="311124"/>
                </a:lnTo>
                <a:lnTo>
                  <a:pt x="385241" y="303618"/>
                </a:lnTo>
                <a:lnTo>
                  <a:pt x="387714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051547" y="2944367"/>
            <a:ext cx="374903" cy="3048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7041629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67" y="313143"/>
                </a:lnTo>
                <a:lnTo>
                  <a:pt x="0" y="0"/>
                </a:lnTo>
                <a:lnTo>
                  <a:pt x="174231" y="0"/>
                </a:lnTo>
                <a:lnTo>
                  <a:pt x="175651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85" y="305638"/>
                </a:lnTo>
                <a:lnTo>
                  <a:pt x="381342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51" y="2019"/>
                </a:lnTo>
                <a:lnTo>
                  <a:pt x="179499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42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28" y="9524"/>
                </a:lnTo>
                <a:lnTo>
                  <a:pt x="387713" y="303618"/>
                </a:lnTo>
                <a:lnTo>
                  <a:pt x="385241" y="303618"/>
                </a:lnTo>
                <a:lnTo>
                  <a:pt x="381342" y="311124"/>
                </a:lnTo>
                <a:close/>
              </a:path>
              <a:path w="394970" h="313689">
                <a:moveTo>
                  <a:pt x="180928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499" y="7492"/>
                </a:lnTo>
                <a:lnTo>
                  <a:pt x="180928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85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65" y="303618"/>
                </a:lnTo>
                <a:lnTo>
                  <a:pt x="377485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42" y="311124"/>
                </a:lnTo>
                <a:lnTo>
                  <a:pt x="385241" y="303618"/>
                </a:lnTo>
                <a:lnTo>
                  <a:pt x="387713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92040" y="2944367"/>
            <a:ext cx="376427" cy="3048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83124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67" y="313143"/>
                </a:lnTo>
                <a:lnTo>
                  <a:pt x="0" y="0"/>
                </a:lnTo>
                <a:lnTo>
                  <a:pt x="174231" y="0"/>
                </a:lnTo>
                <a:lnTo>
                  <a:pt x="175651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85" y="305638"/>
                </a:lnTo>
                <a:lnTo>
                  <a:pt x="381342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51" y="2019"/>
                </a:lnTo>
                <a:lnTo>
                  <a:pt x="179499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42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28" y="9524"/>
                </a:lnTo>
                <a:lnTo>
                  <a:pt x="387713" y="303618"/>
                </a:lnTo>
                <a:lnTo>
                  <a:pt x="385241" y="303618"/>
                </a:lnTo>
                <a:lnTo>
                  <a:pt x="381342" y="311124"/>
                </a:lnTo>
                <a:close/>
              </a:path>
              <a:path w="394970" h="313689">
                <a:moveTo>
                  <a:pt x="180928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499" y="7492"/>
                </a:lnTo>
                <a:lnTo>
                  <a:pt x="180928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85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65" y="303618"/>
                </a:lnTo>
                <a:lnTo>
                  <a:pt x="377485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42" y="311124"/>
                </a:lnTo>
                <a:lnTo>
                  <a:pt x="385241" y="303618"/>
                </a:lnTo>
                <a:lnTo>
                  <a:pt x="387713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25440" y="2944367"/>
            <a:ext cx="376427" cy="3048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15889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4244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56" y="303618"/>
                </a:lnTo>
                <a:lnTo>
                  <a:pt x="226542" y="305638"/>
                </a:lnTo>
                <a:lnTo>
                  <a:pt x="377498" y="305638"/>
                </a:lnTo>
                <a:lnTo>
                  <a:pt x="381355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55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40" y="9524"/>
                </a:lnTo>
                <a:lnTo>
                  <a:pt x="387714" y="303618"/>
                </a:lnTo>
                <a:lnTo>
                  <a:pt x="385241" y="303618"/>
                </a:lnTo>
                <a:lnTo>
                  <a:pt x="381355" y="311124"/>
                </a:lnTo>
                <a:close/>
              </a:path>
              <a:path w="394970" h="313689">
                <a:moveTo>
                  <a:pt x="180940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512" y="7492"/>
                </a:lnTo>
                <a:lnTo>
                  <a:pt x="180940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56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98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78" y="303618"/>
                </a:lnTo>
                <a:lnTo>
                  <a:pt x="377498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55" y="311124"/>
                </a:lnTo>
                <a:lnTo>
                  <a:pt x="385241" y="303618"/>
                </a:lnTo>
                <a:lnTo>
                  <a:pt x="387714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55791" y="2944367"/>
            <a:ext cx="377952" cy="3048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46698" y="2940278"/>
            <a:ext cx="396875" cy="313690"/>
          </a:xfrm>
          <a:custGeom>
            <a:avLst/>
            <a:gdLst/>
            <a:ahLst/>
            <a:cxnLst/>
            <a:rect l="l" t="t" r="r" b="b"/>
            <a:pathLst>
              <a:path w="396875" h="313689">
                <a:moveTo>
                  <a:pt x="396379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6199" y="0"/>
                </a:lnTo>
                <a:lnTo>
                  <a:pt x="177619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56" y="303618"/>
                </a:lnTo>
                <a:lnTo>
                  <a:pt x="226542" y="305638"/>
                </a:lnTo>
                <a:lnTo>
                  <a:pt x="379454" y="305638"/>
                </a:lnTo>
                <a:lnTo>
                  <a:pt x="383311" y="311124"/>
                </a:lnTo>
                <a:lnTo>
                  <a:pt x="394959" y="311124"/>
                </a:lnTo>
                <a:lnTo>
                  <a:pt x="396379" y="313143"/>
                </a:lnTo>
                <a:close/>
              </a:path>
              <a:path w="396875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6875" h="313689">
                <a:moveTo>
                  <a:pt x="171265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7619" y="2019"/>
                </a:lnTo>
                <a:lnTo>
                  <a:pt x="181468" y="7492"/>
                </a:lnTo>
                <a:lnTo>
                  <a:pt x="169837" y="7492"/>
                </a:lnTo>
                <a:lnTo>
                  <a:pt x="171265" y="9524"/>
                </a:lnTo>
                <a:close/>
              </a:path>
              <a:path w="396875" h="313689">
                <a:moveTo>
                  <a:pt x="383311" y="311124"/>
                </a:moveTo>
                <a:lnTo>
                  <a:pt x="169837" y="7492"/>
                </a:lnTo>
                <a:lnTo>
                  <a:pt x="173735" y="9524"/>
                </a:lnTo>
                <a:lnTo>
                  <a:pt x="182897" y="9524"/>
                </a:lnTo>
                <a:lnTo>
                  <a:pt x="389682" y="303618"/>
                </a:lnTo>
                <a:lnTo>
                  <a:pt x="387210" y="303618"/>
                </a:lnTo>
                <a:lnTo>
                  <a:pt x="383311" y="311124"/>
                </a:lnTo>
                <a:close/>
              </a:path>
              <a:path w="396875" h="313689">
                <a:moveTo>
                  <a:pt x="182897" y="9524"/>
                </a:moveTo>
                <a:lnTo>
                  <a:pt x="173735" y="9524"/>
                </a:lnTo>
                <a:lnTo>
                  <a:pt x="169837" y="7492"/>
                </a:lnTo>
                <a:lnTo>
                  <a:pt x="181468" y="7492"/>
                </a:lnTo>
                <a:lnTo>
                  <a:pt x="182897" y="9524"/>
                </a:lnTo>
                <a:close/>
              </a:path>
              <a:path w="396875" h="313689">
                <a:moveTo>
                  <a:pt x="226542" y="305638"/>
                </a:moveTo>
                <a:lnTo>
                  <a:pt x="222656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6875" h="313689">
                <a:moveTo>
                  <a:pt x="379454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8034" y="303618"/>
                </a:lnTo>
                <a:lnTo>
                  <a:pt x="379454" y="305638"/>
                </a:lnTo>
                <a:close/>
              </a:path>
              <a:path w="396875" h="313689">
                <a:moveTo>
                  <a:pt x="394959" y="311124"/>
                </a:moveTo>
                <a:lnTo>
                  <a:pt x="383311" y="311124"/>
                </a:lnTo>
                <a:lnTo>
                  <a:pt x="387210" y="303618"/>
                </a:lnTo>
                <a:lnTo>
                  <a:pt x="389682" y="303618"/>
                </a:lnTo>
                <a:lnTo>
                  <a:pt x="394959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7583423" y="2944367"/>
            <a:ext cx="376427" cy="3048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574394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11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4244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69" y="9524"/>
                </a:lnTo>
                <a:lnTo>
                  <a:pt x="18345" y="9524"/>
                </a:lnTo>
                <a:lnTo>
                  <a:pt x="225122" y="303618"/>
                </a:lnTo>
                <a:lnTo>
                  <a:pt x="222643" y="303618"/>
                </a:lnTo>
                <a:lnTo>
                  <a:pt x="226542" y="305638"/>
                </a:lnTo>
                <a:lnTo>
                  <a:pt x="377498" y="305638"/>
                </a:lnTo>
                <a:lnTo>
                  <a:pt x="381355" y="311124"/>
                </a:lnTo>
                <a:lnTo>
                  <a:pt x="392991" y="311124"/>
                </a:lnTo>
                <a:lnTo>
                  <a:pt x="394411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69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297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68" y="7492"/>
                </a:lnTo>
                <a:lnTo>
                  <a:pt x="169297" y="9524"/>
                </a:lnTo>
                <a:close/>
              </a:path>
              <a:path w="394970" h="313689">
                <a:moveTo>
                  <a:pt x="381355" y="311124"/>
                </a:moveTo>
                <a:lnTo>
                  <a:pt x="167868" y="7492"/>
                </a:lnTo>
                <a:lnTo>
                  <a:pt x="171767" y="9524"/>
                </a:lnTo>
                <a:lnTo>
                  <a:pt x="180940" y="9524"/>
                </a:lnTo>
                <a:lnTo>
                  <a:pt x="387714" y="303618"/>
                </a:lnTo>
                <a:lnTo>
                  <a:pt x="385241" y="303618"/>
                </a:lnTo>
                <a:lnTo>
                  <a:pt x="381355" y="311124"/>
                </a:lnTo>
                <a:close/>
              </a:path>
              <a:path w="394970" h="313689">
                <a:moveTo>
                  <a:pt x="180940" y="9524"/>
                </a:moveTo>
                <a:lnTo>
                  <a:pt x="171767" y="9524"/>
                </a:lnTo>
                <a:lnTo>
                  <a:pt x="167868" y="7492"/>
                </a:lnTo>
                <a:lnTo>
                  <a:pt x="179512" y="7492"/>
                </a:lnTo>
                <a:lnTo>
                  <a:pt x="180940" y="9524"/>
                </a:lnTo>
                <a:close/>
              </a:path>
              <a:path w="394970" h="313689">
                <a:moveTo>
                  <a:pt x="226542" y="305638"/>
                </a:moveTo>
                <a:lnTo>
                  <a:pt x="222643" y="303618"/>
                </a:lnTo>
                <a:lnTo>
                  <a:pt x="225122" y="303618"/>
                </a:lnTo>
                <a:lnTo>
                  <a:pt x="226542" y="305638"/>
                </a:lnTo>
                <a:close/>
              </a:path>
              <a:path w="394970" h="313689">
                <a:moveTo>
                  <a:pt x="377498" y="305638"/>
                </a:moveTo>
                <a:lnTo>
                  <a:pt x="226542" y="305638"/>
                </a:lnTo>
                <a:lnTo>
                  <a:pt x="225122" y="303618"/>
                </a:lnTo>
                <a:lnTo>
                  <a:pt x="376078" y="303618"/>
                </a:lnTo>
                <a:lnTo>
                  <a:pt x="377498" y="305638"/>
                </a:lnTo>
                <a:close/>
              </a:path>
              <a:path w="394970" h="313689">
                <a:moveTo>
                  <a:pt x="392991" y="311124"/>
                </a:moveTo>
                <a:lnTo>
                  <a:pt x="381355" y="311124"/>
                </a:lnTo>
                <a:lnTo>
                  <a:pt x="385241" y="303618"/>
                </a:lnTo>
                <a:lnTo>
                  <a:pt x="387714" y="303618"/>
                </a:lnTo>
                <a:lnTo>
                  <a:pt x="392991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02907" y="2944367"/>
            <a:ext cx="374903" cy="304800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93179" y="2940278"/>
            <a:ext cx="394970" cy="313690"/>
          </a:xfrm>
          <a:custGeom>
            <a:avLst/>
            <a:gdLst/>
            <a:ahLst/>
            <a:cxnLst/>
            <a:rect l="l" t="t" r="r" b="b"/>
            <a:pathLst>
              <a:path w="394970" h="313689">
                <a:moveTo>
                  <a:pt x="394423" y="313143"/>
                </a:moveTo>
                <a:lnTo>
                  <a:pt x="220179" y="313143"/>
                </a:lnTo>
                <a:lnTo>
                  <a:pt x="0" y="0"/>
                </a:lnTo>
                <a:lnTo>
                  <a:pt x="174244" y="0"/>
                </a:lnTo>
                <a:lnTo>
                  <a:pt x="175663" y="2019"/>
                </a:lnTo>
                <a:lnTo>
                  <a:pt x="13068" y="2019"/>
                </a:lnTo>
                <a:lnTo>
                  <a:pt x="9182" y="9524"/>
                </a:lnTo>
                <a:lnTo>
                  <a:pt x="18345" y="9524"/>
                </a:lnTo>
                <a:lnTo>
                  <a:pt x="225135" y="303618"/>
                </a:lnTo>
                <a:lnTo>
                  <a:pt x="222656" y="303618"/>
                </a:lnTo>
                <a:lnTo>
                  <a:pt x="226555" y="305638"/>
                </a:lnTo>
                <a:lnTo>
                  <a:pt x="377498" y="305638"/>
                </a:lnTo>
                <a:lnTo>
                  <a:pt x="381355" y="311124"/>
                </a:lnTo>
                <a:lnTo>
                  <a:pt x="393004" y="311124"/>
                </a:lnTo>
                <a:lnTo>
                  <a:pt x="394423" y="313143"/>
                </a:lnTo>
                <a:close/>
              </a:path>
              <a:path w="394970" h="313689">
                <a:moveTo>
                  <a:pt x="18345" y="9524"/>
                </a:moveTo>
                <a:lnTo>
                  <a:pt x="9182" y="9524"/>
                </a:lnTo>
                <a:lnTo>
                  <a:pt x="13068" y="2019"/>
                </a:lnTo>
                <a:lnTo>
                  <a:pt x="18345" y="9524"/>
                </a:lnTo>
                <a:close/>
              </a:path>
              <a:path w="394970" h="313689">
                <a:moveTo>
                  <a:pt x="169309" y="9524"/>
                </a:moveTo>
                <a:lnTo>
                  <a:pt x="18345" y="9524"/>
                </a:lnTo>
                <a:lnTo>
                  <a:pt x="13068" y="2019"/>
                </a:lnTo>
                <a:lnTo>
                  <a:pt x="175663" y="2019"/>
                </a:lnTo>
                <a:lnTo>
                  <a:pt x="179512" y="7492"/>
                </a:lnTo>
                <a:lnTo>
                  <a:pt x="167881" y="7492"/>
                </a:lnTo>
                <a:lnTo>
                  <a:pt x="169309" y="9524"/>
                </a:lnTo>
                <a:close/>
              </a:path>
              <a:path w="394970" h="313689">
                <a:moveTo>
                  <a:pt x="381355" y="311124"/>
                </a:moveTo>
                <a:lnTo>
                  <a:pt x="167881" y="7492"/>
                </a:lnTo>
                <a:lnTo>
                  <a:pt x="171767" y="9524"/>
                </a:lnTo>
                <a:lnTo>
                  <a:pt x="180941" y="9524"/>
                </a:lnTo>
                <a:lnTo>
                  <a:pt x="387726" y="303618"/>
                </a:lnTo>
                <a:lnTo>
                  <a:pt x="385254" y="303618"/>
                </a:lnTo>
                <a:lnTo>
                  <a:pt x="381355" y="311124"/>
                </a:lnTo>
                <a:close/>
              </a:path>
              <a:path w="394970" h="313689">
                <a:moveTo>
                  <a:pt x="180941" y="9524"/>
                </a:moveTo>
                <a:lnTo>
                  <a:pt x="171767" y="9524"/>
                </a:lnTo>
                <a:lnTo>
                  <a:pt x="167881" y="7492"/>
                </a:lnTo>
                <a:lnTo>
                  <a:pt x="179512" y="7492"/>
                </a:lnTo>
                <a:lnTo>
                  <a:pt x="180941" y="9524"/>
                </a:lnTo>
                <a:close/>
              </a:path>
              <a:path w="394970" h="313689">
                <a:moveTo>
                  <a:pt x="226555" y="305638"/>
                </a:moveTo>
                <a:lnTo>
                  <a:pt x="222656" y="303618"/>
                </a:lnTo>
                <a:lnTo>
                  <a:pt x="225135" y="303618"/>
                </a:lnTo>
                <a:lnTo>
                  <a:pt x="226555" y="305638"/>
                </a:lnTo>
                <a:close/>
              </a:path>
              <a:path w="394970" h="313689">
                <a:moveTo>
                  <a:pt x="377498" y="305638"/>
                </a:moveTo>
                <a:lnTo>
                  <a:pt x="226555" y="305638"/>
                </a:lnTo>
                <a:lnTo>
                  <a:pt x="225135" y="303618"/>
                </a:lnTo>
                <a:lnTo>
                  <a:pt x="376078" y="303618"/>
                </a:lnTo>
                <a:lnTo>
                  <a:pt x="377498" y="305638"/>
                </a:lnTo>
                <a:close/>
              </a:path>
              <a:path w="394970" h="313689">
                <a:moveTo>
                  <a:pt x="393004" y="311124"/>
                </a:moveTo>
                <a:lnTo>
                  <a:pt x="381355" y="311124"/>
                </a:lnTo>
                <a:lnTo>
                  <a:pt x="385254" y="303618"/>
                </a:lnTo>
                <a:lnTo>
                  <a:pt x="387726" y="303618"/>
                </a:lnTo>
                <a:lnTo>
                  <a:pt x="393004" y="311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020811" y="3061716"/>
            <a:ext cx="262128" cy="6095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8215883" y="3012948"/>
            <a:ext cx="233172" cy="15240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213432" y="3000997"/>
            <a:ext cx="1741398" cy="171450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9269717" y="2607945"/>
            <a:ext cx="426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黑体"/>
                <a:cs typeface="黑体"/>
              </a:rPr>
              <a:t>拉</a:t>
            </a:r>
            <a:endParaRPr baseline="-17921" sz="2325">
              <a:latin typeface="黑体"/>
              <a:cs typeface="黑体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391025" y="198755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391025" y="21971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391025" y="240665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391025" y="2275763"/>
            <a:ext cx="1545590" cy="128905"/>
          </a:xfrm>
          <a:custGeom>
            <a:avLst/>
            <a:gdLst/>
            <a:ahLst/>
            <a:cxnLst/>
            <a:rect l="l" t="t" r="r" b="b"/>
            <a:pathLst>
              <a:path w="1545589" h="128905">
                <a:moveTo>
                  <a:pt x="115506" y="128435"/>
                </a:moveTo>
                <a:lnTo>
                  <a:pt x="112522" y="128422"/>
                </a:lnTo>
                <a:lnTo>
                  <a:pt x="109600" y="127787"/>
                </a:lnTo>
                <a:lnTo>
                  <a:pt x="106883" y="126555"/>
                </a:lnTo>
                <a:lnTo>
                  <a:pt x="0" y="64211"/>
                </a:lnTo>
                <a:lnTo>
                  <a:pt x="106883" y="1866"/>
                </a:lnTo>
                <a:lnTo>
                  <a:pt x="109600" y="635"/>
                </a:lnTo>
                <a:lnTo>
                  <a:pt x="112522" y="0"/>
                </a:lnTo>
                <a:lnTo>
                  <a:pt x="115567" y="0"/>
                </a:lnTo>
                <a:lnTo>
                  <a:pt x="128371" y="14135"/>
                </a:lnTo>
                <a:lnTo>
                  <a:pt x="128066" y="17106"/>
                </a:lnTo>
                <a:lnTo>
                  <a:pt x="81208" y="49923"/>
                </a:lnTo>
                <a:lnTo>
                  <a:pt x="28359" y="49923"/>
                </a:lnTo>
                <a:lnTo>
                  <a:pt x="28359" y="78498"/>
                </a:lnTo>
                <a:lnTo>
                  <a:pt x="81208" y="78498"/>
                </a:lnTo>
                <a:lnTo>
                  <a:pt x="121285" y="101879"/>
                </a:lnTo>
                <a:lnTo>
                  <a:pt x="128371" y="114287"/>
                </a:lnTo>
                <a:lnTo>
                  <a:pt x="128041" y="117246"/>
                </a:lnTo>
                <a:lnTo>
                  <a:pt x="118440" y="127825"/>
                </a:lnTo>
                <a:lnTo>
                  <a:pt x="115506" y="128435"/>
                </a:lnTo>
                <a:close/>
              </a:path>
              <a:path w="1545589" h="128905">
                <a:moveTo>
                  <a:pt x="81208" y="78498"/>
                </a:moveTo>
                <a:lnTo>
                  <a:pt x="28359" y="78498"/>
                </a:lnTo>
                <a:lnTo>
                  <a:pt x="28359" y="49923"/>
                </a:lnTo>
                <a:lnTo>
                  <a:pt x="81208" y="49923"/>
                </a:lnTo>
                <a:lnTo>
                  <a:pt x="77878" y="51866"/>
                </a:lnTo>
                <a:lnTo>
                  <a:pt x="35560" y="51866"/>
                </a:lnTo>
                <a:lnTo>
                  <a:pt x="35560" y="76555"/>
                </a:lnTo>
                <a:lnTo>
                  <a:pt x="77878" y="76555"/>
                </a:lnTo>
                <a:lnTo>
                  <a:pt x="81208" y="78498"/>
                </a:lnTo>
                <a:close/>
              </a:path>
              <a:path w="1545589" h="128905">
                <a:moveTo>
                  <a:pt x="1545234" y="78498"/>
                </a:moveTo>
                <a:lnTo>
                  <a:pt x="81208" y="78498"/>
                </a:lnTo>
                <a:lnTo>
                  <a:pt x="56719" y="64211"/>
                </a:lnTo>
                <a:lnTo>
                  <a:pt x="81208" y="49923"/>
                </a:lnTo>
                <a:lnTo>
                  <a:pt x="1545234" y="49923"/>
                </a:lnTo>
                <a:lnTo>
                  <a:pt x="1545234" y="78498"/>
                </a:lnTo>
                <a:close/>
              </a:path>
              <a:path w="1545589" h="128905">
                <a:moveTo>
                  <a:pt x="35560" y="76555"/>
                </a:moveTo>
                <a:lnTo>
                  <a:pt x="35560" y="51866"/>
                </a:lnTo>
                <a:lnTo>
                  <a:pt x="56719" y="64211"/>
                </a:lnTo>
                <a:lnTo>
                  <a:pt x="35560" y="76555"/>
                </a:lnTo>
                <a:close/>
              </a:path>
              <a:path w="1545589" h="128905">
                <a:moveTo>
                  <a:pt x="56719" y="64211"/>
                </a:moveTo>
                <a:lnTo>
                  <a:pt x="35560" y="51866"/>
                </a:lnTo>
                <a:lnTo>
                  <a:pt x="77878" y="51866"/>
                </a:lnTo>
                <a:lnTo>
                  <a:pt x="56719" y="64211"/>
                </a:lnTo>
                <a:close/>
              </a:path>
              <a:path w="1545589" h="128905">
                <a:moveTo>
                  <a:pt x="77878" y="76555"/>
                </a:moveTo>
                <a:lnTo>
                  <a:pt x="35560" y="76555"/>
                </a:lnTo>
                <a:lnTo>
                  <a:pt x="56719" y="64211"/>
                </a:lnTo>
                <a:lnTo>
                  <a:pt x="77878" y="765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6600876" y="2275751"/>
            <a:ext cx="1794510" cy="128905"/>
          </a:xfrm>
          <a:custGeom>
            <a:avLst/>
            <a:gdLst/>
            <a:ahLst/>
            <a:cxnLst/>
            <a:rect l="l" t="t" r="r" b="b"/>
            <a:pathLst>
              <a:path w="1794509" h="128905">
                <a:moveTo>
                  <a:pt x="1737740" y="64223"/>
                </a:moveTo>
                <a:lnTo>
                  <a:pt x="1673174" y="26555"/>
                </a:lnTo>
                <a:lnTo>
                  <a:pt x="1666087" y="14147"/>
                </a:lnTo>
                <a:lnTo>
                  <a:pt x="1666417" y="11188"/>
                </a:lnTo>
                <a:lnTo>
                  <a:pt x="1678952" y="0"/>
                </a:lnTo>
                <a:lnTo>
                  <a:pt x="1681937" y="12"/>
                </a:lnTo>
                <a:lnTo>
                  <a:pt x="1684858" y="647"/>
                </a:lnTo>
                <a:lnTo>
                  <a:pt x="1687576" y="1879"/>
                </a:lnTo>
                <a:lnTo>
                  <a:pt x="1769964" y="49936"/>
                </a:lnTo>
                <a:lnTo>
                  <a:pt x="1766100" y="49936"/>
                </a:lnTo>
                <a:lnTo>
                  <a:pt x="1766100" y="51879"/>
                </a:lnTo>
                <a:lnTo>
                  <a:pt x="1758899" y="51879"/>
                </a:lnTo>
                <a:lnTo>
                  <a:pt x="1737740" y="64223"/>
                </a:lnTo>
                <a:close/>
              </a:path>
              <a:path w="1794509" h="128905">
                <a:moveTo>
                  <a:pt x="1713250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1713250" y="49936"/>
                </a:lnTo>
                <a:lnTo>
                  <a:pt x="1737740" y="64223"/>
                </a:lnTo>
                <a:lnTo>
                  <a:pt x="1713250" y="78511"/>
                </a:lnTo>
                <a:close/>
              </a:path>
              <a:path w="1794509" h="128905">
                <a:moveTo>
                  <a:pt x="1769964" y="78511"/>
                </a:moveTo>
                <a:lnTo>
                  <a:pt x="1766100" y="78511"/>
                </a:lnTo>
                <a:lnTo>
                  <a:pt x="1766100" y="49936"/>
                </a:lnTo>
                <a:lnTo>
                  <a:pt x="1769964" y="49936"/>
                </a:lnTo>
                <a:lnTo>
                  <a:pt x="1794459" y="64223"/>
                </a:lnTo>
                <a:lnTo>
                  <a:pt x="1769964" y="78511"/>
                </a:lnTo>
                <a:close/>
              </a:path>
              <a:path w="1794509" h="128905">
                <a:moveTo>
                  <a:pt x="1758899" y="76568"/>
                </a:moveTo>
                <a:lnTo>
                  <a:pt x="1737740" y="64223"/>
                </a:lnTo>
                <a:lnTo>
                  <a:pt x="1758899" y="51879"/>
                </a:lnTo>
                <a:lnTo>
                  <a:pt x="1758899" y="76568"/>
                </a:lnTo>
                <a:close/>
              </a:path>
              <a:path w="1794509" h="128905">
                <a:moveTo>
                  <a:pt x="1766100" y="76568"/>
                </a:moveTo>
                <a:lnTo>
                  <a:pt x="1758899" y="76568"/>
                </a:lnTo>
                <a:lnTo>
                  <a:pt x="1758899" y="51879"/>
                </a:lnTo>
                <a:lnTo>
                  <a:pt x="1766100" y="51879"/>
                </a:lnTo>
                <a:lnTo>
                  <a:pt x="1766100" y="76568"/>
                </a:lnTo>
                <a:close/>
              </a:path>
              <a:path w="1794509" h="128905">
                <a:moveTo>
                  <a:pt x="1678952" y="128447"/>
                </a:moveTo>
                <a:lnTo>
                  <a:pt x="1666087" y="114300"/>
                </a:lnTo>
                <a:lnTo>
                  <a:pt x="1666392" y="111328"/>
                </a:lnTo>
                <a:lnTo>
                  <a:pt x="1737740" y="64223"/>
                </a:lnTo>
                <a:lnTo>
                  <a:pt x="1758899" y="76568"/>
                </a:lnTo>
                <a:lnTo>
                  <a:pt x="1766100" y="76568"/>
                </a:lnTo>
                <a:lnTo>
                  <a:pt x="1766100" y="78511"/>
                </a:lnTo>
                <a:lnTo>
                  <a:pt x="1769964" y="78511"/>
                </a:lnTo>
                <a:lnTo>
                  <a:pt x="1687576" y="126568"/>
                </a:lnTo>
                <a:lnTo>
                  <a:pt x="1684858" y="127800"/>
                </a:lnTo>
                <a:lnTo>
                  <a:pt x="1681937" y="128435"/>
                </a:lnTo>
                <a:lnTo>
                  <a:pt x="1678952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 txBox="1"/>
          <p:nvPr/>
        </p:nvSpPr>
        <p:spPr>
          <a:xfrm>
            <a:off x="6106375" y="2045017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342871" y="198755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342871" y="219710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342871" y="2406650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73023" y="6035040"/>
            <a:ext cx="6151245" cy="489584"/>
          </a:xfrm>
          <a:custGeom>
            <a:avLst/>
            <a:gdLst/>
            <a:ahLst/>
            <a:cxnLst/>
            <a:rect l="l" t="t" r="r" b="b"/>
            <a:pathLst>
              <a:path w="6151245" h="489584">
                <a:moveTo>
                  <a:pt x="0" y="0"/>
                </a:moveTo>
                <a:lnTo>
                  <a:pt x="6150863" y="0"/>
                </a:lnTo>
                <a:lnTo>
                  <a:pt x="6150863" y="489204"/>
                </a:lnTo>
                <a:lnTo>
                  <a:pt x="0" y="4892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 txBox="1"/>
          <p:nvPr/>
        </p:nvSpPr>
        <p:spPr>
          <a:xfrm>
            <a:off x="681355" y="6063615"/>
            <a:ext cx="5410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W</a:t>
            </a:r>
            <a:r>
              <a:rPr dirty="0" baseline="-17921" sz="2325" spc="15" b="1">
                <a:latin typeface="黑体"/>
                <a:cs typeface="黑体"/>
              </a:rPr>
              <a:t>拉</a:t>
            </a:r>
            <a:r>
              <a:rPr dirty="0" sz="2400" b="1">
                <a:latin typeface="黑体"/>
                <a:cs typeface="黑体"/>
              </a:rPr>
              <a:t>＝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Δl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latin typeface="黑体"/>
                <a:cs typeface="黑体"/>
              </a:rPr>
              <a:t>＋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Δl</a:t>
            </a:r>
            <a:r>
              <a:rPr dirty="0" baseline="-17921" sz="2325" b="1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latin typeface="黑体"/>
                <a:cs typeface="黑体"/>
              </a:rPr>
              <a:t>＋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Δl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latin typeface="黑体"/>
                <a:cs typeface="黑体"/>
              </a:rPr>
              <a:t>＋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3333FF"/>
                </a:solidFill>
                <a:latin typeface="Times New Roman"/>
                <a:cs typeface="Times New Roman"/>
              </a:rPr>
              <a:t>4</a:t>
            </a: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Δl</a:t>
            </a:r>
            <a:r>
              <a:rPr dirty="0" baseline="-17921" sz="2325" b="1">
                <a:solidFill>
                  <a:srgbClr val="3333FF"/>
                </a:solidFill>
                <a:latin typeface="Times New Roman"/>
                <a:cs typeface="Times New Roman"/>
              </a:rPr>
              <a:t>4</a:t>
            </a:r>
            <a:r>
              <a:rPr dirty="0" sz="2400" b="1">
                <a:latin typeface="黑体"/>
                <a:cs typeface="黑体"/>
              </a:rPr>
              <a:t>＋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Δl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722262" y="2990214"/>
            <a:ext cx="1560195" cy="171450"/>
          </a:xfrm>
          <a:custGeom>
            <a:avLst/>
            <a:gdLst/>
            <a:ahLst/>
            <a:cxnLst/>
            <a:rect l="l" t="t" r="r" b="b"/>
            <a:pathLst>
              <a:path w="1560195" h="171450">
                <a:moveTo>
                  <a:pt x="152019" y="171450"/>
                </a:moveTo>
                <a:lnTo>
                  <a:pt x="148717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7" y="304"/>
                </a:lnTo>
                <a:lnTo>
                  <a:pt x="152019" y="0"/>
                </a:lnTo>
                <a:lnTo>
                  <a:pt x="155333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69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69" y="104775"/>
                </a:lnTo>
                <a:lnTo>
                  <a:pt x="161696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9" y="171450"/>
                </a:lnTo>
                <a:close/>
              </a:path>
              <a:path w="1560195" h="171450">
                <a:moveTo>
                  <a:pt x="108269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69" y="66675"/>
                </a:lnTo>
                <a:lnTo>
                  <a:pt x="103827" y="69265"/>
                </a:lnTo>
                <a:lnTo>
                  <a:pt x="47396" y="69265"/>
                </a:lnTo>
                <a:lnTo>
                  <a:pt x="47396" y="102184"/>
                </a:lnTo>
                <a:lnTo>
                  <a:pt x="103827" y="102184"/>
                </a:lnTo>
                <a:lnTo>
                  <a:pt x="108269" y="104775"/>
                </a:lnTo>
                <a:close/>
              </a:path>
              <a:path w="1560195" h="171450">
                <a:moveTo>
                  <a:pt x="1560042" y="104775"/>
                </a:moveTo>
                <a:lnTo>
                  <a:pt x="108269" y="104775"/>
                </a:lnTo>
                <a:lnTo>
                  <a:pt x="75612" y="85725"/>
                </a:lnTo>
                <a:lnTo>
                  <a:pt x="108269" y="66675"/>
                </a:lnTo>
                <a:lnTo>
                  <a:pt x="1560042" y="66675"/>
                </a:lnTo>
                <a:lnTo>
                  <a:pt x="1560042" y="104775"/>
                </a:lnTo>
                <a:close/>
              </a:path>
              <a:path w="1560195" h="171450">
                <a:moveTo>
                  <a:pt x="47396" y="102184"/>
                </a:moveTo>
                <a:lnTo>
                  <a:pt x="47396" y="69265"/>
                </a:lnTo>
                <a:lnTo>
                  <a:pt x="75612" y="85725"/>
                </a:lnTo>
                <a:lnTo>
                  <a:pt x="47396" y="102184"/>
                </a:lnTo>
                <a:close/>
              </a:path>
              <a:path w="1560195" h="171450">
                <a:moveTo>
                  <a:pt x="75612" y="85725"/>
                </a:moveTo>
                <a:lnTo>
                  <a:pt x="47396" y="69265"/>
                </a:lnTo>
                <a:lnTo>
                  <a:pt x="103827" y="69265"/>
                </a:lnTo>
                <a:lnTo>
                  <a:pt x="75612" y="85725"/>
                </a:lnTo>
                <a:close/>
              </a:path>
              <a:path w="1560195" h="171450">
                <a:moveTo>
                  <a:pt x="103827" y="102184"/>
                </a:moveTo>
                <a:lnTo>
                  <a:pt x="47396" y="102184"/>
                </a:lnTo>
                <a:lnTo>
                  <a:pt x="75612" y="85725"/>
                </a:lnTo>
                <a:lnTo>
                  <a:pt x="103827" y="102184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6581140" y="2510790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3333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022451" y="1192275"/>
            <a:ext cx="32404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怎样求弹力做的功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6097117" y="1163586"/>
            <a:ext cx="2132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1A1A1A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15" b="1">
                <a:solidFill>
                  <a:srgbClr val="1A1A1A"/>
                </a:solidFill>
                <a:latin typeface="黑体"/>
                <a:cs typeface="黑体"/>
              </a:rPr>
              <a:t>拉</a:t>
            </a:r>
            <a:r>
              <a:rPr dirty="0" sz="2400" b="1">
                <a:solidFill>
                  <a:srgbClr val="1A1A1A"/>
                </a:solidFill>
                <a:latin typeface="Times New Roman"/>
                <a:cs typeface="Times New Roman"/>
              </a:rPr>
              <a:t>=</a:t>
            </a:r>
            <a:r>
              <a:rPr dirty="0" sz="2400" spc="-5" b="1" i="1">
                <a:solidFill>
                  <a:srgbClr val="1A1A1A"/>
                </a:solidFill>
                <a:latin typeface="Times New Roman"/>
                <a:cs typeface="Times New Roman"/>
              </a:rPr>
              <a:t>F</a:t>
            </a:r>
            <a:r>
              <a:rPr dirty="0" sz="2400" b="1">
                <a:solidFill>
                  <a:srgbClr val="1A1A1A"/>
                </a:solidFill>
                <a:latin typeface="Times New Roman"/>
                <a:cs typeface="Times New Roman"/>
              </a:rPr>
              <a:t>=</a:t>
            </a:r>
            <a:r>
              <a:rPr dirty="0" sz="2400" b="1" i="1">
                <a:solidFill>
                  <a:srgbClr val="1A1A1A"/>
                </a:solidFill>
                <a:latin typeface="Times New Roman"/>
                <a:cs typeface="Times New Roman"/>
              </a:rPr>
              <a:t>k</a:t>
            </a:r>
            <a:r>
              <a:rPr dirty="0" sz="2400" spc="-5" b="1" i="1">
                <a:solidFill>
                  <a:srgbClr val="1A1A1A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1A1A1A"/>
                </a:solidFill>
                <a:latin typeface="黑体"/>
                <a:cs typeface="黑体"/>
              </a:rPr>
              <a:t>为变</a:t>
            </a:r>
            <a:r>
              <a:rPr dirty="0" sz="2400" spc="-10" b="1">
                <a:solidFill>
                  <a:srgbClr val="1A1A1A"/>
                </a:solidFill>
                <a:latin typeface="黑体"/>
                <a:cs typeface="黑体"/>
              </a:rPr>
              <a:t>力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07923" y="3644989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如何把求</a:t>
            </a: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变力</a:t>
            </a:r>
            <a:r>
              <a:rPr dirty="0" sz="2400">
                <a:latin typeface="黑体"/>
                <a:cs typeface="黑体"/>
              </a:rPr>
              <a:t>做的功转化为求</a:t>
            </a: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恒力</a:t>
            </a:r>
            <a:r>
              <a:rPr dirty="0" sz="2400">
                <a:latin typeface="黑体"/>
                <a:cs typeface="黑体"/>
              </a:rPr>
              <a:t>做的功？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483108" y="4274820"/>
            <a:ext cx="5590540" cy="48958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1275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325"/>
              </a:spcBef>
            </a:pPr>
            <a:r>
              <a:rPr dirty="0" sz="2400">
                <a:latin typeface="黑体"/>
                <a:cs typeface="黑体"/>
              </a:rPr>
              <a:t>把弹簧从</a:t>
            </a:r>
            <a:r>
              <a:rPr dirty="0" sz="2400" spc="-5" i="1">
                <a:latin typeface="Times New Roman"/>
                <a:cs typeface="Times New Roman"/>
              </a:rPr>
              <a:t>A</a:t>
            </a:r>
            <a:r>
              <a:rPr dirty="0" sz="2400">
                <a:latin typeface="黑体"/>
                <a:cs typeface="黑体"/>
              </a:rPr>
              <a:t>到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黑体"/>
                <a:cs typeface="黑体"/>
              </a:rPr>
              <a:t>的过程分成很多</a:t>
            </a: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小段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509016" y="4946903"/>
            <a:ext cx="10339070" cy="573405"/>
          </a:xfrm>
          <a:custGeom>
            <a:avLst/>
            <a:gdLst/>
            <a:ahLst/>
            <a:cxnLst/>
            <a:rect l="l" t="t" r="r" b="b"/>
            <a:pathLst>
              <a:path w="10339070" h="573404">
                <a:moveTo>
                  <a:pt x="0" y="0"/>
                </a:moveTo>
                <a:lnTo>
                  <a:pt x="10338816" y="0"/>
                </a:lnTo>
                <a:lnTo>
                  <a:pt x="10338816" y="573024"/>
                </a:lnTo>
                <a:lnTo>
                  <a:pt x="0" y="5730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09016" y="4947348"/>
            <a:ext cx="10339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在各个小段上，弹力可近似认为是</a:t>
            </a:r>
            <a:r>
              <a:rPr dirty="0" sz="2400">
                <a:solidFill>
                  <a:srgbClr val="FF0000"/>
                </a:solidFill>
                <a:latin typeface="黑体"/>
                <a:cs typeface="黑体"/>
              </a:rPr>
              <a:t>不变</a:t>
            </a:r>
            <a:r>
              <a:rPr dirty="0" sz="2400">
                <a:latin typeface="黑体"/>
                <a:cs typeface="黑体"/>
              </a:rPr>
              <a:t>的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6162624" y="4396714"/>
            <a:ext cx="236448" cy="26502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372809" y="4396714"/>
            <a:ext cx="150571" cy="269189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6465366" y="4549965"/>
            <a:ext cx="126682" cy="18733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6543230" y="4557750"/>
            <a:ext cx="120802" cy="152958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613473" y="4396714"/>
            <a:ext cx="236448" cy="26502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6823659" y="4396714"/>
            <a:ext cx="150571" cy="26918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6908304" y="4549965"/>
            <a:ext cx="139903" cy="18733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94080" y="4557750"/>
            <a:ext cx="120802" cy="152958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064323" y="4396714"/>
            <a:ext cx="236448" cy="2650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7274509" y="4396714"/>
            <a:ext cx="150571" cy="269189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7357567" y="4549978"/>
            <a:ext cx="139814" cy="190030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479601" y="4557305"/>
            <a:ext cx="311302" cy="10845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1877567" y="5498591"/>
            <a:ext cx="5588635" cy="489584"/>
          </a:xfrm>
          <a:custGeom>
            <a:avLst/>
            <a:gdLst/>
            <a:ahLst/>
            <a:cxnLst/>
            <a:rect l="l" t="t" r="r" b="b"/>
            <a:pathLst>
              <a:path w="5588634" h="489585">
                <a:moveTo>
                  <a:pt x="0" y="0"/>
                </a:moveTo>
                <a:lnTo>
                  <a:pt x="5588508" y="0"/>
                </a:lnTo>
                <a:lnTo>
                  <a:pt x="5588508" y="489203"/>
                </a:lnTo>
                <a:lnTo>
                  <a:pt x="0" y="48920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 txBox="1"/>
          <p:nvPr/>
        </p:nvSpPr>
        <p:spPr>
          <a:xfrm>
            <a:off x="1999094" y="5527319"/>
            <a:ext cx="1912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21505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黑体"/>
                <a:cs typeface="黑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21505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黑体"/>
                <a:cs typeface="黑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21505" sz="2325" b="1">
                <a:latin typeface="Times New Roman"/>
                <a:cs typeface="Times New Roman"/>
              </a:rPr>
              <a:t>3</a:t>
            </a:r>
            <a:r>
              <a:rPr dirty="0" baseline="-21505" sz="2325" spc="18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3562337" y="5317096"/>
            <a:ext cx="4680521" cy="589279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 txBox="1"/>
          <p:nvPr/>
        </p:nvSpPr>
        <p:spPr>
          <a:xfrm>
            <a:off x="5112524" y="5434342"/>
            <a:ext cx="12357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化变为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恒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41" name="object 141"/>
          <p:cNvSpPr/>
          <p:nvPr/>
        </p:nvSpPr>
        <p:spPr>
          <a:xfrm>
            <a:off x="7856219" y="3931920"/>
            <a:ext cx="3537585" cy="672465"/>
          </a:xfrm>
          <a:custGeom>
            <a:avLst/>
            <a:gdLst/>
            <a:ahLst/>
            <a:cxnLst/>
            <a:rect l="l" t="t" r="r" b="b"/>
            <a:pathLst>
              <a:path w="3537584" h="672464">
                <a:moveTo>
                  <a:pt x="0" y="672083"/>
                </a:moveTo>
                <a:lnTo>
                  <a:pt x="1485900" y="338327"/>
                </a:lnTo>
                <a:lnTo>
                  <a:pt x="1485900" y="97535"/>
                </a:lnTo>
                <a:lnTo>
                  <a:pt x="1493470" y="59716"/>
                </a:lnTo>
                <a:lnTo>
                  <a:pt x="1514089" y="28855"/>
                </a:lnTo>
                <a:lnTo>
                  <a:pt x="1544616" y="7951"/>
                </a:lnTo>
                <a:lnTo>
                  <a:pt x="1581911" y="0"/>
                </a:lnTo>
                <a:lnTo>
                  <a:pt x="3441191" y="0"/>
                </a:lnTo>
                <a:lnTo>
                  <a:pt x="3478344" y="7951"/>
                </a:lnTo>
                <a:lnTo>
                  <a:pt x="3508824" y="28855"/>
                </a:lnTo>
                <a:lnTo>
                  <a:pt x="3529490" y="59716"/>
                </a:lnTo>
                <a:lnTo>
                  <a:pt x="3537204" y="97535"/>
                </a:lnTo>
                <a:lnTo>
                  <a:pt x="3537204" y="338327"/>
                </a:lnTo>
                <a:lnTo>
                  <a:pt x="3536957" y="482714"/>
                </a:lnTo>
                <a:lnTo>
                  <a:pt x="1485900" y="482714"/>
                </a:lnTo>
                <a:lnTo>
                  <a:pt x="1485900" y="483107"/>
                </a:lnTo>
                <a:lnTo>
                  <a:pt x="0" y="672083"/>
                </a:lnTo>
                <a:close/>
              </a:path>
              <a:path w="3537584" h="672464">
                <a:moveTo>
                  <a:pt x="3441191" y="579119"/>
                </a:moveTo>
                <a:lnTo>
                  <a:pt x="1581911" y="579119"/>
                </a:lnTo>
                <a:lnTo>
                  <a:pt x="1544616" y="571543"/>
                </a:lnTo>
                <a:lnTo>
                  <a:pt x="1514089" y="550881"/>
                </a:lnTo>
                <a:lnTo>
                  <a:pt x="1493470" y="520237"/>
                </a:lnTo>
                <a:lnTo>
                  <a:pt x="1485900" y="482714"/>
                </a:lnTo>
                <a:lnTo>
                  <a:pt x="3536957" y="482714"/>
                </a:lnTo>
                <a:lnTo>
                  <a:pt x="3537204" y="483107"/>
                </a:lnTo>
                <a:lnTo>
                  <a:pt x="3529490" y="520403"/>
                </a:lnTo>
                <a:lnTo>
                  <a:pt x="3508824" y="550930"/>
                </a:lnTo>
                <a:lnTo>
                  <a:pt x="3478344" y="571549"/>
                </a:lnTo>
                <a:lnTo>
                  <a:pt x="3441191" y="579119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817802" y="3927792"/>
            <a:ext cx="3580129" cy="684530"/>
          </a:xfrm>
          <a:custGeom>
            <a:avLst/>
            <a:gdLst/>
            <a:ahLst/>
            <a:cxnLst/>
            <a:rect l="l" t="t" r="r" b="b"/>
            <a:pathLst>
              <a:path w="3580129" h="684529">
                <a:moveTo>
                  <a:pt x="1519554" y="337384"/>
                </a:moveTo>
                <a:lnTo>
                  <a:pt x="1519681" y="95250"/>
                </a:lnTo>
                <a:lnTo>
                  <a:pt x="1525689" y="66039"/>
                </a:lnTo>
                <a:lnTo>
                  <a:pt x="1527505" y="60960"/>
                </a:lnTo>
                <a:lnTo>
                  <a:pt x="1529537" y="57150"/>
                </a:lnTo>
                <a:lnTo>
                  <a:pt x="1531772" y="52070"/>
                </a:lnTo>
                <a:lnTo>
                  <a:pt x="1534198" y="48260"/>
                </a:lnTo>
                <a:lnTo>
                  <a:pt x="1536839" y="44450"/>
                </a:lnTo>
                <a:lnTo>
                  <a:pt x="1539659" y="40639"/>
                </a:lnTo>
                <a:lnTo>
                  <a:pt x="1542656" y="35560"/>
                </a:lnTo>
                <a:lnTo>
                  <a:pt x="1545831" y="33020"/>
                </a:lnTo>
                <a:lnTo>
                  <a:pt x="1549184" y="29210"/>
                </a:lnTo>
                <a:lnTo>
                  <a:pt x="1552702" y="25400"/>
                </a:lnTo>
                <a:lnTo>
                  <a:pt x="1556372" y="22860"/>
                </a:lnTo>
                <a:lnTo>
                  <a:pt x="1560194" y="19050"/>
                </a:lnTo>
                <a:lnTo>
                  <a:pt x="1564157" y="16510"/>
                </a:lnTo>
                <a:lnTo>
                  <a:pt x="1568259" y="13970"/>
                </a:lnTo>
                <a:lnTo>
                  <a:pt x="1572501" y="11429"/>
                </a:lnTo>
                <a:lnTo>
                  <a:pt x="1576857" y="8889"/>
                </a:lnTo>
                <a:lnTo>
                  <a:pt x="1581340" y="7620"/>
                </a:lnTo>
                <a:lnTo>
                  <a:pt x="1585937" y="5079"/>
                </a:lnTo>
                <a:lnTo>
                  <a:pt x="1605330" y="0"/>
                </a:lnTo>
                <a:lnTo>
                  <a:pt x="3494354" y="0"/>
                </a:lnTo>
                <a:lnTo>
                  <a:pt x="3513747" y="5079"/>
                </a:lnTo>
                <a:lnTo>
                  <a:pt x="3518344" y="7620"/>
                </a:lnTo>
                <a:lnTo>
                  <a:pt x="3522827" y="8889"/>
                </a:lnTo>
                <a:lnTo>
                  <a:pt x="1611464" y="8889"/>
                </a:lnTo>
                <a:lnTo>
                  <a:pt x="1606651" y="10160"/>
                </a:lnTo>
                <a:lnTo>
                  <a:pt x="1602371" y="10160"/>
                </a:lnTo>
                <a:lnTo>
                  <a:pt x="1597698" y="11429"/>
                </a:lnTo>
                <a:lnTo>
                  <a:pt x="1597939" y="11429"/>
                </a:lnTo>
                <a:lnTo>
                  <a:pt x="1593354" y="12700"/>
                </a:lnTo>
                <a:lnTo>
                  <a:pt x="1593583" y="12700"/>
                </a:lnTo>
                <a:lnTo>
                  <a:pt x="1589100" y="13970"/>
                </a:lnTo>
                <a:lnTo>
                  <a:pt x="1589328" y="13970"/>
                </a:lnTo>
                <a:lnTo>
                  <a:pt x="1584947" y="16510"/>
                </a:lnTo>
                <a:lnTo>
                  <a:pt x="1585163" y="16510"/>
                </a:lnTo>
                <a:lnTo>
                  <a:pt x="1580895" y="17779"/>
                </a:lnTo>
                <a:lnTo>
                  <a:pt x="1581099" y="17779"/>
                </a:lnTo>
                <a:lnTo>
                  <a:pt x="1576946" y="20320"/>
                </a:lnTo>
                <a:lnTo>
                  <a:pt x="1577149" y="20320"/>
                </a:lnTo>
                <a:lnTo>
                  <a:pt x="1573110" y="21589"/>
                </a:lnTo>
                <a:lnTo>
                  <a:pt x="1573301" y="21589"/>
                </a:lnTo>
                <a:lnTo>
                  <a:pt x="1569389" y="24129"/>
                </a:lnTo>
                <a:lnTo>
                  <a:pt x="1569580" y="24129"/>
                </a:lnTo>
                <a:lnTo>
                  <a:pt x="1565808" y="26670"/>
                </a:lnTo>
                <a:lnTo>
                  <a:pt x="1565986" y="26670"/>
                </a:lnTo>
                <a:lnTo>
                  <a:pt x="1563556" y="29210"/>
                </a:lnTo>
                <a:lnTo>
                  <a:pt x="1562519" y="29210"/>
                </a:lnTo>
                <a:lnTo>
                  <a:pt x="1559026" y="33020"/>
                </a:lnTo>
                <a:lnTo>
                  <a:pt x="1559191" y="33020"/>
                </a:lnTo>
                <a:lnTo>
                  <a:pt x="1555838" y="35560"/>
                </a:lnTo>
                <a:lnTo>
                  <a:pt x="1556003" y="35560"/>
                </a:lnTo>
                <a:lnTo>
                  <a:pt x="1552816" y="39370"/>
                </a:lnTo>
                <a:lnTo>
                  <a:pt x="1552968" y="39370"/>
                </a:lnTo>
                <a:lnTo>
                  <a:pt x="1549933" y="41910"/>
                </a:lnTo>
                <a:lnTo>
                  <a:pt x="1550073" y="41910"/>
                </a:lnTo>
                <a:lnTo>
                  <a:pt x="1547215" y="45720"/>
                </a:lnTo>
                <a:lnTo>
                  <a:pt x="1547355" y="45720"/>
                </a:lnTo>
                <a:lnTo>
                  <a:pt x="1544662" y="49529"/>
                </a:lnTo>
                <a:lnTo>
                  <a:pt x="1542287" y="53339"/>
                </a:lnTo>
                <a:lnTo>
                  <a:pt x="1540078" y="57150"/>
                </a:lnTo>
                <a:lnTo>
                  <a:pt x="1538058" y="60960"/>
                </a:lnTo>
                <a:lnTo>
                  <a:pt x="1536230" y="64770"/>
                </a:lnTo>
                <a:lnTo>
                  <a:pt x="1534591" y="68579"/>
                </a:lnTo>
                <a:lnTo>
                  <a:pt x="1533169" y="73660"/>
                </a:lnTo>
                <a:lnTo>
                  <a:pt x="1531937" y="77470"/>
                </a:lnTo>
                <a:lnTo>
                  <a:pt x="1530921" y="82550"/>
                </a:lnTo>
                <a:lnTo>
                  <a:pt x="1530121" y="86360"/>
                </a:lnTo>
                <a:lnTo>
                  <a:pt x="1529537" y="91439"/>
                </a:lnTo>
                <a:lnTo>
                  <a:pt x="1529286" y="95250"/>
                </a:lnTo>
                <a:lnTo>
                  <a:pt x="1529079" y="336550"/>
                </a:lnTo>
                <a:lnTo>
                  <a:pt x="1523276" y="336550"/>
                </a:lnTo>
                <a:lnTo>
                  <a:pt x="1519554" y="337384"/>
                </a:lnTo>
                <a:close/>
              </a:path>
              <a:path w="3580129" h="684529">
                <a:moveTo>
                  <a:pt x="3537343" y="30479"/>
                </a:moveTo>
                <a:lnTo>
                  <a:pt x="3533698" y="26670"/>
                </a:lnTo>
                <a:lnTo>
                  <a:pt x="3533876" y="26670"/>
                </a:lnTo>
                <a:lnTo>
                  <a:pt x="3530104" y="24129"/>
                </a:lnTo>
                <a:lnTo>
                  <a:pt x="3530295" y="24129"/>
                </a:lnTo>
                <a:lnTo>
                  <a:pt x="3526383" y="21589"/>
                </a:lnTo>
                <a:lnTo>
                  <a:pt x="3526574" y="21589"/>
                </a:lnTo>
                <a:lnTo>
                  <a:pt x="3522535" y="20320"/>
                </a:lnTo>
                <a:lnTo>
                  <a:pt x="3522738" y="20320"/>
                </a:lnTo>
                <a:lnTo>
                  <a:pt x="3518585" y="17779"/>
                </a:lnTo>
                <a:lnTo>
                  <a:pt x="3518788" y="17779"/>
                </a:lnTo>
                <a:lnTo>
                  <a:pt x="3514521" y="16510"/>
                </a:lnTo>
                <a:lnTo>
                  <a:pt x="3514737" y="16510"/>
                </a:lnTo>
                <a:lnTo>
                  <a:pt x="3510356" y="13970"/>
                </a:lnTo>
                <a:lnTo>
                  <a:pt x="3510584" y="13970"/>
                </a:lnTo>
                <a:lnTo>
                  <a:pt x="3506101" y="12700"/>
                </a:lnTo>
                <a:lnTo>
                  <a:pt x="3506330" y="12700"/>
                </a:lnTo>
                <a:lnTo>
                  <a:pt x="3501745" y="11429"/>
                </a:lnTo>
                <a:lnTo>
                  <a:pt x="3501974" y="11429"/>
                </a:lnTo>
                <a:lnTo>
                  <a:pt x="3497313" y="10160"/>
                </a:lnTo>
                <a:lnTo>
                  <a:pt x="3493033" y="10160"/>
                </a:lnTo>
                <a:lnTo>
                  <a:pt x="3488207" y="8889"/>
                </a:lnTo>
                <a:lnTo>
                  <a:pt x="3522827" y="8889"/>
                </a:lnTo>
                <a:lnTo>
                  <a:pt x="3527183" y="11429"/>
                </a:lnTo>
                <a:lnTo>
                  <a:pt x="3531425" y="13970"/>
                </a:lnTo>
                <a:lnTo>
                  <a:pt x="3535527" y="16510"/>
                </a:lnTo>
                <a:lnTo>
                  <a:pt x="3539489" y="19050"/>
                </a:lnTo>
                <a:lnTo>
                  <a:pt x="3543312" y="22860"/>
                </a:lnTo>
                <a:lnTo>
                  <a:pt x="3546982" y="25400"/>
                </a:lnTo>
                <a:lnTo>
                  <a:pt x="3550500" y="29210"/>
                </a:lnTo>
                <a:lnTo>
                  <a:pt x="3537165" y="29210"/>
                </a:lnTo>
                <a:lnTo>
                  <a:pt x="3537343" y="30479"/>
                </a:lnTo>
                <a:close/>
              </a:path>
              <a:path w="3580129" h="684529">
                <a:moveTo>
                  <a:pt x="1562341" y="30479"/>
                </a:moveTo>
                <a:lnTo>
                  <a:pt x="1562519" y="29210"/>
                </a:lnTo>
                <a:lnTo>
                  <a:pt x="1563556" y="29210"/>
                </a:lnTo>
                <a:lnTo>
                  <a:pt x="1562341" y="30479"/>
                </a:lnTo>
                <a:close/>
              </a:path>
              <a:path w="3580129" h="684529">
                <a:moveTo>
                  <a:pt x="3580003" y="491489"/>
                </a:moveTo>
                <a:lnTo>
                  <a:pt x="3570478" y="491489"/>
                </a:lnTo>
                <a:lnTo>
                  <a:pt x="3570478" y="95250"/>
                </a:lnTo>
                <a:lnTo>
                  <a:pt x="3570122" y="91439"/>
                </a:lnTo>
                <a:lnTo>
                  <a:pt x="3569538" y="86360"/>
                </a:lnTo>
                <a:lnTo>
                  <a:pt x="3568725" y="82550"/>
                </a:lnTo>
                <a:lnTo>
                  <a:pt x="3567696" y="77470"/>
                </a:lnTo>
                <a:lnTo>
                  <a:pt x="3566452" y="73660"/>
                </a:lnTo>
                <a:lnTo>
                  <a:pt x="3565004" y="68579"/>
                </a:lnTo>
                <a:lnTo>
                  <a:pt x="3563365" y="64770"/>
                </a:lnTo>
                <a:lnTo>
                  <a:pt x="3561524" y="60960"/>
                </a:lnTo>
                <a:lnTo>
                  <a:pt x="3559492" y="57150"/>
                </a:lnTo>
                <a:lnTo>
                  <a:pt x="3557282" y="53339"/>
                </a:lnTo>
                <a:lnTo>
                  <a:pt x="3554895" y="49529"/>
                </a:lnTo>
                <a:lnTo>
                  <a:pt x="3552329" y="45720"/>
                </a:lnTo>
                <a:lnTo>
                  <a:pt x="3552469" y="45720"/>
                </a:lnTo>
                <a:lnTo>
                  <a:pt x="3549611" y="41910"/>
                </a:lnTo>
                <a:lnTo>
                  <a:pt x="3549751" y="41910"/>
                </a:lnTo>
                <a:lnTo>
                  <a:pt x="3546716" y="39370"/>
                </a:lnTo>
                <a:lnTo>
                  <a:pt x="3546868" y="39370"/>
                </a:lnTo>
                <a:lnTo>
                  <a:pt x="3543680" y="35560"/>
                </a:lnTo>
                <a:lnTo>
                  <a:pt x="3543846" y="35560"/>
                </a:lnTo>
                <a:lnTo>
                  <a:pt x="3540493" y="33020"/>
                </a:lnTo>
                <a:lnTo>
                  <a:pt x="3540658" y="33020"/>
                </a:lnTo>
                <a:lnTo>
                  <a:pt x="3537165" y="29210"/>
                </a:lnTo>
                <a:lnTo>
                  <a:pt x="3550500" y="29210"/>
                </a:lnTo>
                <a:lnTo>
                  <a:pt x="3553840" y="33020"/>
                </a:lnTo>
                <a:lnTo>
                  <a:pt x="3557028" y="35560"/>
                </a:lnTo>
                <a:lnTo>
                  <a:pt x="3560025" y="40639"/>
                </a:lnTo>
                <a:lnTo>
                  <a:pt x="3562845" y="44450"/>
                </a:lnTo>
                <a:lnTo>
                  <a:pt x="3565486" y="48260"/>
                </a:lnTo>
                <a:lnTo>
                  <a:pt x="3567912" y="52070"/>
                </a:lnTo>
                <a:lnTo>
                  <a:pt x="3570147" y="57150"/>
                </a:lnTo>
                <a:lnTo>
                  <a:pt x="3572179" y="60960"/>
                </a:lnTo>
                <a:lnTo>
                  <a:pt x="3573995" y="66039"/>
                </a:lnTo>
                <a:lnTo>
                  <a:pt x="3575583" y="69850"/>
                </a:lnTo>
                <a:lnTo>
                  <a:pt x="3576942" y="74929"/>
                </a:lnTo>
                <a:lnTo>
                  <a:pt x="3578072" y="80010"/>
                </a:lnTo>
                <a:lnTo>
                  <a:pt x="3578961" y="85089"/>
                </a:lnTo>
                <a:lnTo>
                  <a:pt x="3579609" y="90170"/>
                </a:lnTo>
                <a:lnTo>
                  <a:pt x="3580003" y="95250"/>
                </a:lnTo>
                <a:lnTo>
                  <a:pt x="3580003" y="491489"/>
                </a:lnTo>
                <a:close/>
              </a:path>
              <a:path w="3580129" h="684529">
                <a:moveTo>
                  <a:pt x="1529194" y="96520"/>
                </a:moveTo>
                <a:lnTo>
                  <a:pt x="1529206" y="95250"/>
                </a:lnTo>
                <a:lnTo>
                  <a:pt x="1529194" y="96520"/>
                </a:lnTo>
                <a:close/>
              </a:path>
              <a:path w="3580129" h="684529">
                <a:moveTo>
                  <a:pt x="3570490" y="96520"/>
                </a:moveTo>
                <a:lnTo>
                  <a:pt x="3570398" y="95250"/>
                </a:lnTo>
                <a:lnTo>
                  <a:pt x="3570490" y="96520"/>
                </a:lnTo>
                <a:close/>
              </a:path>
              <a:path w="3580129" h="684529">
                <a:moveTo>
                  <a:pt x="1519554" y="341629"/>
                </a:moveTo>
                <a:lnTo>
                  <a:pt x="1519554" y="337384"/>
                </a:lnTo>
                <a:lnTo>
                  <a:pt x="1523276" y="336550"/>
                </a:lnTo>
                <a:lnTo>
                  <a:pt x="1519554" y="341629"/>
                </a:lnTo>
                <a:close/>
              </a:path>
              <a:path w="3580129" h="684529">
                <a:moveTo>
                  <a:pt x="1529079" y="341629"/>
                </a:moveTo>
                <a:lnTo>
                  <a:pt x="1519554" y="341629"/>
                </a:lnTo>
                <a:lnTo>
                  <a:pt x="1523276" y="336550"/>
                </a:lnTo>
                <a:lnTo>
                  <a:pt x="1529079" y="336550"/>
                </a:lnTo>
                <a:lnTo>
                  <a:pt x="1529079" y="341629"/>
                </a:lnTo>
                <a:close/>
              </a:path>
              <a:path w="3580129" h="684529">
                <a:moveTo>
                  <a:pt x="1028" y="684529"/>
                </a:moveTo>
                <a:lnTo>
                  <a:pt x="0" y="678179"/>
                </a:lnTo>
                <a:lnTo>
                  <a:pt x="1519554" y="337384"/>
                </a:lnTo>
                <a:lnTo>
                  <a:pt x="1519554" y="341629"/>
                </a:lnTo>
                <a:lnTo>
                  <a:pt x="1529079" y="341629"/>
                </a:lnTo>
                <a:lnTo>
                  <a:pt x="1529079" y="345439"/>
                </a:lnTo>
                <a:lnTo>
                  <a:pt x="132601" y="658487"/>
                </a:lnTo>
                <a:lnTo>
                  <a:pt x="37439" y="670560"/>
                </a:lnTo>
                <a:lnTo>
                  <a:pt x="39090" y="679450"/>
                </a:lnTo>
                <a:lnTo>
                  <a:pt x="41130" y="679450"/>
                </a:lnTo>
                <a:lnTo>
                  <a:pt x="1028" y="684529"/>
                </a:lnTo>
                <a:close/>
              </a:path>
              <a:path w="3580129" h="684529">
                <a:moveTo>
                  <a:pt x="41130" y="679450"/>
                </a:moveTo>
                <a:lnTo>
                  <a:pt x="39090" y="679450"/>
                </a:lnTo>
                <a:lnTo>
                  <a:pt x="132601" y="658487"/>
                </a:lnTo>
                <a:lnTo>
                  <a:pt x="1529079" y="481329"/>
                </a:lnTo>
                <a:lnTo>
                  <a:pt x="1529079" y="486410"/>
                </a:lnTo>
                <a:lnTo>
                  <a:pt x="1519554" y="486410"/>
                </a:lnTo>
                <a:lnTo>
                  <a:pt x="1519681" y="491489"/>
                </a:lnTo>
                <a:lnTo>
                  <a:pt x="1519732" y="492146"/>
                </a:lnTo>
                <a:lnTo>
                  <a:pt x="41130" y="679450"/>
                </a:lnTo>
                <a:close/>
              </a:path>
              <a:path w="3580129" h="684529">
                <a:moveTo>
                  <a:pt x="1519732" y="492146"/>
                </a:moveTo>
                <a:lnTo>
                  <a:pt x="1519681" y="491489"/>
                </a:lnTo>
                <a:lnTo>
                  <a:pt x="1519554" y="486410"/>
                </a:lnTo>
                <a:lnTo>
                  <a:pt x="1524914" y="491489"/>
                </a:lnTo>
                <a:lnTo>
                  <a:pt x="1519732" y="492146"/>
                </a:lnTo>
                <a:close/>
              </a:path>
              <a:path w="3580129" h="684529">
                <a:moveTo>
                  <a:pt x="3494354" y="586739"/>
                </a:moveTo>
                <a:lnTo>
                  <a:pt x="1605330" y="586739"/>
                </a:lnTo>
                <a:lnTo>
                  <a:pt x="1585937" y="581660"/>
                </a:lnTo>
                <a:lnTo>
                  <a:pt x="1581340" y="579120"/>
                </a:lnTo>
                <a:lnTo>
                  <a:pt x="1576857" y="577850"/>
                </a:lnTo>
                <a:lnTo>
                  <a:pt x="1556372" y="563879"/>
                </a:lnTo>
                <a:lnTo>
                  <a:pt x="1552702" y="561339"/>
                </a:lnTo>
                <a:lnTo>
                  <a:pt x="1549184" y="557529"/>
                </a:lnTo>
                <a:lnTo>
                  <a:pt x="1545831" y="553720"/>
                </a:lnTo>
                <a:lnTo>
                  <a:pt x="1542656" y="551179"/>
                </a:lnTo>
                <a:lnTo>
                  <a:pt x="1539659" y="547370"/>
                </a:lnTo>
                <a:lnTo>
                  <a:pt x="1536839" y="542289"/>
                </a:lnTo>
                <a:lnTo>
                  <a:pt x="1534198" y="538479"/>
                </a:lnTo>
                <a:lnTo>
                  <a:pt x="1531772" y="534670"/>
                </a:lnTo>
                <a:lnTo>
                  <a:pt x="1529537" y="529589"/>
                </a:lnTo>
                <a:lnTo>
                  <a:pt x="1527505" y="525779"/>
                </a:lnTo>
                <a:lnTo>
                  <a:pt x="1525689" y="520700"/>
                </a:lnTo>
                <a:lnTo>
                  <a:pt x="1524101" y="516889"/>
                </a:lnTo>
                <a:lnTo>
                  <a:pt x="1522742" y="511810"/>
                </a:lnTo>
                <a:lnTo>
                  <a:pt x="1521612" y="506729"/>
                </a:lnTo>
                <a:lnTo>
                  <a:pt x="1520723" y="501650"/>
                </a:lnTo>
                <a:lnTo>
                  <a:pt x="1520075" y="496570"/>
                </a:lnTo>
                <a:lnTo>
                  <a:pt x="1519732" y="492146"/>
                </a:lnTo>
                <a:lnTo>
                  <a:pt x="1524914" y="491489"/>
                </a:lnTo>
                <a:lnTo>
                  <a:pt x="1519554" y="486410"/>
                </a:lnTo>
                <a:lnTo>
                  <a:pt x="1529079" y="486410"/>
                </a:lnTo>
                <a:lnTo>
                  <a:pt x="1529206" y="491489"/>
                </a:lnTo>
                <a:lnTo>
                  <a:pt x="1529562" y="495300"/>
                </a:lnTo>
                <a:lnTo>
                  <a:pt x="1530146" y="500379"/>
                </a:lnTo>
                <a:lnTo>
                  <a:pt x="1530959" y="504189"/>
                </a:lnTo>
                <a:lnTo>
                  <a:pt x="1531988" y="509270"/>
                </a:lnTo>
                <a:lnTo>
                  <a:pt x="1533232" y="513079"/>
                </a:lnTo>
                <a:lnTo>
                  <a:pt x="1534680" y="518160"/>
                </a:lnTo>
                <a:lnTo>
                  <a:pt x="1536318" y="521970"/>
                </a:lnTo>
                <a:lnTo>
                  <a:pt x="1538160" y="525779"/>
                </a:lnTo>
                <a:lnTo>
                  <a:pt x="1540192" y="529589"/>
                </a:lnTo>
                <a:lnTo>
                  <a:pt x="1542402" y="533400"/>
                </a:lnTo>
                <a:lnTo>
                  <a:pt x="1544789" y="537210"/>
                </a:lnTo>
                <a:lnTo>
                  <a:pt x="1547355" y="541020"/>
                </a:lnTo>
                <a:lnTo>
                  <a:pt x="1547215" y="541020"/>
                </a:lnTo>
                <a:lnTo>
                  <a:pt x="1550073" y="544829"/>
                </a:lnTo>
                <a:lnTo>
                  <a:pt x="1549933" y="544829"/>
                </a:lnTo>
                <a:lnTo>
                  <a:pt x="1552968" y="547370"/>
                </a:lnTo>
                <a:lnTo>
                  <a:pt x="1552816" y="547370"/>
                </a:lnTo>
                <a:lnTo>
                  <a:pt x="1556003" y="551179"/>
                </a:lnTo>
                <a:lnTo>
                  <a:pt x="1555838" y="551179"/>
                </a:lnTo>
                <a:lnTo>
                  <a:pt x="1559191" y="553720"/>
                </a:lnTo>
                <a:lnTo>
                  <a:pt x="1559026" y="553720"/>
                </a:lnTo>
                <a:lnTo>
                  <a:pt x="1562519" y="557529"/>
                </a:lnTo>
                <a:lnTo>
                  <a:pt x="1563556" y="557529"/>
                </a:lnTo>
                <a:lnTo>
                  <a:pt x="1565986" y="560070"/>
                </a:lnTo>
                <a:lnTo>
                  <a:pt x="1565808" y="560070"/>
                </a:lnTo>
                <a:lnTo>
                  <a:pt x="1569580" y="562610"/>
                </a:lnTo>
                <a:lnTo>
                  <a:pt x="1569389" y="562610"/>
                </a:lnTo>
                <a:lnTo>
                  <a:pt x="1573301" y="565150"/>
                </a:lnTo>
                <a:lnTo>
                  <a:pt x="1573110" y="565150"/>
                </a:lnTo>
                <a:lnTo>
                  <a:pt x="1577149" y="566420"/>
                </a:lnTo>
                <a:lnTo>
                  <a:pt x="1576946" y="566420"/>
                </a:lnTo>
                <a:lnTo>
                  <a:pt x="1581099" y="568960"/>
                </a:lnTo>
                <a:lnTo>
                  <a:pt x="1580895" y="568960"/>
                </a:lnTo>
                <a:lnTo>
                  <a:pt x="1585163" y="570229"/>
                </a:lnTo>
                <a:lnTo>
                  <a:pt x="1584947" y="570229"/>
                </a:lnTo>
                <a:lnTo>
                  <a:pt x="1589328" y="572770"/>
                </a:lnTo>
                <a:lnTo>
                  <a:pt x="1589100" y="572770"/>
                </a:lnTo>
                <a:lnTo>
                  <a:pt x="1593583" y="574039"/>
                </a:lnTo>
                <a:lnTo>
                  <a:pt x="1593354" y="574039"/>
                </a:lnTo>
                <a:lnTo>
                  <a:pt x="1597939" y="575310"/>
                </a:lnTo>
                <a:lnTo>
                  <a:pt x="1597698" y="575310"/>
                </a:lnTo>
                <a:lnTo>
                  <a:pt x="1602371" y="576579"/>
                </a:lnTo>
                <a:lnTo>
                  <a:pt x="1606651" y="576579"/>
                </a:lnTo>
                <a:lnTo>
                  <a:pt x="1611464" y="577850"/>
                </a:lnTo>
                <a:lnTo>
                  <a:pt x="3522827" y="577850"/>
                </a:lnTo>
                <a:lnTo>
                  <a:pt x="3518344" y="579120"/>
                </a:lnTo>
                <a:lnTo>
                  <a:pt x="3513747" y="581660"/>
                </a:lnTo>
                <a:lnTo>
                  <a:pt x="3494354" y="586739"/>
                </a:lnTo>
                <a:close/>
              </a:path>
              <a:path w="3580129" h="684529">
                <a:moveTo>
                  <a:pt x="1529286" y="491489"/>
                </a:moveTo>
                <a:lnTo>
                  <a:pt x="1529194" y="490220"/>
                </a:lnTo>
                <a:lnTo>
                  <a:pt x="1529286" y="491489"/>
                </a:lnTo>
                <a:close/>
              </a:path>
              <a:path w="3580129" h="684529">
                <a:moveTo>
                  <a:pt x="3550500" y="557529"/>
                </a:moveTo>
                <a:lnTo>
                  <a:pt x="3537165" y="557529"/>
                </a:lnTo>
                <a:lnTo>
                  <a:pt x="3540658" y="553720"/>
                </a:lnTo>
                <a:lnTo>
                  <a:pt x="3540493" y="553720"/>
                </a:lnTo>
                <a:lnTo>
                  <a:pt x="3543846" y="551179"/>
                </a:lnTo>
                <a:lnTo>
                  <a:pt x="3543680" y="551179"/>
                </a:lnTo>
                <a:lnTo>
                  <a:pt x="3546868" y="547370"/>
                </a:lnTo>
                <a:lnTo>
                  <a:pt x="3546716" y="547370"/>
                </a:lnTo>
                <a:lnTo>
                  <a:pt x="3549751" y="544829"/>
                </a:lnTo>
                <a:lnTo>
                  <a:pt x="3549611" y="544829"/>
                </a:lnTo>
                <a:lnTo>
                  <a:pt x="3552469" y="541020"/>
                </a:lnTo>
                <a:lnTo>
                  <a:pt x="3552329" y="541020"/>
                </a:lnTo>
                <a:lnTo>
                  <a:pt x="3555022" y="537210"/>
                </a:lnTo>
                <a:lnTo>
                  <a:pt x="3557396" y="533400"/>
                </a:lnTo>
                <a:lnTo>
                  <a:pt x="3559606" y="529589"/>
                </a:lnTo>
                <a:lnTo>
                  <a:pt x="3561626" y="525779"/>
                </a:lnTo>
                <a:lnTo>
                  <a:pt x="3563454" y="521970"/>
                </a:lnTo>
                <a:lnTo>
                  <a:pt x="3565080" y="518160"/>
                </a:lnTo>
                <a:lnTo>
                  <a:pt x="3566515" y="513079"/>
                </a:lnTo>
                <a:lnTo>
                  <a:pt x="3567747" y="509270"/>
                </a:lnTo>
                <a:lnTo>
                  <a:pt x="3568763" y="504189"/>
                </a:lnTo>
                <a:lnTo>
                  <a:pt x="3569563" y="500379"/>
                </a:lnTo>
                <a:lnTo>
                  <a:pt x="3570147" y="495300"/>
                </a:lnTo>
                <a:lnTo>
                  <a:pt x="3570490" y="490220"/>
                </a:lnTo>
                <a:lnTo>
                  <a:pt x="3570478" y="491489"/>
                </a:lnTo>
                <a:lnTo>
                  <a:pt x="3580003" y="491489"/>
                </a:lnTo>
                <a:lnTo>
                  <a:pt x="3573995" y="520700"/>
                </a:lnTo>
                <a:lnTo>
                  <a:pt x="3572179" y="525779"/>
                </a:lnTo>
                <a:lnTo>
                  <a:pt x="3570147" y="529589"/>
                </a:lnTo>
                <a:lnTo>
                  <a:pt x="3567912" y="534670"/>
                </a:lnTo>
                <a:lnTo>
                  <a:pt x="3565486" y="538479"/>
                </a:lnTo>
                <a:lnTo>
                  <a:pt x="3562845" y="542289"/>
                </a:lnTo>
                <a:lnTo>
                  <a:pt x="3560025" y="547370"/>
                </a:lnTo>
                <a:lnTo>
                  <a:pt x="3557028" y="551179"/>
                </a:lnTo>
                <a:lnTo>
                  <a:pt x="3553840" y="553720"/>
                </a:lnTo>
                <a:lnTo>
                  <a:pt x="3550500" y="557529"/>
                </a:lnTo>
                <a:close/>
              </a:path>
              <a:path w="3580129" h="684529">
                <a:moveTo>
                  <a:pt x="1563556" y="557529"/>
                </a:moveTo>
                <a:lnTo>
                  <a:pt x="1562519" y="557529"/>
                </a:lnTo>
                <a:lnTo>
                  <a:pt x="1562341" y="556260"/>
                </a:lnTo>
                <a:lnTo>
                  <a:pt x="1563556" y="557529"/>
                </a:lnTo>
                <a:close/>
              </a:path>
              <a:path w="3580129" h="684529">
                <a:moveTo>
                  <a:pt x="3522827" y="577850"/>
                </a:moveTo>
                <a:lnTo>
                  <a:pt x="3488207" y="577850"/>
                </a:lnTo>
                <a:lnTo>
                  <a:pt x="3493033" y="576579"/>
                </a:lnTo>
                <a:lnTo>
                  <a:pt x="3497313" y="576579"/>
                </a:lnTo>
                <a:lnTo>
                  <a:pt x="3501974" y="575310"/>
                </a:lnTo>
                <a:lnTo>
                  <a:pt x="3501745" y="575310"/>
                </a:lnTo>
                <a:lnTo>
                  <a:pt x="3506330" y="574039"/>
                </a:lnTo>
                <a:lnTo>
                  <a:pt x="3506101" y="574039"/>
                </a:lnTo>
                <a:lnTo>
                  <a:pt x="3510584" y="572770"/>
                </a:lnTo>
                <a:lnTo>
                  <a:pt x="3510356" y="572770"/>
                </a:lnTo>
                <a:lnTo>
                  <a:pt x="3514737" y="570229"/>
                </a:lnTo>
                <a:lnTo>
                  <a:pt x="3514521" y="570229"/>
                </a:lnTo>
                <a:lnTo>
                  <a:pt x="3518788" y="568960"/>
                </a:lnTo>
                <a:lnTo>
                  <a:pt x="3518585" y="568960"/>
                </a:lnTo>
                <a:lnTo>
                  <a:pt x="3522738" y="566420"/>
                </a:lnTo>
                <a:lnTo>
                  <a:pt x="3522535" y="566420"/>
                </a:lnTo>
                <a:lnTo>
                  <a:pt x="3526574" y="565150"/>
                </a:lnTo>
                <a:lnTo>
                  <a:pt x="3526383" y="565150"/>
                </a:lnTo>
                <a:lnTo>
                  <a:pt x="3530295" y="562610"/>
                </a:lnTo>
                <a:lnTo>
                  <a:pt x="3530104" y="562610"/>
                </a:lnTo>
                <a:lnTo>
                  <a:pt x="3533876" y="560070"/>
                </a:lnTo>
                <a:lnTo>
                  <a:pt x="3533698" y="560070"/>
                </a:lnTo>
                <a:lnTo>
                  <a:pt x="3537343" y="556260"/>
                </a:lnTo>
                <a:lnTo>
                  <a:pt x="3537165" y="557529"/>
                </a:lnTo>
                <a:lnTo>
                  <a:pt x="3550500" y="557529"/>
                </a:lnTo>
                <a:lnTo>
                  <a:pt x="3546982" y="561339"/>
                </a:lnTo>
                <a:lnTo>
                  <a:pt x="3543312" y="563879"/>
                </a:lnTo>
                <a:lnTo>
                  <a:pt x="3539489" y="567689"/>
                </a:lnTo>
                <a:lnTo>
                  <a:pt x="3535527" y="570229"/>
                </a:lnTo>
                <a:lnTo>
                  <a:pt x="3531425" y="572770"/>
                </a:lnTo>
                <a:lnTo>
                  <a:pt x="3527183" y="575310"/>
                </a:lnTo>
                <a:lnTo>
                  <a:pt x="3522827" y="577850"/>
                </a:lnTo>
                <a:close/>
              </a:path>
              <a:path w="3580129" h="684529">
                <a:moveTo>
                  <a:pt x="3479012" y="588010"/>
                </a:moveTo>
                <a:lnTo>
                  <a:pt x="1620672" y="588010"/>
                </a:lnTo>
                <a:lnTo>
                  <a:pt x="1615528" y="586739"/>
                </a:lnTo>
                <a:lnTo>
                  <a:pt x="3484156" y="586739"/>
                </a:lnTo>
                <a:lnTo>
                  <a:pt x="3479012" y="588010"/>
                </a:lnTo>
                <a:close/>
              </a:path>
              <a:path w="3580129" h="684529">
                <a:moveTo>
                  <a:pt x="39090" y="679450"/>
                </a:moveTo>
                <a:lnTo>
                  <a:pt x="37439" y="670560"/>
                </a:lnTo>
                <a:lnTo>
                  <a:pt x="132601" y="658487"/>
                </a:lnTo>
                <a:lnTo>
                  <a:pt x="39090" y="6794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9478936" y="4021747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微分思</a:t>
            </a:r>
            <a:r>
              <a:rPr dirty="0" sz="2400" spc="-10" b="1">
                <a:latin typeface="黑体"/>
                <a:cs typeface="黑体"/>
              </a:rPr>
              <a:t>想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6213347" y="5519928"/>
            <a:ext cx="5405755" cy="744220"/>
          </a:xfrm>
          <a:custGeom>
            <a:avLst/>
            <a:gdLst/>
            <a:ahLst/>
            <a:cxnLst/>
            <a:rect l="l" t="t" r="r" b="b"/>
            <a:pathLst>
              <a:path w="5405755" h="744220">
                <a:moveTo>
                  <a:pt x="0" y="743712"/>
                </a:moveTo>
                <a:lnTo>
                  <a:pt x="2459735" y="348996"/>
                </a:lnTo>
                <a:lnTo>
                  <a:pt x="2459735" y="99060"/>
                </a:lnTo>
                <a:lnTo>
                  <a:pt x="2467179" y="60677"/>
                </a:lnTo>
                <a:lnTo>
                  <a:pt x="2488344" y="29198"/>
                </a:lnTo>
                <a:lnTo>
                  <a:pt x="2519970" y="7886"/>
                </a:lnTo>
                <a:lnTo>
                  <a:pt x="2558796" y="0"/>
                </a:lnTo>
                <a:lnTo>
                  <a:pt x="5305044" y="0"/>
                </a:lnTo>
                <a:lnTo>
                  <a:pt x="5343957" y="7886"/>
                </a:lnTo>
                <a:lnTo>
                  <a:pt x="5375771" y="29198"/>
                </a:lnTo>
                <a:lnTo>
                  <a:pt x="5397368" y="60677"/>
                </a:lnTo>
                <a:lnTo>
                  <a:pt x="5405628" y="99060"/>
                </a:lnTo>
                <a:lnTo>
                  <a:pt x="5405628" y="348996"/>
                </a:lnTo>
                <a:lnTo>
                  <a:pt x="5404891" y="498348"/>
                </a:lnTo>
                <a:lnTo>
                  <a:pt x="2459735" y="498348"/>
                </a:lnTo>
                <a:lnTo>
                  <a:pt x="2459062" y="498386"/>
                </a:lnTo>
                <a:lnTo>
                  <a:pt x="0" y="743712"/>
                </a:lnTo>
                <a:close/>
              </a:path>
              <a:path w="5405755" h="744220">
                <a:moveTo>
                  <a:pt x="5305044" y="597408"/>
                </a:moveTo>
                <a:lnTo>
                  <a:pt x="2558796" y="597408"/>
                </a:lnTo>
                <a:lnTo>
                  <a:pt x="2519958" y="589936"/>
                </a:lnTo>
                <a:lnTo>
                  <a:pt x="2488256" y="568761"/>
                </a:lnTo>
                <a:lnTo>
                  <a:pt x="2466891" y="537145"/>
                </a:lnTo>
                <a:lnTo>
                  <a:pt x="2459068" y="498414"/>
                </a:lnTo>
                <a:lnTo>
                  <a:pt x="2459735" y="498348"/>
                </a:lnTo>
                <a:lnTo>
                  <a:pt x="5404891" y="498348"/>
                </a:lnTo>
                <a:lnTo>
                  <a:pt x="5405622" y="498373"/>
                </a:lnTo>
                <a:lnTo>
                  <a:pt x="5397357" y="537161"/>
                </a:lnTo>
                <a:lnTo>
                  <a:pt x="5375764" y="568766"/>
                </a:lnTo>
                <a:lnTo>
                  <a:pt x="5343954" y="589936"/>
                </a:lnTo>
                <a:lnTo>
                  <a:pt x="5305044" y="597408"/>
                </a:lnTo>
                <a:close/>
              </a:path>
              <a:path w="5405755" h="744220">
                <a:moveTo>
                  <a:pt x="5405622" y="498373"/>
                </a:moveTo>
                <a:lnTo>
                  <a:pt x="5404891" y="498373"/>
                </a:lnTo>
                <a:lnTo>
                  <a:pt x="5405628" y="498348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175222" y="5515279"/>
            <a:ext cx="5448300" cy="755650"/>
          </a:xfrm>
          <a:custGeom>
            <a:avLst/>
            <a:gdLst/>
            <a:ahLst/>
            <a:cxnLst/>
            <a:rect l="l" t="t" r="r" b="b"/>
            <a:pathLst>
              <a:path w="5448300" h="755650">
                <a:moveTo>
                  <a:pt x="2492425" y="348625"/>
                </a:moveTo>
                <a:lnTo>
                  <a:pt x="2492537" y="99060"/>
                </a:lnTo>
                <a:lnTo>
                  <a:pt x="2500630" y="63500"/>
                </a:lnTo>
                <a:lnTo>
                  <a:pt x="2502725" y="58420"/>
                </a:lnTo>
                <a:lnTo>
                  <a:pt x="2505036" y="54610"/>
                </a:lnTo>
                <a:lnTo>
                  <a:pt x="2507551" y="49529"/>
                </a:lnTo>
                <a:lnTo>
                  <a:pt x="2510269" y="45720"/>
                </a:lnTo>
                <a:lnTo>
                  <a:pt x="2513177" y="41910"/>
                </a:lnTo>
                <a:lnTo>
                  <a:pt x="2516276" y="36829"/>
                </a:lnTo>
                <a:lnTo>
                  <a:pt x="2519553" y="33020"/>
                </a:lnTo>
                <a:lnTo>
                  <a:pt x="2523007" y="30479"/>
                </a:lnTo>
                <a:lnTo>
                  <a:pt x="2526639" y="26670"/>
                </a:lnTo>
                <a:lnTo>
                  <a:pt x="2530424" y="22860"/>
                </a:lnTo>
                <a:lnTo>
                  <a:pt x="2534361" y="20320"/>
                </a:lnTo>
                <a:lnTo>
                  <a:pt x="2538463" y="17779"/>
                </a:lnTo>
                <a:lnTo>
                  <a:pt x="2542692" y="13970"/>
                </a:lnTo>
                <a:lnTo>
                  <a:pt x="2547073" y="11429"/>
                </a:lnTo>
                <a:lnTo>
                  <a:pt x="2551569" y="10160"/>
                </a:lnTo>
                <a:lnTo>
                  <a:pt x="2556192" y="7620"/>
                </a:lnTo>
                <a:lnTo>
                  <a:pt x="2560942" y="5079"/>
                </a:lnTo>
                <a:lnTo>
                  <a:pt x="2565793" y="3810"/>
                </a:lnTo>
                <a:lnTo>
                  <a:pt x="2580944" y="0"/>
                </a:lnTo>
                <a:lnTo>
                  <a:pt x="5359260" y="0"/>
                </a:lnTo>
                <a:lnTo>
                  <a:pt x="5374411" y="3810"/>
                </a:lnTo>
                <a:lnTo>
                  <a:pt x="5379262" y="5079"/>
                </a:lnTo>
                <a:lnTo>
                  <a:pt x="5384012" y="7620"/>
                </a:lnTo>
                <a:lnTo>
                  <a:pt x="5386323" y="8889"/>
                </a:lnTo>
                <a:lnTo>
                  <a:pt x="2587256" y="8889"/>
                </a:lnTo>
                <a:lnTo>
                  <a:pt x="2582265" y="10160"/>
                </a:lnTo>
                <a:lnTo>
                  <a:pt x="2577833" y="10160"/>
                </a:lnTo>
                <a:lnTo>
                  <a:pt x="2573007" y="11429"/>
                </a:lnTo>
                <a:lnTo>
                  <a:pt x="2573235" y="11429"/>
                </a:lnTo>
                <a:lnTo>
                  <a:pt x="2568511" y="12700"/>
                </a:lnTo>
                <a:lnTo>
                  <a:pt x="2568740" y="12700"/>
                </a:lnTo>
                <a:lnTo>
                  <a:pt x="2566422" y="13970"/>
                </a:lnTo>
                <a:lnTo>
                  <a:pt x="2564320" y="13970"/>
                </a:lnTo>
                <a:lnTo>
                  <a:pt x="2559799" y="16510"/>
                </a:lnTo>
                <a:lnTo>
                  <a:pt x="2560015" y="16510"/>
                </a:lnTo>
                <a:lnTo>
                  <a:pt x="2555595" y="17779"/>
                </a:lnTo>
                <a:lnTo>
                  <a:pt x="2555811" y="17779"/>
                </a:lnTo>
                <a:lnTo>
                  <a:pt x="2551518" y="20320"/>
                </a:lnTo>
                <a:lnTo>
                  <a:pt x="2551722" y="20320"/>
                </a:lnTo>
                <a:lnTo>
                  <a:pt x="2547543" y="22860"/>
                </a:lnTo>
                <a:lnTo>
                  <a:pt x="2547734" y="22860"/>
                </a:lnTo>
                <a:lnTo>
                  <a:pt x="2543695" y="25400"/>
                </a:lnTo>
                <a:lnTo>
                  <a:pt x="2543886" y="25400"/>
                </a:lnTo>
                <a:lnTo>
                  <a:pt x="2539974" y="27939"/>
                </a:lnTo>
                <a:lnTo>
                  <a:pt x="2540165" y="27939"/>
                </a:lnTo>
                <a:lnTo>
                  <a:pt x="2536393" y="30479"/>
                </a:lnTo>
                <a:lnTo>
                  <a:pt x="2536570" y="30479"/>
                </a:lnTo>
                <a:lnTo>
                  <a:pt x="2532964" y="33020"/>
                </a:lnTo>
                <a:lnTo>
                  <a:pt x="2533129" y="33020"/>
                </a:lnTo>
                <a:lnTo>
                  <a:pt x="2529662" y="36829"/>
                </a:lnTo>
                <a:lnTo>
                  <a:pt x="2529827" y="36829"/>
                </a:lnTo>
                <a:lnTo>
                  <a:pt x="2527625" y="39370"/>
                </a:lnTo>
                <a:lnTo>
                  <a:pt x="2526677" y="39370"/>
                </a:lnTo>
                <a:lnTo>
                  <a:pt x="2523553" y="43179"/>
                </a:lnTo>
                <a:lnTo>
                  <a:pt x="2523693" y="43179"/>
                </a:lnTo>
                <a:lnTo>
                  <a:pt x="2520734" y="46989"/>
                </a:lnTo>
                <a:lnTo>
                  <a:pt x="2520873" y="46989"/>
                </a:lnTo>
                <a:lnTo>
                  <a:pt x="2518092" y="50800"/>
                </a:lnTo>
                <a:lnTo>
                  <a:pt x="2515628" y="54610"/>
                </a:lnTo>
                <a:lnTo>
                  <a:pt x="2513342" y="58420"/>
                </a:lnTo>
                <a:lnTo>
                  <a:pt x="2511259" y="62229"/>
                </a:lnTo>
                <a:lnTo>
                  <a:pt x="2509367" y="67310"/>
                </a:lnTo>
                <a:lnTo>
                  <a:pt x="2507665" y="71120"/>
                </a:lnTo>
                <a:lnTo>
                  <a:pt x="2506573" y="74929"/>
                </a:lnTo>
                <a:lnTo>
                  <a:pt x="2506256" y="74929"/>
                </a:lnTo>
                <a:lnTo>
                  <a:pt x="2504909" y="80010"/>
                </a:lnTo>
                <a:lnTo>
                  <a:pt x="2503855" y="85089"/>
                </a:lnTo>
                <a:lnTo>
                  <a:pt x="2503030" y="88900"/>
                </a:lnTo>
                <a:lnTo>
                  <a:pt x="2502433" y="93979"/>
                </a:lnTo>
                <a:lnTo>
                  <a:pt x="2502077" y="99060"/>
                </a:lnTo>
                <a:lnTo>
                  <a:pt x="2501950" y="347979"/>
                </a:lnTo>
                <a:lnTo>
                  <a:pt x="2496439" y="347979"/>
                </a:lnTo>
                <a:lnTo>
                  <a:pt x="2492425" y="348625"/>
                </a:lnTo>
                <a:close/>
              </a:path>
              <a:path w="5448300" h="755650">
                <a:moveTo>
                  <a:pt x="5376100" y="15239"/>
                </a:moveTo>
                <a:lnTo>
                  <a:pt x="5371465" y="12700"/>
                </a:lnTo>
                <a:lnTo>
                  <a:pt x="5371693" y="12700"/>
                </a:lnTo>
                <a:lnTo>
                  <a:pt x="5366969" y="11429"/>
                </a:lnTo>
                <a:lnTo>
                  <a:pt x="5367197" y="11429"/>
                </a:lnTo>
                <a:lnTo>
                  <a:pt x="5362371" y="10160"/>
                </a:lnTo>
                <a:lnTo>
                  <a:pt x="5357939" y="10160"/>
                </a:lnTo>
                <a:lnTo>
                  <a:pt x="5352948" y="8889"/>
                </a:lnTo>
                <a:lnTo>
                  <a:pt x="5386323" y="8889"/>
                </a:lnTo>
                <a:lnTo>
                  <a:pt x="5388635" y="10160"/>
                </a:lnTo>
                <a:lnTo>
                  <a:pt x="5393131" y="11429"/>
                </a:lnTo>
                <a:lnTo>
                  <a:pt x="5397512" y="13970"/>
                </a:lnTo>
                <a:lnTo>
                  <a:pt x="5375884" y="13970"/>
                </a:lnTo>
                <a:lnTo>
                  <a:pt x="5376100" y="15239"/>
                </a:lnTo>
                <a:close/>
              </a:path>
              <a:path w="5448300" h="755650">
                <a:moveTo>
                  <a:pt x="2577591" y="11429"/>
                </a:moveTo>
                <a:lnTo>
                  <a:pt x="2577833" y="10160"/>
                </a:lnTo>
                <a:lnTo>
                  <a:pt x="2582506" y="10160"/>
                </a:lnTo>
                <a:lnTo>
                  <a:pt x="2577591" y="11429"/>
                </a:lnTo>
                <a:close/>
              </a:path>
              <a:path w="5448300" h="755650">
                <a:moveTo>
                  <a:pt x="5362613" y="11429"/>
                </a:moveTo>
                <a:lnTo>
                  <a:pt x="5357698" y="10160"/>
                </a:lnTo>
                <a:lnTo>
                  <a:pt x="5362371" y="10160"/>
                </a:lnTo>
                <a:lnTo>
                  <a:pt x="5362613" y="11429"/>
                </a:lnTo>
                <a:close/>
              </a:path>
              <a:path w="5448300" h="755650">
                <a:moveTo>
                  <a:pt x="2564104" y="15239"/>
                </a:moveTo>
                <a:lnTo>
                  <a:pt x="2564320" y="13970"/>
                </a:lnTo>
                <a:lnTo>
                  <a:pt x="2566422" y="13970"/>
                </a:lnTo>
                <a:lnTo>
                  <a:pt x="2564104" y="15239"/>
                </a:lnTo>
                <a:close/>
              </a:path>
              <a:path w="5448300" h="755650">
                <a:moveTo>
                  <a:pt x="5413679" y="40639"/>
                </a:moveTo>
                <a:lnTo>
                  <a:pt x="5410377" y="36829"/>
                </a:lnTo>
                <a:lnTo>
                  <a:pt x="5410542" y="36829"/>
                </a:lnTo>
                <a:lnTo>
                  <a:pt x="5407075" y="33020"/>
                </a:lnTo>
                <a:lnTo>
                  <a:pt x="5407253" y="33020"/>
                </a:lnTo>
                <a:lnTo>
                  <a:pt x="5403634" y="30479"/>
                </a:lnTo>
                <a:lnTo>
                  <a:pt x="5403811" y="30479"/>
                </a:lnTo>
                <a:lnTo>
                  <a:pt x="5400040" y="27939"/>
                </a:lnTo>
                <a:lnTo>
                  <a:pt x="5400230" y="27939"/>
                </a:lnTo>
                <a:lnTo>
                  <a:pt x="5396318" y="25400"/>
                </a:lnTo>
                <a:lnTo>
                  <a:pt x="5396509" y="25400"/>
                </a:lnTo>
                <a:lnTo>
                  <a:pt x="5392470" y="22860"/>
                </a:lnTo>
                <a:lnTo>
                  <a:pt x="5392661" y="22860"/>
                </a:lnTo>
                <a:lnTo>
                  <a:pt x="5388495" y="20320"/>
                </a:lnTo>
                <a:lnTo>
                  <a:pt x="5388686" y="20320"/>
                </a:lnTo>
                <a:lnTo>
                  <a:pt x="5384393" y="17779"/>
                </a:lnTo>
                <a:lnTo>
                  <a:pt x="5384609" y="17779"/>
                </a:lnTo>
                <a:lnTo>
                  <a:pt x="5380189" y="16510"/>
                </a:lnTo>
                <a:lnTo>
                  <a:pt x="5380405" y="16510"/>
                </a:lnTo>
                <a:lnTo>
                  <a:pt x="5375884" y="13970"/>
                </a:lnTo>
                <a:lnTo>
                  <a:pt x="5397512" y="13970"/>
                </a:lnTo>
                <a:lnTo>
                  <a:pt x="5401741" y="17779"/>
                </a:lnTo>
                <a:lnTo>
                  <a:pt x="5405843" y="20320"/>
                </a:lnTo>
                <a:lnTo>
                  <a:pt x="5409780" y="22860"/>
                </a:lnTo>
                <a:lnTo>
                  <a:pt x="5413565" y="26670"/>
                </a:lnTo>
                <a:lnTo>
                  <a:pt x="5417197" y="30479"/>
                </a:lnTo>
                <a:lnTo>
                  <a:pt x="5420652" y="33020"/>
                </a:lnTo>
                <a:lnTo>
                  <a:pt x="5423928" y="36829"/>
                </a:lnTo>
                <a:lnTo>
                  <a:pt x="5425478" y="39370"/>
                </a:lnTo>
                <a:lnTo>
                  <a:pt x="5413527" y="39370"/>
                </a:lnTo>
                <a:lnTo>
                  <a:pt x="5413679" y="40639"/>
                </a:lnTo>
                <a:close/>
              </a:path>
              <a:path w="5448300" h="755650">
                <a:moveTo>
                  <a:pt x="2526525" y="40639"/>
                </a:moveTo>
                <a:lnTo>
                  <a:pt x="2526677" y="39370"/>
                </a:lnTo>
                <a:lnTo>
                  <a:pt x="2527625" y="39370"/>
                </a:lnTo>
                <a:lnTo>
                  <a:pt x="2526525" y="40639"/>
                </a:lnTo>
                <a:close/>
              </a:path>
              <a:path w="5448300" h="755650">
                <a:moveTo>
                  <a:pt x="5434025" y="76200"/>
                </a:moveTo>
                <a:lnTo>
                  <a:pt x="5432450" y="71120"/>
                </a:lnTo>
                <a:lnTo>
                  <a:pt x="5430748" y="67310"/>
                </a:lnTo>
                <a:lnTo>
                  <a:pt x="5428843" y="62229"/>
                </a:lnTo>
                <a:lnTo>
                  <a:pt x="5426748" y="58420"/>
                </a:lnTo>
                <a:lnTo>
                  <a:pt x="5424462" y="54610"/>
                </a:lnTo>
                <a:lnTo>
                  <a:pt x="5421985" y="50800"/>
                </a:lnTo>
                <a:lnTo>
                  <a:pt x="5419331" y="46989"/>
                </a:lnTo>
                <a:lnTo>
                  <a:pt x="5419470" y="46989"/>
                </a:lnTo>
                <a:lnTo>
                  <a:pt x="5416511" y="43179"/>
                </a:lnTo>
                <a:lnTo>
                  <a:pt x="5416664" y="43179"/>
                </a:lnTo>
                <a:lnTo>
                  <a:pt x="5413527" y="39370"/>
                </a:lnTo>
                <a:lnTo>
                  <a:pt x="5425478" y="39370"/>
                </a:lnTo>
                <a:lnTo>
                  <a:pt x="5427027" y="41910"/>
                </a:lnTo>
                <a:lnTo>
                  <a:pt x="5429948" y="45720"/>
                </a:lnTo>
                <a:lnTo>
                  <a:pt x="5432653" y="49529"/>
                </a:lnTo>
                <a:lnTo>
                  <a:pt x="5435168" y="54610"/>
                </a:lnTo>
                <a:lnTo>
                  <a:pt x="5437479" y="58420"/>
                </a:lnTo>
                <a:lnTo>
                  <a:pt x="5439575" y="63500"/>
                </a:lnTo>
                <a:lnTo>
                  <a:pt x="5441442" y="67310"/>
                </a:lnTo>
                <a:lnTo>
                  <a:pt x="5443080" y="72389"/>
                </a:lnTo>
                <a:lnTo>
                  <a:pt x="5443785" y="74929"/>
                </a:lnTo>
                <a:lnTo>
                  <a:pt x="5433948" y="74929"/>
                </a:lnTo>
                <a:lnTo>
                  <a:pt x="5434025" y="76200"/>
                </a:lnTo>
                <a:close/>
              </a:path>
              <a:path w="5448300" h="755650">
                <a:moveTo>
                  <a:pt x="2506179" y="76200"/>
                </a:moveTo>
                <a:lnTo>
                  <a:pt x="2506256" y="74929"/>
                </a:lnTo>
                <a:lnTo>
                  <a:pt x="2506573" y="74929"/>
                </a:lnTo>
                <a:lnTo>
                  <a:pt x="2506179" y="76200"/>
                </a:lnTo>
                <a:close/>
              </a:path>
              <a:path w="5448300" h="755650">
                <a:moveTo>
                  <a:pt x="5447779" y="502920"/>
                </a:moveTo>
                <a:lnTo>
                  <a:pt x="5438254" y="502920"/>
                </a:lnTo>
                <a:lnTo>
                  <a:pt x="5438127" y="99060"/>
                </a:lnTo>
                <a:lnTo>
                  <a:pt x="5437746" y="93979"/>
                </a:lnTo>
                <a:lnTo>
                  <a:pt x="5437136" y="88900"/>
                </a:lnTo>
                <a:lnTo>
                  <a:pt x="5436298" y="85089"/>
                </a:lnTo>
                <a:lnTo>
                  <a:pt x="5435231" y="80010"/>
                </a:lnTo>
                <a:lnTo>
                  <a:pt x="5433948" y="74929"/>
                </a:lnTo>
                <a:lnTo>
                  <a:pt x="5443785" y="74929"/>
                </a:lnTo>
                <a:lnTo>
                  <a:pt x="5447667" y="99060"/>
                </a:lnTo>
                <a:lnTo>
                  <a:pt x="5447779" y="502920"/>
                </a:lnTo>
                <a:close/>
              </a:path>
              <a:path w="5448300" h="755650">
                <a:moveTo>
                  <a:pt x="2492425" y="353060"/>
                </a:moveTo>
                <a:lnTo>
                  <a:pt x="2492425" y="348625"/>
                </a:lnTo>
                <a:lnTo>
                  <a:pt x="2496439" y="347979"/>
                </a:lnTo>
                <a:lnTo>
                  <a:pt x="2492425" y="353060"/>
                </a:lnTo>
                <a:close/>
              </a:path>
              <a:path w="5448300" h="755650">
                <a:moveTo>
                  <a:pt x="2501950" y="353060"/>
                </a:moveTo>
                <a:lnTo>
                  <a:pt x="2492425" y="353060"/>
                </a:lnTo>
                <a:lnTo>
                  <a:pt x="2496439" y="347979"/>
                </a:lnTo>
                <a:lnTo>
                  <a:pt x="2501950" y="347979"/>
                </a:lnTo>
                <a:lnTo>
                  <a:pt x="2501950" y="353060"/>
                </a:lnTo>
                <a:close/>
              </a:path>
              <a:path w="5448300" h="755650">
                <a:moveTo>
                  <a:pt x="42327" y="742495"/>
                </a:moveTo>
                <a:lnTo>
                  <a:pt x="2492425" y="348625"/>
                </a:lnTo>
                <a:lnTo>
                  <a:pt x="2492425" y="353060"/>
                </a:lnTo>
                <a:lnTo>
                  <a:pt x="2501950" y="353060"/>
                </a:lnTo>
                <a:lnTo>
                  <a:pt x="2501950" y="356870"/>
                </a:lnTo>
                <a:lnTo>
                  <a:pt x="188287" y="727901"/>
                </a:lnTo>
                <a:lnTo>
                  <a:pt x="42327" y="742495"/>
                </a:lnTo>
                <a:close/>
              </a:path>
              <a:path w="5448300" h="755650">
                <a:moveTo>
                  <a:pt x="39155" y="751839"/>
                </a:moveTo>
                <a:lnTo>
                  <a:pt x="39014" y="751839"/>
                </a:lnTo>
                <a:lnTo>
                  <a:pt x="188287" y="727901"/>
                </a:lnTo>
                <a:lnTo>
                  <a:pt x="2501950" y="496570"/>
                </a:lnTo>
                <a:lnTo>
                  <a:pt x="2501950" y="502920"/>
                </a:lnTo>
                <a:lnTo>
                  <a:pt x="2492425" y="502920"/>
                </a:lnTo>
                <a:lnTo>
                  <a:pt x="2492544" y="507241"/>
                </a:lnTo>
                <a:lnTo>
                  <a:pt x="39155" y="751839"/>
                </a:lnTo>
                <a:close/>
              </a:path>
              <a:path w="5448300" h="755650">
                <a:moveTo>
                  <a:pt x="5359260" y="605789"/>
                </a:moveTo>
                <a:lnTo>
                  <a:pt x="2580944" y="605789"/>
                </a:lnTo>
                <a:lnTo>
                  <a:pt x="2570746" y="603250"/>
                </a:lnTo>
                <a:lnTo>
                  <a:pt x="2560942" y="600710"/>
                </a:lnTo>
                <a:lnTo>
                  <a:pt x="2556192" y="598170"/>
                </a:lnTo>
                <a:lnTo>
                  <a:pt x="2551569" y="596900"/>
                </a:lnTo>
                <a:lnTo>
                  <a:pt x="2547073" y="594360"/>
                </a:lnTo>
                <a:lnTo>
                  <a:pt x="2542692" y="591820"/>
                </a:lnTo>
                <a:lnTo>
                  <a:pt x="2538463" y="589279"/>
                </a:lnTo>
                <a:lnTo>
                  <a:pt x="2534361" y="585470"/>
                </a:lnTo>
                <a:lnTo>
                  <a:pt x="2530424" y="582929"/>
                </a:lnTo>
                <a:lnTo>
                  <a:pt x="2526639" y="579120"/>
                </a:lnTo>
                <a:lnTo>
                  <a:pt x="2523007" y="576579"/>
                </a:lnTo>
                <a:lnTo>
                  <a:pt x="2519553" y="572770"/>
                </a:lnTo>
                <a:lnTo>
                  <a:pt x="2516276" y="568960"/>
                </a:lnTo>
                <a:lnTo>
                  <a:pt x="2513177" y="565150"/>
                </a:lnTo>
                <a:lnTo>
                  <a:pt x="2510269" y="561339"/>
                </a:lnTo>
                <a:lnTo>
                  <a:pt x="2507551" y="556260"/>
                </a:lnTo>
                <a:lnTo>
                  <a:pt x="2505036" y="552450"/>
                </a:lnTo>
                <a:lnTo>
                  <a:pt x="2502725" y="547370"/>
                </a:lnTo>
                <a:lnTo>
                  <a:pt x="2500630" y="543560"/>
                </a:lnTo>
                <a:lnTo>
                  <a:pt x="2498763" y="538479"/>
                </a:lnTo>
                <a:lnTo>
                  <a:pt x="2492544" y="507241"/>
                </a:lnTo>
                <a:lnTo>
                  <a:pt x="2497670" y="506729"/>
                </a:lnTo>
                <a:lnTo>
                  <a:pt x="2492425" y="502920"/>
                </a:lnTo>
                <a:lnTo>
                  <a:pt x="2501950" y="502920"/>
                </a:lnTo>
                <a:lnTo>
                  <a:pt x="2501950" y="501650"/>
                </a:lnTo>
                <a:lnTo>
                  <a:pt x="2502077" y="508000"/>
                </a:lnTo>
                <a:lnTo>
                  <a:pt x="2502458" y="511810"/>
                </a:lnTo>
                <a:lnTo>
                  <a:pt x="2503068" y="516889"/>
                </a:lnTo>
                <a:lnTo>
                  <a:pt x="2503906" y="521970"/>
                </a:lnTo>
                <a:lnTo>
                  <a:pt x="2504973" y="525779"/>
                </a:lnTo>
                <a:lnTo>
                  <a:pt x="2506256" y="530860"/>
                </a:lnTo>
                <a:lnTo>
                  <a:pt x="2507754" y="534670"/>
                </a:lnTo>
                <a:lnTo>
                  <a:pt x="2509456" y="539750"/>
                </a:lnTo>
                <a:lnTo>
                  <a:pt x="2511361" y="543560"/>
                </a:lnTo>
                <a:lnTo>
                  <a:pt x="2513457" y="547370"/>
                </a:lnTo>
                <a:lnTo>
                  <a:pt x="2515742" y="551179"/>
                </a:lnTo>
                <a:lnTo>
                  <a:pt x="2518219" y="554989"/>
                </a:lnTo>
                <a:lnTo>
                  <a:pt x="2520873" y="558800"/>
                </a:lnTo>
                <a:lnTo>
                  <a:pt x="2520734" y="558800"/>
                </a:lnTo>
                <a:lnTo>
                  <a:pt x="2523693" y="562610"/>
                </a:lnTo>
                <a:lnTo>
                  <a:pt x="2523553" y="562610"/>
                </a:lnTo>
                <a:lnTo>
                  <a:pt x="2526677" y="566420"/>
                </a:lnTo>
                <a:lnTo>
                  <a:pt x="2526525" y="566420"/>
                </a:lnTo>
                <a:lnTo>
                  <a:pt x="2529827" y="568960"/>
                </a:lnTo>
                <a:lnTo>
                  <a:pt x="2529662" y="568960"/>
                </a:lnTo>
                <a:lnTo>
                  <a:pt x="2533129" y="572770"/>
                </a:lnTo>
                <a:lnTo>
                  <a:pt x="2532964" y="572770"/>
                </a:lnTo>
                <a:lnTo>
                  <a:pt x="2536570" y="575310"/>
                </a:lnTo>
                <a:lnTo>
                  <a:pt x="2536393" y="575310"/>
                </a:lnTo>
                <a:lnTo>
                  <a:pt x="2540165" y="579120"/>
                </a:lnTo>
                <a:lnTo>
                  <a:pt x="2541278" y="579120"/>
                </a:lnTo>
                <a:lnTo>
                  <a:pt x="2543886" y="581660"/>
                </a:lnTo>
                <a:lnTo>
                  <a:pt x="2545041" y="581660"/>
                </a:lnTo>
                <a:lnTo>
                  <a:pt x="2547734" y="584200"/>
                </a:lnTo>
                <a:lnTo>
                  <a:pt x="2549632" y="584200"/>
                </a:lnTo>
                <a:lnTo>
                  <a:pt x="2551722" y="585470"/>
                </a:lnTo>
                <a:lnTo>
                  <a:pt x="2551518" y="585470"/>
                </a:lnTo>
                <a:lnTo>
                  <a:pt x="2555811" y="588010"/>
                </a:lnTo>
                <a:lnTo>
                  <a:pt x="2555595" y="588010"/>
                </a:lnTo>
                <a:lnTo>
                  <a:pt x="2560015" y="589279"/>
                </a:lnTo>
                <a:lnTo>
                  <a:pt x="2559799" y="589279"/>
                </a:lnTo>
                <a:lnTo>
                  <a:pt x="2564320" y="591820"/>
                </a:lnTo>
                <a:lnTo>
                  <a:pt x="2564104" y="591820"/>
                </a:lnTo>
                <a:lnTo>
                  <a:pt x="2568740" y="593089"/>
                </a:lnTo>
                <a:lnTo>
                  <a:pt x="2568511" y="593089"/>
                </a:lnTo>
                <a:lnTo>
                  <a:pt x="2573235" y="594360"/>
                </a:lnTo>
                <a:lnTo>
                  <a:pt x="2573007" y="594360"/>
                </a:lnTo>
                <a:lnTo>
                  <a:pt x="2577833" y="595629"/>
                </a:lnTo>
                <a:lnTo>
                  <a:pt x="2582265" y="595629"/>
                </a:lnTo>
                <a:lnTo>
                  <a:pt x="2587256" y="596900"/>
                </a:lnTo>
                <a:lnTo>
                  <a:pt x="5388635" y="596900"/>
                </a:lnTo>
                <a:lnTo>
                  <a:pt x="5384012" y="598170"/>
                </a:lnTo>
                <a:lnTo>
                  <a:pt x="5379262" y="600710"/>
                </a:lnTo>
                <a:lnTo>
                  <a:pt x="5359260" y="605789"/>
                </a:lnTo>
                <a:close/>
              </a:path>
              <a:path w="5448300" h="755650">
                <a:moveTo>
                  <a:pt x="5447639" y="508000"/>
                </a:moveTo>
                <a:lnTo>
                  <a:pt x="5438127" y="508000"/>
                </a:lnTo>
                <a:lnTo>
                  <a:pt x="5438254" y="501650"/>
                </a:lnTo>
                <a:lnTo>
                  <a:pt x="5438254" y="502920"/>
                </a:lnTo>
                <a:lnTo>
                  <a:pt x="5447779" y="502920"/>
                </a:lnTo>
                <a:lnTo>
                  <a:pt x="5447639" y="508000"/>
                </a:lnTo>
                <a:close/>
              </a:path>
              <a:path w="5448300" h="755650">
                <a:moveTo>
                  <a:pt x="2492544" y="507241"/>
                </a:moveTo>
                <a:lnTo>
                  <a:pt x="2492425" y="502920"/>
                </a:lnTo>
                <a:lnTo>
                  <a:pt x="2497670" y="506729"/>
                </a:lnTo>
                <a:lnTo>
                  <a:pt x="2492544" y="507241"/>
                </a:lnTo>
                <a:close/>
              </a:path>
              <a:path w="5448300" h="755650">
                <a:moveTo>
                  <a:pt x="2502163" y="508000"/>
                </a:moveTo>
                <a:lnTo>
                  <a:pt x="2502065" y="506729"/>
                </a:lnTo>
                <a:lnTo>
                  <a:pt x="2502163" y="508000"/>
                </a:lnTo>
                <a:close/>
              </a:path>
              <a:path w="5448300" h="755650">
                <a:moveTo>
                  <a:pt x="5413565" y="579120"/>
                </a:moveTo>
                <a:lnTo>
                  <a:pt x="5400040" y="579120"/>
                </a:lnTo>
                <a:lnTo>
                  <a:pt x="5403811" y="575310"/>
                </a:lnTo>
                <a:lnTo>
                  <a:pt x="5403634" y="575310"/>
                </a:lnTo>
                <a:lnTo>
                  <a:pt x="5407253" y="572770"/>
                </a:lnTo>
                <a:lnTo>
                  <a:pt x="5407075" y="572770"/>
                </a:lnTo>
                <a:lnTo>
                  <a:pt x="5410542" y="568960"/>
                </a:lnTo>
                <a:lnTo>
                  <a:pt x="5410377" y="568960"/>
                </a:lnTo>
                <a:lnTo>
                  <a:pt x="5413679" y="566420"/>
                </a:lnTo>
                <a:lnTo>
                  <a:pt x="5413527" y="566420"/>
                </a:lnTo>
                <a:lnTo>
                  <a:pt x="5416664" y="562610"/>
                </a:lnTo>
                <a:lnTo>
                  <a:pt x="5416511" y="562610"/>
                </a:lnTo>
                <a:lnTo>
                  <a:pt x="5419470" y="558800"/>
                </a:lnTo>
                <a:lnTo>
                  <a:pt x="5419331" y="558800"/>
                </a:lnTo>
                <a:lnTo>
                  <a:pt x="5422112" y="554989"/>
                </a:lnTo>
                <a:lnTo>
                  <a:pt x="5424576" y="551179"/>
                </a:lnTo>
                <a:lnTo>
                  <a:pt x="5426862" y="547370"/>
                </a:lnTo>
                <a:lnTo>
                  <a:pt x="5428945" y="543560"/>
                </a:lnTo>
                <a:lnTo>
                  <a:pt x="5430837" y="539750"/>
                </a:lnTo>
                <a:lnTo>
                  <a:pt x="5432539" y="534670"/>
                </a:lnTo>
                <a:lnTo>
                  <a:pt x="5434025" y="530860"/>
                </a:lnTo>
                <a:lnTo>
                  <a:pt x="5435295" y="525779"/>
                </a:lnTo>
                <a:lnTo>
                  <a:pt x="5436349" y="521970"/>
                </a:lnTo>
                <a:lnTo>
                  <a:pt x="5437174" y="516889"/>
                </a:lnTo>
                <a:lnTo>
                  <a:pt x="5437771" y="511810"/>
                </a:lnTo>
                <a:lnTo>
                  <a:pt x="5438140" y="506729"/>
                </a:lnTo>
                <a:lnTo>
                  <a:pt x="5438127" y="508000"/>
                </a:lnTo>
                <a:lnTo>
                  <a:pt x="5447639" y="508000"/>
                </a:lnTo>
                <a:lnTo>
                  <a:pt x="5447233" y="513079"/>
                </a:lnTo>
                <a:lnTo>
                  <a:pt x="5437479" y="547370"/>
                </a:lnTo>
                <a:lnTo>
                  <a:pt x="5435168" y="552450"/>
                </a:lnTo>
                <a:lnTo>
                  <a:pt x="5432653" y="556260"/>
                </a:lnTo>
                <a:lnTo>
                  <a:pt x="5429948" y="561339"/>
                </a:lnTo>
                <a:lnTo>
                  <a:pt x="5427027" y="565150"/>
                </a:lnTo>
                <a:lnTo>
                  <a:pt x="5423928" y="568960"/>
                </a:lnTo>
                <a:lnTo>
                  <a:pt x="5420652" y="572770"/>
                </a:lnTo>
                <a:lnTo>
                  <a:pt x="5417197" y="576579"/>
                </a:lnTo>
                <a:lnTo>
                  <a:pt x="5413565" y="579120"/>
                </a:lnTo>
                <a:close/>
              </a:path>
              <a:path w="5448300" h="755650">
                <a:moveTo>
                  <a:pt x="2541278" y="579120"/>
                </a:moveTo>
                <a:lnTo>
                  <a:pt x="2540165" y="579120"/>
                </a:lnTo>
                <a:lnTo>
                  <a:pt x="2539974" y="577850"/>
                </a:lnTo>
                <a:lnTo>
                  <a:pt x="2541278" y="579120"/>
                </a:lnTo>
                <a:close/>
              </a:path>
              <a:path w="5448300" h="755650">
                <a:moveTo>
                  <a:pt x="5411042" y="581660"/>
                </a:moveTo>
                <a:lnTo>
                  <a:pt x="5396318" y="581660"/>
                </a:lnTo>
                <a:lnTo>
                  <a:pt x="5400230" y="577850"/>
                </a:lnTo>
                <a:lnTo>
                  <a:pt x="5400040" y="579120"/>
                </a:lnTo>
                <a:lnTo>
                  <a:pt x="5413565" y="579120"/>
                </a:lnTo>
                <a:lnTo>
                  <a:pt x="5411042" y="581660"/>
                </a:lnTo>
                <a:close/>
              </a:path>
              <a:path w="5448300" h="755650">
                <a:moveTo>
                  <a:pt x="2545041" y="581660"/>
                </a:moveTo>
                <a:lnTo>
                  <a:pt x="2543886" y="581660"/>
                </a:lnTo>
                <a:lnTo>
                  <a:pt x="2543695" y="580389"/>
                </a:lnTo>
                <a:lnTo>
                  <a:pt x="2545041" y="581660"/>
                </a:lnTo>
                <a:close/>
              </a:path>
              <a:path w="5448300" h="755650">
                <a:moveTo>
                  <a:pt x="5407812" y="584200"/>
                </a:moveTo>
                <a:lnTo>
                  <a:pt x="5392470" y="584200"/>
                </a:lnTo>
                <a:lnTo>
                  <a:pt x="5396509" y="580389"/>
                </a:lnTo>
                <a:lnTo>
                  <a:pt x="5396318" y="581660"/>
                </a:lnTo>
                <a:lnTo>
                  <a:pt x="5411042" y="581660"/>
                </a:lnTo>
                <a:lnTo>
                  <a:pt x="5409780" y="582929"/>
                </a:lnTo>
                <a:lnTo>
                  <a:pt x="5407812" y="584200"/>
                </a:lnTo>
                <a:close/>
              </a:path>
              <a:path w="5448300" h="755650">
                <a:moveTo>
                  <a:pt x="2549632" y="584200"/>
                </a:moveTo>
                <a:lnTo>
                  <a:pt x="2547734" y="584200"/>
                </a:lnTo>
                <a:lnTo>
                  <a:pt x="2547543" y="582929"/>
                </a:lnTo>
                <a:lnTo>
                  <a:pt x="2549632" y="584200"/>
                </a:lnTo>
                <a:close/>
              </a:path>
              <a:path w="5448300" h="755650">
                <a:moveTo>
                  <a:pt x="5388635" y="596900"/>
                </a:moveTo>
                <a:lnTo>
                  <a:pt x="5352948" y="596900"/>
                </a:lnTo>
                <a:lnTo>
                  <a:pt x="5357939" y="595629"/>
                </a:lnTo>
                <a:lnTo>
                  <a:pt x="5362371" y="595629"/>
                </a:lnTo>
                <a:lnTo>
                  <a:pt x="5367197" y="594360"/>
                </a:lnTo>
                <a:lnTo>
                  <a:pt x="5366969" y="594360"/>
                </a:lnTo>
                <a:lnTo>
                  <a:pt x="5371693" y="593089"/>
                </a:lnTo>
                <a:lnTo>
                  <a:pt x="5371465" y="593089"/>
                </a:lnTo>
                <a:lnTo>
                  <a:pt x="5376100" y="591820"/>
                </a:lnTo>
                <a:lnTo>
                  <a:pt x="5375884" y="591820"/>
                </a:lnTo>
                <a:lnTo>
                  <a:pt x="5380405" y="589279"/>
                </a:lnTo>
                <a:lnTo>
                  <a:pt x="5380189" y="589279"/>
                </a:lnTo>
                <a:lnTo>
                  <a:pt x="5384609" y="588010"/>
                </a:lnTo>
                <a:lnTo>
                  <a:pt x="5384393" y="588010"/>
                </a:lnTo>
                <a:lnTo>
                  <a:pt x="5388686" y="585470"/>
                </a:lnTo>
                <a:lnTo>
                  <a:pt x="5388495" y="585470"/>
                </a:lnTo>
                <a:lnTo>
                  <a:pt x="5392661" y="582929"/>
                </a:lnTo>
                <a:lnTo>
                  <a:pt x="5392470" y="584200"/>
                </a:lnTo>
                <a:lnTo>
                  <a:pt x="5407812" y="584200"/>
                </a:lnTo>
                <a:lnTo>
                  <a:pt x="5405843" y="585470"/>
                </a:lnTo>
                <a:lnTo>
                  <a:pt x="5401741" y="589279"/>
                </a:lnTo>
                <a:lnTo>
                  <a:pt x="5397512" y="591820"/>
                </a:lnTo>
                <a:lnTo>
                  <a:pt x="5393131" y="594360"/>
                </a:lnTo>
                <a:lnTo>
                  <a:pt x="5388635" y="596900"/>
                </a:lnTo>
                <a:close/>
              </a:path>
              <a:path w="5448300" h="755650">
                <a:moveTo>
                  <a:pt x="5348732" y="607060"/>
                </a:moveTo>
                <a:lnTo>
                  <a:pt x="2591473" y="607060"/>
                </a:lnTo>
                <a:lnTo>
                  <a:pt x="2586177" y="605789"/>
                </a:lnTo>
                <a:lnTo>
                  <a:pt x="5354027" y="605789"/>
                </a:lnTo>
                <a:lnTo>
                  <a:pt x="5348732" y="607060"/>
                </a:lnTo>
                <a:close/>
              </a:path>
              <a:path w="5448300" h="755650">
                <a:moveTo>
                  <a:pt x="39014" y="751839"/>
                </a:moveTo>
                <a:lnTo>
                  <a:pt x="37819" y="743220"/>
                </a:lnTo>
                <a:lnTo>
                  <a:pt x="42327" y="742495"/>
                </a:lnTo>
                <a:lnTo>
                  <a:pt x="188287" y="727901"/>
                </a:lnTo>
                <a:lnTo>
                  <a:pt x="39014" y="751839"/>
                </a:lnTo>
                <a:close/>
              </a:path>
              <a:path w="5448300" h="755650">
                <a:moveTo>
                  <a:pt x="37819" y="743220"/>
                </a:moveTo>
                <a:lnTo>
                  <a:pt x="37782" y="742950"/>
                </a:lnTo>
                <a:lnTo>
                  <a:pt x="42327" y="742495"/>
                </a:lnTo>
                <a:lnTo>
                  <a:pt x="37819" y="743220"/>
                </a:lnTo>
                <a:close/>
              </a:path>
              <a:path w="5448300" h="755650">
                <a:moveTo>
                  <a:pt x="939" y="755650"/>
                </a:moveTo>
                <a:lnTo>
                  <a:pt x="0" y="749300"/>
                </a:lnTo>
                <a:lnTo>
                  <a:pt x="37819" y="743220"/>
                </a:lnTo>
                <a:lnTo>
                  <a:pt x="39014" y="751839"/>
                </a:lnTo>
                <a:lnTo>
                  <a:pt x="39155" y="751839"/>
                </a:lnTo>
                <a:lnTo>
                  <a:pt x="939" y="7556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 txBox="1"/>
          <p:nvPr/>
        </p:nvSpPr>
        <p:spPr>
          <a:xfrm>
            <a:off x="8810180" y="5610187"/>
            <a:ext cx="12484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积分思</a:t>
            </a:r>
            <a:r>
              <a:rPr dirty="0" sz="2400" spc="-10" b="1">
                <a:latin typeface="黑体"/>
                <a:cs typeface="黑体"/>
              </a:rPr>
              <a:t>想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4480115" y="194610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124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988697" y="194610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124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7531175" y="194610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124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734505" y="1946109"/>
            <a:ext cx="769620" cy="0"/>
          </a:xfrm>
          <a:custGeom>
            <a:avLst/>
            <a:gdLst/>
            <a:ahLst/>
            <a:cxnLst/>
            <a:rect l="l" t="t" r="r" b="b"/>
            <a:pathLst>
              <a:path w="769620" h="0">
                <a:moveTo>
                  <a:pt x="0" y="0"/>
                </a:moveTo>
                <a:lnTo>
                  <a:pt x="769124" y="0"/>
                </a:lnTo>
              </a:path>
            </a:pathLst>
          </a:custGeom>
          <a:ln w="2857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4478337" y="1438871"/>
            <a:ext cx="554355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500" spc="-5" i="1">
                <a:solidFill>
                  <a:srgbClr val="FF0000"/>
                </a:solidFill>
                <a:latin typeface="Times New Roman"/>
                <a:cs typeface="Times New Roman"/>
              </a:rPr>
              <a:t>Δl</a:t>
            </a:r>
            <a:r>
              <a:rPr dirty="0" baseline="-17283" sz="3375" spc="22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283" sz="3375">
              <a:latin typeface="Times New Roman"/>
              <a:cs typeface="Times New Roman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5300433" y="1402880"/>
            <a:ext cx="483234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5" i="1">
                <a:solidFill>
                  <a:srgbClr val="0000FF"/>
                </a:solidFill>
                <a:latin typeface="Times New Roman"/>
                <a:cs typeface="Times New Roman"/>
              </a:rPr>
              <a:t>Δ</a:t>
            </a:r>
            <a:r>
              <a:rPr dirty="0" sz="3500" spc="-5" i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283" sz="3375" spc="22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baseline="-17283" sz="3375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982677" y="1443316"/>
            <a:ext cx="447040" cy="4864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5" i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3000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17094" sz="2925" spc="15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baseline="-17094" sz="2925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561186" y="1443316"/>
            <a:ext cx="466725" cy="48640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-5" i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3000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17283" sz="3375" spc="22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baseline="-17283" sz="3375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798424" y="1438871"/>
            <a:ext cx="483234" cy="560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550" spc="-5" i="1">
                <a:solidFill>
                  <a:srgbClr val="0000FF"/>
                </a:solidFill>
                <a:latin typeface="Times New Roman"/>
                <a:cs typeface="Times New Roman"/>
              </a:rPr>
              <a:t>Δ</a:t>
            </a:r>
            <a:r>
              <a:rPr dirty="0" sz="3500" spc="-5" i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baseline="-17283" sz="3375" spc="22">
                <a:solidFill>
                  <a:srgbClr val="0000FF"/>
                </a:solidFill>
                <a:latin typeface="Times New Roman"/>
                <a:cs typeface="Times New Roman"/>
              </a:rPr>
              <a:t>4</a:t>
            </a:r>
            <a:endParaRPr baseline="-17283" sz="3375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5025390" y="652780"/>
            <a:ext cx="16573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0000"/>
                </a:solidFill>
                <a:latin typeface="黑体"/>
                <a:cs typeface="黑体"/>
              </a:rPr>
              <a:t>自主探</a:t>
            </a:r>
            <a:r>
              <a:rPr dirty="0" sz="3200" spc="-10" b="1">
                <a:solidFill>
                  <a:srgbClr val="FF0000"/>
                </a:solidFill>
                <a:latin typeface="黑体"/>
                <a:cs typeface="黑体"/>
              </a:rPr>
              <a:t>究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86967" y="519683"/>
            <a:ext cx="10403205" cy="3385185"/>
          </a:xfrm>
          <a:custGeom>
            <a:avLst/>
            <a:gdLst/>
            <a:ahLst/>
            <a:cxnLst/>
            <a:rect l="l" t="t" r="r" b="b"/>
            <a:pathLst>
              <a:path w="10403205" h="3385185">
                <a:moveTo>
                  <a:pt x="0" y="0"/>
                </a:moveTo>
                <a:lnTo>
                  <a:pt x="10402824" y="0"/>
                </a:lnTo>
                <a:lnTo>
                  <a:pt x="10402824" y="3384804"/>
                </a:lnTo>
                <a:lnTo>
                  <a:pt x="0" y="33848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52060" y="1062215"/>
            <a:ext cx="3482149" cy="1822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40980" y="949452"/>
            <a:ext cx="182880" cy="1911350"/>
          </a:xfrm>
          <a:custGeom>
            <a:avLst/>
            <a:gdLst/>
            <a:ahLst/>
            <a:cxnLst/>
            <a:rect l="l" t="t" r="r" b="b"/>
            <a:pathLst>
              <a:path w="182879" h="1911350">
                <a:moveTo>
                  <a:pt x="0" y="0"/>
                </a:moveTo>
                <a:lnTo>
                  <a:pt x="182879" y="0"/>
                </a:lnTo>
                <a:lnTo>
                  <a:pt x="182879" y="1911096"/>
                </a:lnTo>
                <a:lnTo>
                  <a:pt x="0" y="1911096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6649" y="945222"/>
            <a:ext cx="191770" cy="1920875"/>
          </a:xfrm>
          <a:custGeom>
            <a:avLst/>
            <a:gdLst/>
            <a:ahLst/>
            <a:cxnLst/>
            <a:rect l="l" t="t" r="r" b="b"/>
            <a:pathLst>
              <a:path w="191770" h="1920875">
                <a:moveTo>
                  <a:pt x="191554" y="1920316"/>
                </a:moveTo>
                <a:lnTo>
                  <a:pt x="0" y="1920316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910791"/>
                </a:lnTo>
                <a:lnTo>
                  <a:pt x="4762" y="1910791"/>
                </a:lnTo>
                <a:lnTo>
                  <a:pt x="9525" y="1915553"/>
                </a:lnTo>
                <a:lnTo>
                  <a:pt x="191554" y="1915553"/>
                </a:lnTo>
                <a:lnTo>
                  <a:pt x="191554" y="1920316"/>
                </a:lnTo>
                <a:close/>
              </a:path>
              <a:path w="191770" h="192087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91770" h="1920875">
                <a:moveTo>
                  <a:pt x="18202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4"/>
                </a:lnTo>
                <a:close/>
              </a:path>
              <a:path w="191770" h="1920875">
                <a:moveTo>
                  <a:pt x="182029" y="1915553"/>
                </a:moveTo>
                <a:lnTo>
                  <a:pt x="182029" y="4762"/>
                </a:lnTo>
                <a:lnTo>
                  <a:pt x="186791" y="9524"/>
                </a:lnTo>
                <a:lnTo>
                  <a:pt x="191554" y="9524"/>
                </a:lnTo>
                <a:lnTo>
                  <a:pt x="191554" y="1910791"/>
                </a:lnTo>
                <a:lnTo>
                  <a:pt x="186791" y="1910791"/>
                </a:lnTo>
                <a:lnTo>
                  <a:pt x="182029" y="1915553"/>
                </a:lnTo>
                <a:close/>
              </a:path>
              <a:path w="191770" h="1920875">
                <a:moveTo>
                  <a:pt x="191554" y="9524"/>
                </a:moveTo>
                <a:lnTo>
                  <a:pt x="186791" y="9524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4"/>
                </a:lnTo>
                <a:close/>
              </a:path>
              <a:path w="191770" h="1920875">
                <a:moveTo>
                  <a:pt x="9525" y="1915553"/>
                </a:moveTo>
                <a:lnTo>
                  <a:pt x="4762" y="1910791"/>
                </a:lnTo>
                <a:lnTo>
                  <a:pt x="9525" y="1910791"/>
                </a:lnTo>
                <a:lnTo>
                  <a:pt x="9525" y="1915553"/>
                </a:lnTo>
                <a:close/>
              </a:path>
              <a:path w="191770" h="1920875">
                <a:moveTo>
                  <a:pt x="182029" y="1915553"/>
                </a:moveTo>
                <a:lnTo>
                  <a:pt x="9525" y="1915553"/>
                </a:lnTo>
                <a:lnTo>
                  <a:pt x="9525" y="1910791"/>
                </a:lnTo>
                <a:lnTo>
                  <a:pt x="182029" y="1910791"/>
                </a:lnTo>
                <a:lnTo>
                  <a:pt x="182029" y="1915553"/>
                </a:lnTo>
                <a:close/>
              </a:path>
              <a:path w="191770" h="1920875">
                <a:moveTo>
                  <a:pt x="191554" y="1915553"/>
                </a:moveTo>
                <a:lnTo>
                  <a:pt x="182029" y="1915553"/>
                </a:lnTo>
                <a:lnTo>
                  <a:pt x="186791" y="1910791"/>
                </a:lnTo>
                <a:lnTo>
                  <a:pt x="191554" y="1910791"/>
                </a:lnTo>
                <a:lnTo>
                  <a:pt x="191554" y="1915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80988" y="1758695"/>
            <a:ext cx="182880" cy="1104900"/>
          </a:xfrm>
          <a:custGeom>
            <a:avLst/>
            <a:gdLst/>
            <a:ahLst/>
            <a:cxnLst/>
            <a:rect l="l" t="t" r="r" b="b"/>
            <a:pathLst>
              <a:path w="182879" h="1104900">
                <a:moveTo>
                  <a:pt x="0" y="0"/>
                </a:moveTo>
                <a:lnTo>
                  <a:pt x="182880" y="0"/>
                </a:lnTo>
                <a:lnTo>
                  <a:pt x="182880" y="1104899"/>
                </a:lnTo>
                <a:lnTo>
                  <a:pt x="0" y="1104899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76390" y="1753641"/>
            <a:ext cx="191770" cy="1115060"/>
          </a:xfrm>
          <a:custGeom>
            <a:avLst/>
            <a:gdLst/>
            <a:ahLst/>
            <a:cxnLst/>
            <a:rect l="l" t="t" r="r" b="b"/>
            <a:pathLst>
              <a:path w="191770" h="1115060">
                <a:moveTo>
                  <a:pt x="191554" y="1114894"/>
                </a:moveTo>
                <a:lnTo>
                  <a:pt x="0" y="1114894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05369"/>
                </a:lnTo>
                <a:lnTo>
                  <a:pt x="4762" y="1105369"/>
                </a:lnTo>
                <a:lnTo>
                  <a:pt x="9525" y="1110132"/>
                </a:lnTo>
                <a:lnTo>
                  <a:pt x="191554" y="1110132"/>
                </a:lnTo>
                <a:lnTo>
                  <a:pt x="191554" y="1114894"/>
                </a:lnTo>
                <a:close/>
              </a:path>
              <a:path w="191770" h="11150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1770" h="1115060">
                <a:moveTo>
                  <a:pt x="1820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5"/>
                </a:lnTo>
                <a:close/>
              </a:path>
              <a:path w="191770" h="1115060">
                <a:moveTo>
                  <a:pt x="182029" y="1110132"/>
                </a:moveTo>
                <a:lnTo>
                  <a:pt x="182029" y="4762"/>
                </a:lnTo>
                <a:lnTo>
                  <a:pt x="186791" y="9525"/>
                </a:lnTo>
                <a:lnTo>
                  <a:pt x="191554" y="9525"/>
                </a:lnTo>
                <a:lnTo>
                  <a:pt x="191554" y="1105369"/>
                </a:lnTo>
                <a:lnTo>
                  <a:pt x="186791" y="1105369"/>
                </a:lnTo>
                <a:lnTo>
                  <a:pt x="182029" y="1110132"/>
                </a:lnTo>
                <a:close/>
              </a:path>
              <a:path w="191770" h="1115060">
                <a:moveTo>
                  <a:pt x="191554" y="9525"/>
                </a:moveTo>
                <a:lnTo>
                  <a:pt x="186791" y="9525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5"/>
                </a:lnTo>
                <a:close/>
              </a:path>
              <a:path w="191770" h="1115060">
                <a:moveTo>
                  <a:pt x="9525" y="1110132"/>
                </a:moveTo>
                <a:lnTo>
                  <a:pt x="4762" y="1105369"/>
                </a:lnTo>
                <a:lnTo>
                  <a:pt x="9525" y="1105369"/>
                </a:lnTo>
                <a:lnTo>
                  <a:pt x="9525" y="1110132"/>
                </a:lnTo>
                <a:close/>
              </a:path>
              <a:path w="191770" h="1115060">
                <a:moveTo>
                  <a:pt x="182029" y="1110132"/>
                </a:moveTo>
                <a:lnTo>
                  <a:pt x="9525" y="1110132"/>
                </a:lnTo>
                <a:lnTo>
                  <a:pt x="9525" y="1105369"/>
                </a:lnTo>
                <a:lnTo>
                  <a:pt x="182029" y="1105369"/>
                </a:lnTo>
                <a:lnTo>
                  <a:pt x="182029" y="1110132"/>
                </a:lnTo>
                <a:close/>
              </a:path>
              <a:path w="191770" h="1115060">
                <a:moveTo>
                  <a:pt x="191554" y="1110132"/>
                </a:moveTo>
                <a:lnTo>
                  <a:pt x="182029" y="1110132"/>
                </a:lnTo>
                <a:lnTo>
                  <a:pt x="186791" y="1105369"/>
                </a:lnTo>
                <a:lnTo>
                  <a:pt x="191554" y="1105369"/>
                </a:lnTo>
                <a:lnTo>
                  <a:pt x="191554" y="11101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07935" y="1368552"/>
            <a:ext cx="181610" cy="1492250"/>
          </a:xfrm>
          <a:custGeom>
            <a:avLst/>
            <a:gdLst/>
            <a:ahLst/>
            <a:cxnLst/>
            <a:rect l="l" t="t" r="r" b="b"/>
            <a:pathLst>
              <a:path w="181609" h="1492250">
                <a:moveTo>
                  <a:pt x="0" y="0"/>
                </a:moveTo>
                <a:lnTo>
                  <a:pt x="181355" y="0"/>
                </a:lnTo>
                <a:lnTo>
                  <a:pt x="181355" y="1491996"/>
                </a:lnTo>
                <a:lnTo>
                  <a:pt x="0" y="1491996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02512" y="1363675"/>
            <a:ext cx="191770" cy="1502410"/>
          </a:xfrm>
          <a:custGeom>
            <a:avLst/>
            <a:gdLst/>
            <a:ahLst/>
            <a:cxnLst/>
            <a:rect l="l" t="t" r="r" b="b"/>
            <a:pathLst>
              <a:path w="191770" h="1502410">
                <a:moveTo>
                  <a:pt x="191566" y="1501863"/>
                </a:moveTo>
                <a:lnTo>
                  <a:pt x="0" y="1501863"/>
                </a:lnTo>
                <a:lnTo>
                  <a:pt x="0" y="0"/>
                </a:lnTo>
                <a:lnTo>
                  <a:pt x="191566" y="0"/>
                </a:lnTo>
                <a:lnTo>
                  <a:pt x="19156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92338"/>
                </a:lnTo>
                <a:lnTo>
                  <a:pt x="4762" y="1492338"/>
                </a:lnTo>
                <a:lnTo>
                  <a:pt x="9525" y="1497101"/>
                </a:lnTo>
                <a:lnTo>
                  <a:pt x="191566" y="1497101"/>
                </a:lnTo>
                <a:lnTo>
                  <a:pt x="191566" y="1501863"/>
                </a:lnTo>
                <a:close/>
              </a:path>
              <a:path w="191770" h="15024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1770" h="1502410">
                <a:moveTo>
                  <a:pt x="18204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2041" y="4762"/>
                </a:lnTo>
                <a:lnTo>
                  <a:pt x="182041" y="9525"/>
                </a:lnTo>
                <a:close/>
              </a:path>
              <a:path w="191770" h="1502410">
                <a:moveTo>
                  <a:pt x="182041" y="1497101"/>
                </a:moveTo>
                <a:lnTo>
                  <a:pt x="182041" y="4762"/>
                </a:lnTo>
                <a:lnTo>
                  <a:pt x="186804" y="9525"/>
                </a:lnTo>
                <a:lnTo>
                  <a:pt x="191566" y="9525"/>
                </a:lnTo>
                <a:lnTo>
                  <a:pt x="191566" y="1492338"/>
                </a:lnTo>
                <a:lnTo>
                  <a:pt x="186804" y="1492338"/>
                </a:lnTo>
                <a:lnTo>
                  <a:pt x="182041" y="1497101"/>
                </a:lnTo>
                <a:close/>
              </a:path>
              <a:path w="191770" h="1502410">
                <a:moveTo>
                  <a:pt x="191566" y="9525"/>
                </a:moveTo>
                <a:lnTo>
                  <a:pt x="186804" y="9525"/>
                </a:lnTo>
                <a:lnTo>
                  <a:pt x="182041" y="4762"/>
                </a:lnTo>
                <a:lnTo>
                  <a:pt x="191566" y="4762"/>
                </a:lnTo>
                <a:lnTo>
                  <a:pt x="191566" y="9525"/>
                </a:lnTo>
                <a:close/>
              </a:path>
              <a:path w="191770" h="1502410">
                <a:moveTo>
                  <a:pt x="9525" y="1497101"/>
                </a:moveTo>
                <a:lnTo>
                  <a:pt x="4762" y="1492338"/>
                </a:lnTo>
                <a:lnTo>
                  <a:pt x="9525" y="1492338"/>
                </a:lnTo>
                <a:lnTo>
                  <a:pt x="9525" y="1497101"/>
                </a:lnTo>
                <a:close/>
              </a:path>
              <a:path w="191770" h="1502410">
                <a:moveTo>
                  <a:pt x="182041" y="1497101"/>
                </a:moveTo>
                <a:lnTo>
                  <a:pt x="9525" y="1497101"/>
                </a:lnTo>
                <a:lnTo>
                  <a:pt x="9525" y="1492338"/>
                </a:lnTo>
                <a:lnTo>
                  <a:pt x="182041" y="1492338"/>
                </a:lnTo>
                <a:lnTo>
                  <a:pt x="182041" y="1497101"/>
                </a:lnTo>
                <a:close/>
              </a:path>
              <a:path w="191770" h="1502410">
                <a:moveTo>
                  <a:pt x="191566" y="1497101"/>
                </a:moveTo>
                <a:lnTo>
                  <a:pt x="182041" y="1497101"/>
                </a:lnTo>
                <a:lnTo>
                  <a:pt x="186804" y="1492338"/>
                </a:lnTo>
                <a:lnTo>
                  <a:pt x="191566" y="1492338"/>
                </a:lnTo>
                <a:lnTo>
                  <a:pt x="191566" y="14971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19800" y="1975104"/>
            <a:ext cx="181610" cy="893444"/>
          </a:xfrm>
          <a:custGeom>
            <a:avLst/>
            <a:gdLst/>
            <a:ahLst/>
            <a:cxnLst/>
            <a:rect l="l" t="t" r="r" b="b"/>
            <a:pathLst>
              <a:path w="181610" h="893444">
                <a:moveTo>
                  <a:pt x="0" y="0"/>
                </a:moveTo>
                <a:lnTo>
                  <a:pt x="181355" y="0"/>
                </a:lnTo>
                <a:lnTo>
                  <a:pt x="181355" y="893064"/>
                </a:lnTo>
                <a:lnTo>
                  <a:pt x="0" y="893064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14326" y="1969617"/>
            <a:ext cx="191770" cy="903605"/>
          </a:xfrm>
          <a:custGeom>
            <a:avLst/>
            <a:gdLst/>
            <a:ahLst/>
            <a:cxnLst/>
            <a:rect l="l" t="t" r="r" b="b"/>
            <a:pathLst>
              <a:path w="191770" h="903605">
                <a:moveTo>
                  <a:pt x="191554" y="903427"/>
                </a:moveTo>
                <a:lnTo>
                  <a:pt x="0" y="903427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93902"/>
                </a:lnTo>
                <a:lnTo>
                  <a:pt x="4762" y="893902"/>
                </a:lnTo>
                <a:lnTo>
                  <a:pt x="9525" y="898664"/>
                </a:lnTo>
                <a:lnTo>
                  <a:pt x="191554" y="898664"/>
                </a:lnTo>
                <a:lnTo>
                  <a:pt x="191554" y="903427"/>
                </a:lnTo>
                <a:close/>
              </a:path>
              <a:path w="191770" h="9036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1770" h="903605">
                <a:moveTo>
                  <a:pt x="1820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5"/>
                </a:lnTo>
                <a:close/>
              </a:path>
              <a:path w="191770" h="903605">
                <a:moveTo>
                  <a:pt x="182029" y="898664"/>
                </a:moveTo>
                <a:lnTo>
                  <a:pt x="182029" y="4762"/>
                </a:lnTo>
                <a:lnTo>
                  <a:pt x="186791" y="9525"/>
                </a:lnTo>
                <a:lnTo>
                  <a:pt x="191554" y="9525"/>
                </a:lnTo>
                <a:lnTo>
                  <a:pt x="191554" y="893902"/>
                </a:lnTo>
                <a:lnTo>
                  <a:pt x="186791" y="893902"/>
                </a:lnTo>
                <a:lnTo>
                  <a:pt x="182029" y="898664"/>
                </a:lnTo>
                <a:close/>
              </a:path>
              <a:path w="191770" h="903605">
                <a:moveTo>
                  <a:pt x="191554" y="9525"/>
                </a:moveTo>
                <a:lnTo>
                  <a:pt x="186791" y="9525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5"/>
                </a:lnTo>
                <a:close/>
              </a:path>
              <a:path w="191770" h="903605">
                <a:moveTo>
                  <a:pt x="9525" y="898664"/>
                </a:moveTo>
                <a:lnTo>
                  <a:pt x="4762" y="893902"/>
                </a:lnTo>
                <a:lnTo>
                  <a:pt x="9525" y="893902"/>
                </a:lnTo>
                <a:lnTo>
                  <a:pt x="9525" y="898664"/>
                </a:lnTo>
                <a:close/>
              </a:path>
              <a:path w="191770" h="903605">
                <a:moveTo>
                  <a:pt x="182029" y="898664"/>
                </a:moveTo>
                <a:lnTo>
                  <a:pt x="9525" y="898664"/>
                </a:lnTo>
                <a:lnTo>
                  <a:pt x="9525" y="893902"/>
                </a:lnTo>
                <a:lnTo>
                  <a:pt x="182029" y="893902"/>
                </a:lnTo>
                <a:lnTo>
                  <a:pt x="182029" y="898664"/>
                </a:lnTo>
                <a:close/>
              </a:path>
              <a:path w="191770" h="903605">
                <a:moveTo>
                  <a:pt x="191554" y="898664"/>
                </a:moveTo>
                <a:lnTo>
                  <a:pt x="182029" y="898664"/>
                </a:lnTo>
                <a:lnTo>
                  <a:pt x="186791" y="893902"/>
                </a:lnTo>
                <a:lnTo>
                  <a:pt x="191554" y="893902"/>
                </a:lnTo>
                <a:lnTo>
                  <a:pt x="191554" y="898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45223" y="1557527"/>
            <a:ext cx="180340" cy="1309370"/>
          </a:xfrm>
          <a:custGeom>
            <a:avLst/>
            <a:gdLst/>
            <a:ahLst/>
            <a:cxnLst/>
            <a:rect l="l" t="t" r="r" b="b"/>
            <a:pathLst>
              <a:path w="180340" h="1309370">
                <a:moveTo>
                  <a:pt x="0" y="0"/>
                </a:moveTo>
                <a:lnTo>
                  <a:pt x="179831" y="0"/>
                </a:lnTo>
                <a:lnTo>
                  <a:pt x="179831" y="1309116"/>
                </a:lnTo>
                <a:lnTo>
                  <a:pt x="0" y="1309116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40449" y="1552663"/>
            <a:ext cx="189865" cy="1318895"/>
          </a:xfrm>
          <a:custGeom>
            <a:avLst/>
            <a:gdLst/>
            <a:ahLst/>
            <a:cxnLst/>
            <a:rect l="l" t="t" r="r" b="b"/>
            <a:pathLst>
              <a:path w="189865" h="1318895">
                <a:moveTo>
                  <a:pt x="189560" y="1318882"/>
                </a:moveTo>
                <a:lnTo>
                  <a:pt x="0" y="1318882"/>
                </a:lnTo>
                <a:lnTo>
                  <a:pt x="0" y="0"/>
                </a:lnTo>
                <a:lnTo>
                  <a:pt x="189560" y="0"/>
                </a:lnTo>
                <a:lnTo>
                  <a:pt x="18956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309357"/>
                </a:lnTo>
                <a:lnTo>
                  <a:pt x="4762" y="1309357"/>
                </a:lnTo>
                <a:lnTo>
                  <a:pt x="9525" y="1314119"/>
                </a:lnTo>
                <a:lnTo>
                  <a:pt x="189560" y="1314119"/>
                </a:lnTo>
                <a:lnTo>
                  <a:pt x="189560" y="1318882"/>
                </a:lnTo>
                <a:close/>
              </a:path>
              <a:path w="189865" h="13188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9865" h="1318895">
                <a:moveTo>
                  <a:pt x="18003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0035" y="4762"/>
                </a:lnTo>
                <a:lnTo>
                  <a:pt x="180035" y="9525"/>
                </a:lnTo>
                <a:close/>
              </a:path>
              <a:path w="189865" h="1318895">
                <a:moveTo>
                  <a:pt x="180035" y="1314119"/>
                </a:moveTo>
                <a:lnTo>
                  <a:pt x="180035" y="4762"/>
                </a:lnTo>
                <a:lnTo>
                  <a:pt x="184797" y="9525"/>
                </a:lnTo>
                <a:lnTo>
                  <a:pt x="189560" y="9525"/>
                </a:lnTo>
                <a:lnTo>
                  <a:pt x="189560" y="1309357"/>
                </a:lnTo>
                <a:lnTo>
                  <a:pt x="184797" y="1309357"/>
                </a:lnTo>
                <a:lnTo>
                  <a:pt x="180035" y="1314119"/>
                </a:lnTo>
                <a:close/>
              </a:path>
              <a:path w="189865" h="1318895">
                <a:moveTo>
                  <a:pt x="189560" y="9525"/>
                </a:moveTo>
                <a:lnTo>
                  <a:pt x="184797" y="9525"/>
                </a:lnTo>
                <a:lnTo>
                  <a:pt x="180035" y="4762"/>
                </a:lnTo>
                <a:lnTo>
                  <a:pt x="189560" y="4762"/>
                </a:lnTo>
                <a:lnTo>
                  <a:pt x="189560" y="9525"/>
                </a:lnTo>
                <a:close/>
              </a:path>
              <a:path w="189865" h="1318895">
                <a:moveTo>
                  <a:pt x="9525" y="1314119"/>
                </a:moveTo>
                <a:lnTo>
                  <a:pt x="4762" y="1309357"/>
                </a:lnTo>
                <a:lnTo>
                  <a:pt x="9525" y="1309357"/>
                </a:lnTo>
                <a:lnTo>
                  <a:pt x="9525" y="1314119"/>
                </a:lnTo>
                <a:close/>
              </a:path>
              <a:path w="189865" h="1318895">
                <a:moveTo>
                  <a:pt x="180035" y="1314119"/>
                </a:moveTo>
                <a:lnTo>
                  <a:pt x="9525" y="1314119"/>
                </a:lnTo>
                <a:lnTo>
                  <a:pt x="9525" y="1309357"/>
                </a:lnTo>
                <a:lnTo>
                  <a:pt x="180035" y="1309357"/>
                </a:lnTo>
                <a:lnTo>
                  <a:pt x="180035" y="1314119"/>
                </a:lnTo>
                <a:close/>
              </a:path>
              <a:path w="189865" h="1318895">
                <a:moveTo>
                  <a:pt x="189560" y="1314119"/>
                </a:moveTo>
                <a:lnTo>
                  <a:pt x="180035" y="1314119"/>
                </a:lnTo>
                <a:lnTo>
                  <a:pt x="184797" y="1309357"/>
                </a:lnTo>
                <a:lnTo>
                  <a:pt x="189560" y="1309357"/>
                </a:lnTo>
                <a:lnTo>
                  <a:pt x="189560" y="13141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0647" y="1152144"/>
            <a:ext cx="181610" cy="1710055"/>
          </a:xfrm>
          <a:custGeom>
            <a:avLst/>
            <a:gdLst/>
            <a:ahLst/>
            <a:cxnLst/>
            <a:rect l="l" t="t" r="r" b="b"/>
            <a:pathLst>
              <a:path w="181609" h="1710055">
                <a:moveTo>
                  <a:pt x="0" y="0"/>
                </a:moveTo>
                <a:lnTo>
                  <a:pt x="181355" y="0"/>
                </a:lnTo>
                <a:lnTo>
                  <a:pt x="181355" y="1709927"/>
                </a:lnTo>
                <a:lnTo>
                  <a:pt x="0" y="1709927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66583" y="1147699"/>
            <a:ext cx="189865" cy="1719580"/>
          </a:xfrm>
          <a:custGeom>
            <a:avLst/>
            <a:gdLst/>
            <a:ahLst/>
            <a:cxnLst/>
            <a:rect l="l" t="t" r="r" b="b"/>
            <a:pathLst>
              <a:path w="189865" h="1719580">
                <a:moveTo>
                  <a:pt x="189560" y="1719338"/>
                </a:moveTo>
                <a:lnTo>
                  <a:pt x="0" y="1719338"/>
                </a:lnTo>
                <a:lnTo>
                  <a:pt x="0" y="0"/>
                </a:lnTo>
                <a:lnTo>
                  <a:pt x="189560" y="0"/>
                </a:lnTo>
                <a:lnTo>
                  <a:pt x="18956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09813"/>
                </a:lnTo>
                <a:lnTo>
                  <a:pt x="4762" y="1709813"/>
                </a:lnTo>
                <a:lnTo>
                  <a:pt x="9525" y="1714576"/>
                </a:lnTo>
                <a:lnTo>
                  <a:pt x="189560" y="1714576"/>
                </a:lnTo>
                <a:lnTo>
                  <a:pt x="189560" y="1719338"/>
                </a:lnTo>
                <a:close/>
              </a:path>
              <a:path w="189865" h="17195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9865" h="1719580">
                <a:moveTo>
                  <a:pt x="18003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0035" y="4762"/>
                </a:lnTo>
                <a:lnTo>
                  <a:pt x="180035" y="9525"/>
                </a:lnTo>
                <a:close/>
              </a:path>
              <a:path w="189865" h="1719580">
                <a:moveTo>
                  <a:pt x="180035" y="1714576"/>
                </a:moveTo>
                <a:lnTo>
                  <a:pt x="180035" y="4762"/>
                </a:lnTo>
                <a:lnTo>
                  <a:pt x="184797" y="9525"/>
                </a:lnTo>
                <a:lnTo>
                  <a:pt x="189560" y="9525"/>
                </a:lnTo>
                <a:lnTo>
                  <a:pt x="189560" y="1709813"/>
                </a:lnTo>
                <a:lnTo>
                  <a:pt x="184797" y="1709813"/>
                </a:lnTo>
                <a:lnTo>
                  <a:pt x="180035" y="1714576"/>
                </a:lnTo>
                <a:close/>
              </a:path>
              <a:path w="189865" h="1719580">
                <a:moveTo>
                  <a:pt x="189560" y="9525"/>
                </a:moveTo>
                <a:lnTo>
                  <a:pt x="184797" y="9525"/>
                </a:lnTo>
                <a:lnTo>
                  <a:pt x="180035" y="4762"/>
                </a:lnTo>
                <a:lnTo>
                  <a:pt x="189560" y="4762"/>
                </a:lnTo>
                <a:lnTo>
                  <a:pt x="189560" y="9525"/>
                </a:lnTo>
                <a:close/>
              </a:path>
              <a:path w="189865" h="1719580">
                <a:moveTo>
                  <a:pt x="9525" y="1714576"/>
                </a:moveTo>
                <a:lnTo>
                  <a:pt x="4762" y="1709813"/>
                </a:lnTo>
                <a:lnTo>
                  <a:pt x="9525" y="1709813"/>
                </a:lnTo>
                <a:lnTo>
                  <a:pt x="9525" y="1714576"/>
                </a:lnTo>
                <a:close/>
              </a:path>
              <a:path w="189865" h="1719580">
                <a:moveTo>
                  <a:pt x="180035" y="1714576"/>
                </a:moveTo>
                <a:lnTo>
                  <a:pt x="9525" y="1714576"/>
                </a:lnTo>
                <a:lnTo>
                  <a:pt x="9525" y="1709813"/>
                </a:lnTo>
                <a:lnTo>
                  <a:pt x="180035" y="1709813"/>
                </a:lnTo>
                <a:lnTo>
                  <a:pt x="180035" y="1714576"/>
                </a:lnTo>
                <a:close/>
              </a:path>
              <a:path w="189865" h="1719580">
                <a:moveTo>
                  <a:pt x="189560" y="1714576"/>
                </a:moveTo>
                <a:lnTo>
                  <a:pt x="180035" y="1714576"/>
                </a:lnTo>
                <a:lnTo>
                  <a:pt x="184797" y="1709813"/>
                </a:lnTo>
                <a:lnTo>
                  <a:pt x="189560" y="1709813"/>
                </a:lnTo>
                <a:lnTo>
                  <a:pt x="189560" y="171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01155" y="1866900"/>
            <a:ext cx="181610" cy="995680"/>
          </a:xfrm>
          <a:custGeom>
            <a:avLst/>
            <a:gdLst/>
            <a:ahLst/>
            <a:cxnLst/>
            <a:rect l="l" t="t" r="r" b="b"/>
            <a:pathLst>
              <a:path w="181610" h="995680">
                <a:moveTo>
                  <a:pt x="0" y="0"/>
                </a:moveTo>
                <a:lnTo>
                  <a:pt x="181355" y="0"/>
                </a:lnTo>
                <a:lnTo>
                  <a:pt x="181355" y="995172"/>
                </a:lnTo>
                <a:lnTo>
                  <a:pt x="0" y="995172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96355" y="1861629"/>
            <a:ext cx="191770" cy="1005840"/>
          </a:xfrm>
          <a:custGeom>
            <a:avLst/>
            <a:gdLst/>
            <a:ahLst/>
            <a:cxnLst/>
            <a:rect l="l" t="t" r="r" b="b"/>
            <a:pathLst>
              <a:path w="191770" h="1005839">
                <a:moveTo>
                  <a:pt x="191554" y="1005408"/>
                </a:moveTo>
                <a:lnTo>
                  <a:pt x="0" y="1005408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995883"/>
                </a:lnTo>
                <a:lnTo>
                  <a:pt x="4762" y="995883"/>
                </a:lnTo>
                <a:lnTo>
                  <a:pt x="9525" y="1000645"/>
                </a:lnTo>
                <a:lnTo>
                  <a:pt x="191554" y="1000645"/>
                </a:lnTo>
                <a:lnTo>
                  <a:pt x="191554" y="1005408"/>
                </a:lnTo>
                <a:close/>
              </a:path>
              <a:path w="191770" h="1005839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91770" h="1005839">
                <a:moveTo>
                  <a:pt x="18202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4"/>
                </a:lnTo>
                <a:close/>
              </a:path>
              <a:path w="191770" h="1005839">
                <a:moveTo>
                  <a:pt x="182029" y="1000645"/>
                </a:moveTo>
                <a:lnTo>
                  <a:pt x="182029" y="4762"/>
                </a:lnTo>
                <a:lnTo>
                  <a:pt x="186791" y="9524"/>
                </a:lnTo>
                <a:lnTo>
                  <a:pt x="191554" y="9524"/>
                </a:lnTo>
                <a:lnTo>
                  <a:pt x="191554" y="995883"/>
                </a:lnTo>
                <a:lnTo>
                  <a:pt x="186791" y="995883"/>
                </a:lnTo>
                <a:lnTo>
                  <a:pt x="182029" y="1000645"/>
                </a:lnTo>
                <a:close/>
              </a:path>
              <a:path w="191770" h="1005839">
                <a:moveTo>
                  <a:pt x="191554" y="9524"/>
                </a:moveTo>
                <a:lnTo>
                  <a:pt x="186791" y="9524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4"/>
                </a:lnTo>
                <a:close/>
              </a:path>
              <a:path w="191770" h="1005839">
                <a:moveTo>
                  <a:pt x="9525" y="1000645"/>
                </a:moveTo>
                <a:lnTo>
                  <a:pt x="4762" y="995883"/>
                </a:lnTo>
                <a:lnTo>
                  <a:pt x="9525" y="995883"/>
                </a:lnTo>
                <a:lnTo>
                  <a:pt x="9525" y="1000645"/>
                </a:lnTo>
                <a:close/>
              </a:path>
              <a:path w="191770" h="1005839">
                <a:moveTo>
                  <a:pt x="182029" y="1000645"/>
                </a:moveTo>
                <a:lnTo>
                  <a:pt x="9525" y="1000645"/>
                </a:lnTo>
                <a:lnTo>
                  <a:pt x="9525" y="995883"/>
                </a:lnTo>
                <a:lnTo>
                  <a:pt x="182029" y="995883"/>
                </a:lnTo>
                <a:lnTo>
                  <a:pt x="182029" y="1000645"/>
                </a:lnTo>
                <a:close/>
              </a:path>
              <a:path w="191770" h="1005839">
                <a:moveTo>
                  <a:pt x="191554" y="1000645"/>
                </a:moveTo>
                <a:lnTo>
                  <a:pt x="182029" y="1000645"/>
                </a:lnTo>
                <a:lnTo>
                  <a:pt x="186791" y="995883"/>
                </a:lnTo>
                <a:lnTo>
                  <a:pt x="191554" y="995883"/>
                </a:lnTo>
                <a:lnTo>
                  <a:pt x="191554" y="10006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63868" y="1658111"/>
            <a:ext cx="181610" cy="1210310"/>
          </a:xfrm>
          <a:custGeom>
            <a:avLst/>
            <a:gdLst/>
            <a:ahLst/>
            <a:cxnLst/>
            <a:rect l="l" t="t" r="r" b="b"/>
            <a:pathLst>
              <a:path w="181609" h="1210310">
                <a:moveTo>
                  <a:pt x="0" y="0"/>
                </a:moveTo>
                <a:lnTo>
                  <a:pt x="181355" y="0"/>
                </a:lnTo>
                <a:lnTo>
                  <a:pt x="181355" y="1210056"/>
                </a:lnTo>
                <a:lnTo>
                  <a:pt x="0" y="1210056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558419" y="1653146"/>
            <a:ext cx="191770" cy="1220470"/>
          </a:xfrm>
          <a:custGeom>
            <a:avLst/>
            <a:gdLst/>
            <a:ahLst/>
            <a:cxnLst/>
            <a:rect l="l" t="t" r="r" b="b"/>
            <a:pathLst>
              <a:path w="191770" h="1220470">
                <a:moveTo>
                  <a:pt x="191554" y="1219898"/>
                </a:moveTo>
                <a:lnTo>
                  <a:pt x="0" y="1219898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10373"/>
                </a:lnTo>
                <a:lnTo>
                  <a:pt x="4762" y="1210373"/>
                </a:lnTo>
                <a:lnTo>
                  <a:pt x="9525" y="1215136"/>
                </a:lnTo>
                <a:lnTo>
                  <a:pt x="191554" y="1215136"/>
                </a:lnTo>
                <a:lnTo>
                  <a:pt x="191554" y="1219898"/>
                </a:lnTo>
                <a:close/>
              </a:path>
              <a:path w="191770" h="12204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1770" h="1220470">
                <a:moveTo>
                  <a:pt x="1820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5"/>
                </a:lnTo>
                <a:close/>
              </a:path>
              <a:path w="191770" h="1220470">
                <a:moveTo>
                  <a:pt x="182029" y="1215136"/>
                </a:moveTo>
                <a:lnTo>
                  <a:pt x="182029" y="4762"/>
                </a:lnTo>
                <a:lnTo>
                  <a:pt x="186791" y="9525"/>
                </a:lnTo>
                <a:lnTo>
                  <a:pt x="191554" y="9525"/>
                </a:lnTo>
                <a:lnTo>
                  <a:pt x="191554" y="1210373"/>
                </a:lnTo>
                <a:lnTo>
                  <a:pt x="186791" y="1210373"/>
                </a:lnTo>
                <a:lnTo>
                  <a:pt x="182029" y="1215136"/>
                </a:lnTo>
                <a:close/>
              </a:path>
              <a:path w="191770" h="1220470">
                <a:moveTo>
                  <a:pt x="191554" y="9525"/>
                </a:moveTo>
                <a:lnTo>
                  <a:pt x="186791" y="9525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5"/>
                </a:lnTo>
                <a:close/>
              </a:path>
              <a:path w="191770" h="1220470">
                <a:moveTo>
                  <a:pt x="9525" y="1215136"/>
                </a:moveTo>
                <a:lnTo>
                  <a:pt x="4762" y="1210373"/>
                </a:lnTo>
                <a:lnTo>
                  <a:pt x="9525" y="1210373"/>
                </a:lnTo>
                <a:lnTo>
                  <a:pt x="9525" y="1215136"/>
                </a:lnTo>
                <a:close/>
              </a:path>
              <a:path w="191770" h="1220470">
                <a:moveTo>
                  <a:pt x="182029" y="1215136"/>
                </a:moveTo>
                <a:lnTo>
                  <a:pt x="9525" y="1215136"/>
                </a:lnTo>
                <a:lnTo>
                  <a:pt x="9525" y="1210373"/>
                </a:lnTo>
                <a:lnTo>
                  <a:pt x="182029" y="1210373"/>
                </a:lnTo>
                <a:lnTo>
                  <a:pt x="182029" y="1215136"/>
                </a:lnTo>
                <a:close/>
              </a:path>
              <a:path w="191770" h="1220470">
                <a:moveTo>
                  <a:pt x="191554" y="1215136"/>
                </a:moveTo>
                <a:lnTo>
                  <a:pt x="182029" y="1215136"/>
                </a:lnTo>
                <a:lnTo>
                  <a:pt x="186791" y="1210373"/>
                </a:lnTo>
                <a:lnTo>
                  <a:pt x="191554" y="1210373"/>
                </a:lnTo>
                <a:lnTo>
                  <a:pt x="191554" y="1215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25056" y="1444752"/>
            <a:ext cx="182880" cy="1417320"/>
          </a:xfrm>
          <a:custGeom>
            <a:avLst/>
            <a:gdLst/>
            <a:ahLst/>
            <a:cxnLst/>
            <a:rect l="l" t="t" r="r" b="b"/>
            <a:pathLst>
              <a:path w="182879" h="1417320">
                <a:moveTo>
                  <a:pt x="0" y="0"/>
                </a:moveTo>
                <a:lnTo>
                  <a:pt x="182879" y="0"/>
                </a:lnTo>
                <a:lnTo>
                  <a:pt x="182879" y="1417320"/>
                </a:lnTo>
                <a:lnTo>
                  <a:pt x="0" y="1417320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0483" y="1440167"/>
            <a:ext cx="191770" cy="1427480"/>
          </a:xfrm>
          <a:custGeom>
            <a:avLst/>
            <a:gdLst/>
            <a:ahLst/>
            <a:cxnLst/>
            <a:rect l="l" t="t" r="r" b="b"/>
            <a:pathLst>
              <a:path w="191770" h="1427480">
                <a:moveTo>
                  <a:pt x="191554" y="1426870"/>
                </a:moveTo>
                <a:lnTo>
                  <a:pt x="0" y="1426870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417345"/>
                </a:lnTo>
                <a:lnTo>
                  <a:pt x="4762" y="1417345"/>
                </a:lnTo>
                <a:lnTo>
                  <a:pt x="9525" y="1422107"/>
                </a:lnTo>
                <a:lnTo>
                  <a:pt x="191554" y="1422107"/>
                </a:lnTo>
                <a:lnTo>
                  <a:pt x="191554" y="1426870"/>
                </a:lnTo>
                <a:close/>
              </a:path>
              <a:path w="191770" h="142748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91770" h="1427480">
                <a:moveTo>
                  <a:pt x="18202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4"/>
                </a:lnTo>
                <a:close/>
              </a:path>
              <a:path w="191770" h="1427480">
                <a:moveTo>
                  <a:pt x="182029" y="1422107"/>
                </a:moveTo>
                <a:lnTo>
                  <a:pt x="182029" y="4762"/>
                </a:lnTo>
                <a:lnTo>
                  <a:pt x="186791" y="9524"/>
                </a:lnTo>
                <a:lnTo>
                  <a:pt x="191554" y="9524"/>
                </a:lnTo>
                <a:lnTo>
                  <a:pt x="191554" y="1417345"/>
                </a:lnTo>
                <a:lnTo>
                  <a:pt x="186791" y="1417345"/>
                </a:lnTo>
                <a:lnTo>
                  <a:pt x="182029" y="1422107"/>
                </a:lnTo>
                <a:close/>
              </a:path>
              <a:path w="191770" h="1427480">
                <a:moveTo>
                  <a:pt x="191554" y="9524"/>
                </a:moveTo>
                <a:lnTo>
                  <a:pt x="186791" y="9524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4"/>
                </a:lnTo>
                <a:close/>
              </a:path>
              <a:path w="191770" h="1427480">
                <a:moveTo>
                  <a:pt x="9525" y="1422107"/>
                </a:moveTo>
                <a:lnTo>
                  <a:pt x="4762" y="1417345"/>
                </a:lnTo>
                <a:lnTo>
                  <a:pt x="9525" y="1417345"/>
                </a:lnTo>
                <a:lnTo>
                  <a:pt x="9525" y="1422107"/>
                </a:lnTo>
                <a:close/>
              </a:path>
              <a:path w="191770" h="1427480">
                <a:moveTo>
                  <a:pt x="182029" y="1422107"/>
                </a:moveTo>
                <a:lnTo>
                  <a:pt x="9525" y="1422107"/>
                </a:lnTo>
                <a:lnTo>
                  <a:pt x="9525" y="1417345"/>
                </a:lnTo>
                <a:lnTo>
                  <a:pt x="182029" y="1417345"/>
                </a:lnTo>
                <a:lnTo>
                  <a:pt x="182029" y="1422107"/>
                </a:lnTo>
                <a:close/>
              </a:path>
              <a:path w="191770" h="1427480">
                <a:moveTo>
                  <a:pt x="191554" y="1422107"/>
                </a:moveTo>
                <a:lnTo>
                  <a:pt x="182029" y="1422107"/>
                </a:lnTo>
                <a:lnTo>
                  <a:pt x="186791" y="1417345"/>
                </a:lnTo>
                <a:lnTo>
                  <a:pt x="191554" y="1417345"/>
                </a:lnTo>
                <a:lnTo>
                  <a:pt x="191554" y="1422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89292" y="1266444"/>
            <a:ext cx="181610" cy="1602105"/>
          </a:xfrm>
          <a:custGeom>
            <a:avLst/>
            <a:gdLst/>
            <a:ahLst/>
            <a:cxnLst/>
            <a:rect l="l" t="t" r="r" b="b"/>
            <a:pathLst>
              <a:path w="181609" h="1602105">
                <a:moveTo>
                  <a:pt x="0" y="0"/>
                </a:moveTo>
                <a:lnTo>
                  <a:pt x="181355" y="0"/>
                </a:lnTo>
                <a:lnTo>
                  <a:pt x="181355" y="1601723"/>
                </a:lnTo>
                <a:lnTo>
                  <a:pt x="0" y="1601723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84554" y="1261694"/>
            <a:ext cx="191770" cy="1611630"/>
          </a:xfrm>
          <a:custGeom>
            <a:avLst/>
            <a:gdLst/>
            <a:ahLst/>
            <a:cxnLst/>
            <a:rect l="l" t="t" r="r" b="b"/>
            <a:pathLst>
              <a:path w="191770" h="1611630">
                <a:moveTo>
                  <a:pt x="191554" y="1611350"/>
                </a:moveTo>
                <a:lnTo>
                  <a:pt x="0" y="1611350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01825"/>
                </a:lnTo>
                <a:lnTo>
                  <a:pt x="4762" y="1601825"/>
                </a:lnTo>
                <a:lnTo>
                  <a:pt x="9525" y="1606588"/>
                </a:lnTo>
                <a:lnTo>
                  <a:pt x="191554" y="1606588"/>
                </a:lnTo>
                <a:lnTo>
                  <a:pt x="191554" y="1611350"/>
                </a:lnTo>
                <a:close/>
              </a:path>
              <a:path w="191770" h="16116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1770" h="1611630">
                <a:moveTo>
                  <a:pt x="182029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5"/>
                </a:lnTo>
                <a:close/>
              </a:path>
              <a:path w="191770" h="1611630">
                <a:moveTo>
                  <a:pt x="182029" y="1606588"/>
                </a:moveTo>
                <a:lnTo>
                  <a:pt x="182029" y="4762"/>
                </a:lnTo>
                <a:lnTo>
                  <a:pt x="186791" y="9525"/>
                </a:lnTo>
                <a:lnTo>
                  <a:pt x="191554" y="9525"/>
                </a:lnTo>
                <a:lnTo>
                  <a:pt x="191554" y="1601825"/>
                </a:lnTo>
                <a:lnTo>
                  <a:pt x="186791" y="1601825"/>
                </a:lnTo>
                <a:lnTo>
                  <a:pt x="182029" y="1606588"/>
                </a:lnTo>
                <a:close/>
              </a:path>
              <a:path w="191770" h="1611630">
                <a:moveTo>
                  <a:pt x="191554" y="9525"/>
                </a:moveTo>
                <a:lnTo>
                  <a:pt x="186791" y="9525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5"/>
                </a:lnTo>
                <a:close/>
              </a:path>
              <a:path w="191770" h="1611630">
                <a:moveTo>
                  <a:pt x="9525" y="1606588"/>
                </a:moveTo>
                <a:lnTo>
                  <a:pt x="4762" y="1601825"/>
                </a:lnTo>
                <a:lnTo>
                  <a:pt x="9525" y="1601825"/>
                </a:lnTo>
                <a:lnTo>
                  <a:pt x="9525" y="1606588"/>
                </a:lnTo>
                <a:close/>
              </a:path>
              <a:path w="191770" h="1611630">
                <a:moveTo>
                  <a:pt x="182029" y="1606588"/>
                </a:moveTo>
                <a:lnTo>
                  <a:pt x="9525" y="1606588"/>
                </a:lnTo>
                <a:lnTo>
                  <a:pt x="9525" y="1601825"/>
                </a:lnTo>
                <a:lnTo>
                  <a:pt x="182029" y="1601825"/>
                </a:lnTo>
                <a:lnTo>
                  <a:pt x="182029" y="1606588"/>
                </a:lnTo>
                <a:close/>
              </a:path>
              <a:path w="191770" h="1611630">
                <a:moveTo>
                  <a:pt x="191554" y="1606588"/>
                </a:moveTo>
                <a:lnTo>
                  <a:pt x="182029" y="1606588"/>
                </a:lnTo>
                <a:lnTo>
                  <a:pt x="186791" y="1601825"/>
                </a:lnTo>
                <a:lnTo>
                  <a:pt x="191554" y="1601825"/>
                </a:lnTo>
                <a:lnTo>
                  <a:pt x="191554" y="16065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52004" y="1053083"/>
            <a:ext cx="181610" cy="1812289"/>
          </a:xfrm>
          <a:custGeom>
            <a:avLst/>
            <a:gdLst/>
            <a:ahLst/>
            <a:cxnLst/>
            <a:rect l="l" t="t" r="r" b="b"/>
            <a:pathLst>
              <a:path w="181609" h="1812289">
                <a:moveTo>
                  <a:pt x="0" y="0"/>
                </a:moveTo>
                <a:lnTo>
                  <a:pt x="181355" y="0"/>
                </a:lnTo>
                <a:lnTo>
                  <a:pt x="181355" y="1812036"/>
                </a:lnTo>
                <a:lnTo>
                  <a:pt x="0" y="1812036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340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46619" y="1048715"/>
            <a:ext cx="191770" cy="1821814"/>
          </a:xfrm>
          <a:custGeom>
            <a:avLst/>
            <a:gdLst/>
            <a:ahLst/>
            <a:cxnLst/>
            <a:rect l="l" t="t" r="r" b="b"/>
            <a:pathLst>
              <a:path w="191770" h="1821814">
                <a:moveTo>
                  <a:pt x="191554" y="1821319"/>
                </a:moveTo>
                <a:lnTo>
                  <a:pt x="0" y="1821319"/>
                </a:lnTo>
                <a:lnTo>
                  <a:pt x="0" y="0"/>
                </a:lnTo>
                <a:lnTo>
                  <a:pt x="191554" y="0"/>
                </a:lnTo>
                <a:lnTo>
                  <a:pt x="19155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811794"/>
                </a:lnTo>
                <a:lnTo>
                  <a:pt x="4762" y="1811794"/>
                </a:lnTo>
                <a:lnTo>
                  <a:pt x="9525" y="1816557"/>
                </a:lnTo>
                <a:lnTo>
                  <a:pt x="191554" y="1816557"/>
                </a:lnTo>
                <a:lnTo>
                  <a:pt x="191554" y="1821319"/>
                </a:lnTo>
                <a:close/>
              </a:path>
              <a:path w="191770" h="1821814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91770" h="1821814">
                <a:moveTo>
                  <a:pt x="18202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82029" y="4762"/>
                </a:lnTo>
                <a:lnTo>
                  <a:pt x="182029" y="9524"/>
                </a:lnTo>
                <a:close/>
              </a:path>
              <a:path w="191770" h="1821814">
                <a:moveTo>
                  <a:pt x="182029" y="1816557"/>
                </a:moveTo>
                <a:lnTo>
                  <a:pt x="182029" y="4762"/>
                </a:lnTo>
                <a:lnTo>
                  <a:pt x="186791" y="9524"/>
                </a:lnTo>
                <a:lnTo>
                  <a:pt x="191554" y="9524"/>
                </a:lnTo>
                <a:lnTo>
                  <a:pt x="191554" y="1811794"/>
                </a:lnTo>
                <a:lnTo>
                  <a:pt x="186791" y="1811794"/>
                </a:lnTo>
                <a:lnTo>
                  <a:pt x="182029" y="1816557"/>
                </a:lnTo>
                <a:close/>
              </a:path>
              <a:path w="191770" h="1821814">
                <a:moveTo>
                  <a:pt x="191554" y="9524"/>
                </a:moveTo>
                <a:lnTo>
                  <a:pt x="186791" y="9524"/>
                </a:lnTo>
                <a:lnTo>
                  <a:pt x="182029" y="4762"/>
                </a:lnTo>
                <a:lnTo>
                  <a:pt x="191554" y="4762"/>
                </a:lnTo>
                <a:lnTo>
                  <a:pt x="191554" y="9524"/>
                </a:lnTo>
                <a:close/>
              </a:path>
              <a:path w="191770" h="1821814">
                <a:moveTo>
                  <a:pt x="9525" y="1816557"/>
                </a:moveTo>
                <a:lnTo>
                  <a:pt x="4762" y="1811794"/>
                </a:lnTo>
                <a:lnTo>
                  <a:pt x="9525" y="1811794"/>
                </a:lnTo>
                <a:lnTo>
                  <a:pt x="9525" y="1816557"/>
                </a:lnTo>
                <a:close/>
              </a:path>
              <a:path w="191770" h="1821814">
                <a:moveTo>
                  <a:pt x="182029" y="1816557"/>
                </a:moveTo>
                <a:lnTo>
                  <a:pt x="9525" y="1816557"/>
                </a:lnTo>
                <a:lnTo>
                  <a:pt x="9525" y="1811794"/>
                </a:lnTo>
                <a:lnTo>
                  <a:pt x="182029" y="1811794"/>
                </a:lnTo>
                <a:lnTo>
                  <a:pt x="182029" y="1816557"/>
                </a:lnTo>
                <a:close/>
              </a:path>
              <a:path w="191770" h="1821814">
                <a:moveTo>
                  <a:pt x="191554" y="1816557"/>
                </a:moveTo>
                <a:lnTo>
                  <a:pt x="182029" y="1816557"/>
                </a:lnTo>
                <a:lnTo>
                  <a:pt x="186791" y="1811794"/>
                </a:lnTo>
                <a:lnTo>
                  <a:pt x="191554" y="1811794"/>
                </a:lnTo>
                <a:lnTo>
                  <a:pt x="191554" y="18165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8491" y="4041647"/>
            <a:ext cx="10434955" cy="1655445"/>
          </a:xfrm>
          <a:custGeom>
            <a:avLst/>
            <a:gdLst/>
            <a:ahLst/>
            <a:cxnLst/>
            <a:rect l="l" t="t" r="r" b="b"/>
            <a:pathLst>
              <a:path w="10434955" h="1655445">
                <a:moveTo>
                  <a:pt x="0" y="0"/>
                </a:moveTo>
                <a:lnTo>
                  <a:pt x="10434828" y="0"/>
                </a:lnTo>
                <a:lnTo>
                  <a:pt x="10434828" y="1655064"/>
                </a:lnTo>
                <a:lnTo>
                  <a:pt x="0" y="165506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473708" y="4041647"/>
            <a:ext cx="286511" cy="1635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69072" y="4036377"/>
            <a:ext cx="297180" cy="1645285"/>
          </a:xfrm>
          <a:custGeom>
            <a:avLst/>
            <a:gdLst/>
            <a:ahLst/>
            <a:cxnLst/>
            <a:rect l="l" t="t" r="r" b="b"/>
            <a:pathLst>
              <a:path w="297180" h="1645285">
                <a:moveTo>
                  <a:pt x="296595" y="1644815"/>
                </a:moveTo>
                <a:lnTo>
                  <a:pt x="0" y="1644815"/>
                </a:lnTo>
                <a:lnTo>
                  <a:pt x="0" y="0"/>
                </a:lnTo>
                <a:lnTo>
                  <a:pt x="296595" y="0"/>
                </a:lnTo>
                <a:lnTo>
                  <a:pt x="29659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635290"/>
                </a:lnTo>
                <a:lnTo>
                  <a:pt x="4762" y="1635290"/>
                </a:lnTo>
                <a:lnTo>
                  <a:pt x="9525" y="1640052"/>
                </a:lnTo>
                <a:lnTo>
                  <a:pt x="296595" y="1640052"/>
                </a:lnTo>
                <a:lnTo>
                  <a:pt x="296595" y="1644815"/>
                </a:lnTo>
                <a:close/>
              </a:path>
              <a:path w="297180" h="164528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97180" h="1645285">
                <a:moveTo>
                  <a:pt x="28707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87070" y="4762"/>
                </a:lnTo>
                <a:lnTo>
                  <a:pt x="287070" y="9524"/>
                </a:lnTo>
                <a:close/>
              </a:path>
              <a:path w="297180" h="1645285">
                <a:moveTo>
                  <a:pt x="287070" y="1640052"/>
                </a:moveTo>
                <a:lnTo>
                  <a:pt x="287070" y="4762"/>
                </a:lnTo>
                <a:lnTo>
                  <a:pt x="291833" y="9524"/>
                </a:lnTo>
                <a:lnTo>
                  <a:pt x="296595" y="9524"/>
                </a:lnTo>
                <a:lnTo>
                  <a:pt x="296595" y="1635290"/>
                </a:lnTo>
                <a:lnTo>
                  <a:pt x="291833" y="1635290"/>
                </a:lnTo>
                <a:lnTo>
                  <a:pt x="287070" y="1640052"/>
                </a:lnTo>
                <a:close/>
              </a:path>
              <a:path w="297180" h="1645285">
                <a:moveTo>
                  <a:pt x="296595" y="9524"/>
                </a:moveTo>
                <a:lnTo>
                  <a:pt x="291833" y="9524"/>
                </a:lnTo>
                <a:lnTo>
                  <a:pt x="287070" y="4762"/>
                </a:lnTo>
                <a:lnTo>
                  <a:pt x="296595" y="4762"/>
                </a:lnTo>
                <a:lnTo>
                  <a:pt x="296595" y="9524"/>
                </a:lnTo>
                <a:close/>
              </a:path>
              <a:path w="297180" h="1645285">
                <a:moveTo>
                  <a:pt x="9525" y="1640052"/>
                </a:moveTo>
                <a:lnTo>
                  <a:pt x="4762" y="1635290"/>
                </a:lnTo>
                <a:lnTo>
                  <a:pt x="9525" y="1635290"/>
                </a:lnTo>
                <a:lnTo>
                  <a:pt x="9525" y="1640052"/>
                </a:lnTo>
                <a:close/>
              </a:path>
              <a:path w="297180" h="1645285">
                <a:moveTo>
                  <a:pt x="287070" y="1640052"/>
                </a:moveTo>
                <a:lnTo>
                  <a:pt x="9525" y="1640052"/>
                </a:lnTo>
                <a:lnTo>
                  <a:pt x="9525" y="1635290"/>
                </a:lnTo>
                <a:lnTo>
                  <a:pt x="287070" y="1635290"/>
                </a:lnTo>
                <a:lnTo>
                  <a:pt x="287070" y="1640052"/>
                </a:lnTo>
                <a:close/>
              </a:path>
              <a:path w="297180" h="1645285">
                <a:moveTo>
                  <a:pt x="296595" y="1640052"/>
                </a:moveTo>
                <a:lnTo>
                  <a:pt x="287070" y="1640052"/>
                </a:lnTo>
                <a:lnTo>
                  <a:pt x="291833" y="1635290"/>
                </a:lnTo>
                <a:lnTo>
                  <a:pt x="296595" y="1635290"/>
                </a:lnTo>
                <a:lnTo>
                  <a:pt x="296595" y="1640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124455" y="4375403"/>
            <a:ext cx="137160" cy="3185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119325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588" y="22754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4"/>
                </a:lnTo>
                <a:close/>
              </a:path>
              <a:path w="148589" h="328929">
                <a:moveTo>
                  <a:pt x="142316" y="23418"/>
                </a:moveTo>
                <a:lnTo>
                  <a:pt x="137588" y="22754"/>
                </a:lnTo>
                <a:lnTo>
                  <a:pt x="138252" y="18034"/>
                </a:lnTo>
                <a:lnTo>
                  <a:pt x="142316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16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588" y="22754"/>
                </a:lnTo>
                <a:lnTo>
                  <a:pt x="142316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16479" y="4375403"/>
            <a:ext cx="137159" cy="3185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10714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20" y="6045"/>
                </a:lnTo>
                <a:lnTo>
                  <a:pt x="47548" y="10096"/>
                </a:lnTo>
                <a:lnTo>
                  <a:pt x="52258" y="10758"/>
                </a:lnTo>
                <a:lnTo>
                  <a:pt x="10853" y="305435"/>
                </a:lnTo>
                <a:lnTo>
                  <a:pt x="6032" y="305435"/>
                </a:lnTo>
                <a:lnTo>
                  <a:pt x="10096" y="310819"/>
                </a:lnTo>
                <a:lnTo>
                  <a:pt x="44336" y="310819"/>
                </a:lnTo>
                <a:lnTo>
                  <a:pt x="96077" y="318093"/>
                </a:lnTo>
                <a:lnTo>
                  <a:pt x="95415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58" y="10758"/>
                </a:moveTo>
                <a:lnTo>
                  <a:pt x="47548" y="10096"/>
                </a:lnTo>
                <a:lnTo>
                  <a:pt x="52920" y="6045"/>
                </a:lnTo>
                <a:lnTo>
                  <a:pt x="52258" y="10758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58" y="10758"/>
                </a:lnTo>
                <a:lnTo>
                  <a:pt x="52920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15" y="322808"/>
                </a:lnTo>
                <a:lnTo>
                  <a:pt x="100799" y="318757"/>
                </a:lnTo>
                <a:lnTo>
                  <a:pt x="96077" y="318093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32" y="305435"/>
                </a:lnTo>
                <a:lnTo>
                  <a:pt x="10759" y="306099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59" y="306099"/>
                </a:moveTo>
                <a:lnTo>
                  <a:pt x="6032" y="305435"/>
                </a:lnTo>
                <a:lnTo>
                  <a:pt x="10853" y="305435"/>
                </a:lnTo>
                <a:lnTo>
                  <a:pt x="10759" y="306099"/>
                </a:lnTo>
                <a:close/>
              </a:path>
              <a:path w="148589" h="328929">
                <a:moveTo>
                  <a:pt x="44336" y="310819"/>
                </a:moveTo>
                <a:lnTo>
                  <a:pt x="10096" y="310819"/>
                </a:lnTo>
                <a:lnTo>
                  <a:pt x="10759" y="306099"/>
                </a:lnTo>
                <a:lnTo>
                  <a:pt x="44336" y="310819"/>
                </a:lnTo>
                <a:close/>
              </a:path>
              <a:path w="148589" h="328929">
                <a:moveTo>
                  <a:pt x="95415" y="322808"/>
                </a:moveTo>
                <a:lnTo>
                  <a:pt x="96077" y="318093"/>
                </a:lnTo>
                <a:lnTo>
                  <a:pt x="100799" y="318757"/>
                </a:lnTo>
                <a:lnTo>
                  <a:pt x="95415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506979" y="4375403"/>
            <a:ext cx="138683" cy="3185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02090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699004" y="4375403"/>
            <a:ext cx="137159" cy="318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93466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601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64" y="18034"/>
                </a:lnTo>
                <a:lnTo>
                  <a:pt x="137601" y="22755"/>
                </a:lnTo>
                <a:close/>
              </a:path>
              <a:path w="148589" h="328929">
                <a:moveTo>
                  <a:pt x="142316" y="23418"/>
                </a:moveTo>
                <a:lnTo>
                  <a:pt x="137601" y="22755"/>
                </a:lnTo>
                <a:lnTo>
                  <a:pt x="138264" y="18034"/>
                </a:lnTo>
                <a:lnTo>
                  <a:pt x="142316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16" y="23418"/>
                </a:lnTo>
                <a:lnTo>
                  <a:pt x="138264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601" y="22755"/>
                </a:lnTo>
                <a:lnTo>
                  <a:pt x="142316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89504" y="4375403"/>
            <a:ext cx="138683" cy="3185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4855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20" y="6045"/>
                </a:lnTo>
                <a:lnTo>
                  <a:pt x="47548" y="10096"/>
                </a:lnTo>
                <a:lnTo>
                  <a:pt x="52258" y="10758"/>
                </a:lnTo>
                <a:lnTo>
                  <a:pt x="10853" y="305435"/>
                </a:lnTo>
                <a:lnTo>
                  <a:pt x="6032" y="305435"/>
                </a:lnTo>
                <a:lnTo>
                  <a:pt x="10096" y="310819"/>
                </a:lnTo>
                <a:lnTo>
                  <a:pt x="44336" y="310819"/>
                </a:lnTo>
                <a:lnTo>
                  <a:pt x="96077" y="318093"/>
                </a:lnTo>
                <a:lnTo>
                  <a:pt x="95415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58" y="10758"/>
                </a:moveTo>
                <a:lnTo>
                  <a:pt x="47548" y="10096"/>
                </a:lnTo>
                <a:lnTo>
                  <a:pt x="52920" y="6045"/>
                </a:lnTo>
                <a:lnTo>
                  <a:pt x="52258" y="10758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58" y="10758"/>
                </a:lnTo>
                <a:lnTo>
                  <a:pt x="52920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15" y="322808"/>
                </a:lnTo>
                <a:lnTo>
                  <a:pt x="100799" y="318757"/>
                </a:lnTo>
                <a:lnTo>
                  <a:pt x="96077" y="318093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32" y="305435"/>
                </a:lnTo>
                <a:lnTo>
                  <a:pt x="10759" y="306099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59" y="306099"/>
                </a:moveTo>
                <a:lnTo>
                  <a:pt x="6032" y="305435"/>
                </a:lnTo>
                <a:lnTo>
                  <a:pt x="10853" y="305435"/>
                </a:lnTo>
                <a:lnTo>
                  <a:pt x="10759" y="306099"/>
                </a:lnTo>
                <a:close/>
              </a:path>
              <a:path w="148589" h="328929">
                <a:moveTo>
                  <a:pt x="44336" y="310819"/>
                </a:moveTo>
                <a:lnTo>
                  <a:pt x="10096" y="310819"/>
                </a:lnTo>
                <a:lnTo>
                  <a:pt x="10759" y="306099"/>
                </a:lnTo>
                <a:lnTo>
                  <a:pt x="44336" y="310819"/>
                </a:lnTo>
                <a:close/>
              </a:path>
              <a:path w="148589" h="328929">
                <a:moveTo>
                  <a:pt x="95415" y="322808"/>
                </a:moveTo>
                <a:lnTo>
                  <a:pt x="96077" y="318093"/>
                </a:lnTo>
                <a:lnTo>
                  <a:pt x="100799" y="318757"/>
                </a:lnTo>
                <a:lnTo>
                  <a:pt x="95415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081527" y="4375403"/>
            <a:ext cx="137160" cy="318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76232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273552" y="4375403"/>
            <a:ext cx="137160" cy="3185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67608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601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64" y="18034"/>
                </a:lnTo>
                <a:lnTo>
                  <a:pt x="137601" y="22755"/>
                </a:lnTo>
                <a:close/>
              </a:path>
              <a:path w="148589" h="328929">
                <a:moveTo>
                  <a:pt x="142316" y="23418"/>
                </a:moveTo>
                <a:lnTo>
                  <a:pt x="137601" y="22755"/>
                </a:lnTo>
                <a:lnTo>
                  <a:pt x="138264" y="18034"/>
                </a:lnTo>
                <a:lnTo>
                  <a:pt x="142316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16" y="23418"/>
                </a:lnTo>
                <a:lnTo>
                  <a:pt x="138264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601" y="22755"/>
                </a:lnTo>
                <a:lnTo>
                  <a:pt x="142316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64052" y="4375403"/>
            <a:ext cx="137160" cy="31851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58997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20" y="6045"/>
                </a:lnTo>
                <a:lnTo>
                  <a:pt x="47548" y="10096"/>
                </a:lnTo>
                <a:lnTo>
                  <a:pt x="52258" y="10758"/>
                </a:lnTo>
                <a:lnTo>
                  <a:pt x="10853" y="305435"/>
                </a:lnTo>
                <a:lnTo>
                  <a:pt x="6032" y="305435"/>
                </a:lnTo>
                <a:lnTo>
                  <a:pt x="10096" y="310819"/>
                </a:lnTo>
                <a:lnTo>
                  <a:pt x="44336" y="310819"/>
                </a:lnTo>
                <a:lnTo>
                  <a:pt x="96077" y="318093"/>
                </a:lnTo>
                <a:lnTo>
                  <a:pt x="95415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58" y="10758"/>
                </a:moveTo>
                <a:lnTo>
                  <a:pt x="47548" y="10096"/>
                </a:lnTo>
                <a:lnTo>
                  <a:pt x="52920" y="6045"/>
                </a:lnTo>
                <a:lnTo>
                  <a:pt x="52258" y="10758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58" y="10758"/>
                </a:lnTo>
                <a:lnTo>
                  <a:pt x="52920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15" y="322808"/>
                </a:lnTo>
                <a:lnTo>
                  <a:pt x="100799" y="318757"/>
                </a:lnTo>
                <a:lnTo>
                  <a:pt x="96077" y="318093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32" y="305435"/>
                </a:lnTo>
                <a:lnTo>
                  <a:pt x="10759" y="306099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59" y="306099"/>
                </a:moveTo>
                <a:lnTo>
                  <a:pt x="6032" y="305435"/>
                </a:lnTo>
                <a:lnTo>
                  <a:pt x="10853" y="305435"/>
                </a:lnTo>
                <a:lnTo>
                  <a:pt x="10759" y="306099"/>
                </a:lnTo>
                <a:close/>
              </a:path>
              <a:path w="148589" h="328929">
                <a:moveTo>
                  <a:pt x="44336" y="310819"/>
                </a:moveTo>
                <a:lnTo>
                  <a:pt x="10096" y="310819"/>
                </a:lnTo>
                <a:lnTo>
                  <a:pt x="10759" y="306099"/>
                </a:lnTo>
                <a:lnTo>
                  <a:pt x="44336" y="310819"/>
                </a:lnTo>
                <a:close/>
              </a:path>
              <a:path w="148589" h="328929">
                <a:moveTo>
                  <a:pt x="95415" y="322808"/>
                </a:moveTo>
                <a:lnTo>
                  <a:pt x="96077" y="318093"/>
                </a:lnTo>
                <a:lnTo>
                  <a:pt x="100799" y="318757"/>
                </a:lnTo>
                <a:lnTo>
                  <a:pt x="95415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56076" y="4375403"/>
            <a:ext cx="137160" cy="3185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0373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588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52" y="18034"/>
                </a:lnTo>
                <a:lnTo>
                  <a:pt x="137588" y="22755"/>
                </a:lnTo>
                <a:close/>
              </a:path>
              <a:path w="148589" h="328929">
                <a:moveTo>
                  <a:pt x="142303" y="23418"/>
                </a:moveTo>
                <a:lnTo>
                  <a:pt x="137588" y="22755"/>
                </a:lnTo>
                <a:lnTo>
                  <a:pt x="138252" y="18034"/>
                </a:lnTo>
                <a:lnTo>
                  <a:pt x="142303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03" y="23418"/>
                </a:lnTo>
                <a:lnTo>
                  <a:pt x="138252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588" y="22755"/>
                </a:lnTo>
                <a:lnTo>
                  <a:pt x="142303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46576" y="4375403"/>
            <a:ext cx="138684" cy="31851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41750" y="4370514"/>
            <a:ext cx="148590" cy="328930"/>
          </a:xfrm>
          <a:custGeom>
            <a:avLst/>
            <a:gdLst/>
            <a:ahLst/>
            <a:cxnLst/>
            <a:rect l="l" t="t" r="r" b="b"/>
            <a:pathLst>
              <a:path w="148589" h="328929">
                <a:moveTo>
                  <a:pt x="104190" y="328853"/>
                </a:moveTo>
                <a:lnTo>
                  <a:pt x="0" y="314210"/>
                </a:lnTo>
                <a:lnTo>
                  <a:pt x="44157" y="0"/>
                </a:lnTo>
                <a:lnTo>
                  <a:pt x="87171" y="6045"/>
                </a:lnTo>
                <a:lnTo>
                  <a:pt x="52933" y="6045"/>
                </a:lnTo>
                <a:lnTo>
                  <a:pt x="47548" y="10096"/>
                </a:lnTo>
                <a:lnTo>
                  <a:pt x="52270" y="10760"/>
                </a:lnTo>
                <a:lnTo>
                  <a:pt x="10853" y="305435"/>
                </a:lnTo>
                <a:lnTo>
                  <a:pt x="6045" y="305435"/>
                </a:lnTo>
                <a:lnTo>
                  <a:pt x="10096" y="310819"/>
                </a:lnTo>
                <a:lnTo>
                  <a:pt x="44344" y="310819"/>
                </a:lnTo>
                <a:lnTo>
                  <a:pt x="96090" y="318095"/>
                </a:lnTo>
                <a:lnTo>
                  <a:pt x="95427" y="322808"/>
                </a:lnTo>
                <a:lnTo>
                  <a:pt x="105040" y="322808"/>
                </a:lnTo>
                <a:lnTo>
                  <a:pt x="104190" y="328853"/>
                </a:lnTo>
                <a:close/>
              </a:path>
              <a:path w="148589" h="328929">
                <a:moveTo>
                  <a:pt x="52270" y="10760"/>
                </a:moveTo>
                <a:lnTo>
                  <a:pt x="47548" y="10096"/>
                </a:lnTo>
                <a:lnTo>
                  <a:pt x="52933" y="6045"/>
                </a:lnTo>
                <a:lnTo>
                  <a:pt x="52270" y="10760"/>
                </a:lnTo>
                <a:close/>
              </a:path>
              <a:path w="148589" h="328929">
                <a:moveTo>
                  <a:pt x="137601" y="22755"/>
                </a:moveTo>
                <a:lnTo>
                  <a:pt x="52270" y="10760"/>
                </a:lnTo>
                <a:lnTo>
                  <a:pt x="52933" y="6045"/>
                </a:lnTo>
                <a:lnTo>
                  <a:pt x="87171" y="6045"/>
                </a:lnTo>
                <a:lnTo>
                  <a:pt x="148348" y="14643"/>
                </a:lnTo>
                <a:lnTo>
                  <a:pt x="147872" y="18034"/>
                </a:lnTo>
                <a:lnTo>
                  <a:pt x="138264" y="18034"/>
                </a:lnTo>
                <a:lnTo>
                  <a:pt x="137601" y="22755"/>
                </a:lnTo>
                <a:close/>
              </a:path>
              <a:path w="148589" h="328929">
                <a:moveTo>
                  <a:pt x="142316" y="23418"/>
                </a:moveTo>
                <a:lnTo>
                  <a:pt x="137601" y="22755"/>
                </a:lnTo>
                <a:lnTo>
                  <a:pt x="138264" y="18034"/>
                </a:lnTo>
                <a:lnTo>
                  <a:pt x="142316" y="23418"/>
                </a:lnTo>
                <a:close/>
              </a:path>
              <a:path w="148589" h="328929">
                <a:moveTo>
                  <a:pt x="147115" y="23418"/>
                </a:moveTo>
                <a:lnTo>
                  <a:pt x="142316" y="23418"/>
                </a:lnTo>
                <a:lnTo>
                  <a:pt x="138264" y="18034"/>
                </a:lnTo>
                <a:lnTo>
                  <a:pt x="147872" y="18034"/>
                </a:lnTo>
                <a:lnTo>
                  <a:pt x="147115" y="23418"/>
                </a:lnTo>
                <a:close/>
              </a:path>
              <a:path w="148589" h="328929">
                <a:moveTo>
                  <a:pt x="105040" y="322808"/>
                </a:moveTo>
                <a:lnTo>
                  <a:pt x="95427" y="322808"/>
                </a:lnTo>
                <a:lnTo>
                  <a:pt x="100799" y="318757"/>
                </a:lnTo>
                <a:lnTo>
                  <a:pt x="96090" y="318095"/>
                </a:lnTo>
                <a:lnTo>
                  <a:pt x="137601" y="22755"/>
                </a:lnTo>
                <a:lnTo>
                  <a:pt x="142316" y="23418"/>
                </a:lnTo>
                <a:lnTo>
                  <a:pt x="147115" y="23418"/>
                </a:lnTo>
                <a:lnTo>
                  <a:pt x="105040" y="322808"/>
                </a:lnTo>
                <a:close/>
              </a:path>
              <a:path w="148589" h="328929">
                <a:moveTo>
                  <a:pt x="10096" y="310819"/>
                </a:moveTo>
                <a:lnTo>
                  <a:pt x="6045" y="305435"/>
                </a:lnTo>
                <a:lnTo>
                  <a:pt x="10760" y="306097"/>
                </a:lnTo>
                <a:lnTo>
                  <a:pt x="10096" y="310819"/>
                </a:lnTo>
                <a:close/>
              </a:path>
              <a:path w="148589" h="328929">
                <a:moveTo>
                  <a:pt x="10760" y="306097"/>
                </a:moveTo>
                <a:lnTo>
                  <a:pt x="6045" y="305435"/>
                </a:lnTo>
                <a:lnTo>
                  <a:pt x="10853" y="305435"/>
                </a:lnTo>
                <a:lnTo>
                  <a:pt x="10760" y="306097"/>
                </a:lnTo>
                <a:close/>
              </a:path>
              <a:path w="148589" h="328929">
                <a:moveTo>
                  <a:pt x="44344" y="310819"/>
                </a:moveTo>
                <a:lnTo>
                  <a:pt x="10096" y="310819"/>
                </a:lnTo>
                <a:lnTo>
                  <a:pt x="10760" y="306097"/>
                </a:lnTo>
                <a:lnTo>
                  <a:pt x="44344" y="310819"/>
                </a:lnTo>
                <a:close/>
              </a:path>
              <a:path w="148589" h="328929">
                <a:moveTo>
                  <a:pt x="95427" y="322808"/>
                </a:moveTo>
                <a:lnTo>
                  <a:pt x="96090" y="318095"/>
                </a:lnTo>
                <a:lnTo>
                  <a:pt x="100799" y="318757"/>
                </a:lnTo>
                <a:lnTo>
                  <a:pt x="95427" y="322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37076" y="4521708"/>
            <a:ext cx="115824" cy="1676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031716" y="4515624"/>
            <a:ext cx="127253" cy="1787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64435" y="4375403"/>
            <a:ext cx="115824" cy="1676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958428" y="4369777"/>
            <a:ext cx="127254" cy="1787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011679" y="4364735"/>
            <a:ext cx="176783" cy="3444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05444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07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2" y="344206"/>
                </a:lnTo>
                <a:lnTo>
                  <a:pt x="89179" y="345427"/>
                </a:lnTo>
                <a:lnTo>
                  <a:pt x="95008" y="348805"/>
                </a:lnTo>
                <a:lnTo>
                  <a:pt x="113651" y="348805"/>
                </a:lnTo>
                <a:lnTo>
                  <a:pt x="87007" y="355854"/>
                </a:lnTo>
                <a:close/>
              </a:path>
              <a:path w="189230" h="356235">
                <a:moveTo>
                  <a:pt x="94944" y="11643"/>
                </a:moveTo>
                <a:lnTo>
                  <a:pt x="93725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30" h="356235">
                <a:moveTo>
                  <a:pt x="177090" y="322170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86" y="320954"/>
                </a:lnTo>
                <a:lnTo>
                  <a:pt x="177090" y="322170"/>
                </a:lnTo>
                <a:close/>
              </a:path>
              <a:path w="189230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30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8" y="326771"/>
                </a:moveTo>
                <a:lnTo>
                  <a:pt x="177090" y="322170"/>
                </a:lnTo>
                <a:lnTo>
                  <a:pt x="181686" y="320954"/>
                </a:lnTo>
                <a:lnTo>
                  <a:pt x="178308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8" y="326771"/>
                </a:lnTo>
                <a:lnTo>
                  <a:pt x="181686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51" y="348805"/>
                </a:moveTo>
                <a:lnTo>
                  <a:pt x="95008" y="348805"/>
                </a:lnTo>
                <a:lnTo>
                  <a:pt x="93792" y="344206"/>
                </a:lnTo>
                <a:lnTo>
                  <a:pt x="177090" y="322170"/>
                </a:lnTo>
                <a:lnTo>
                  <a:pt x="178308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5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79" y="345427"/>
                </a:lnTo>
                <a:lnTo>
                  <a:pt x="93792" y="344206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02179" y="4364735"/>
            <a:ext cx="178307" cy="3444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196820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30" h="356235">
                <a:moveTo>
                  <a:pt x="94944" y="11643"/>
                </a:moveTo>
                <a:lnTo>
                  <a:pt x="93725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30" h="356235">
                <a:moveTo>
                  <a:pt x="177091" y="322173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30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30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7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7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7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94204" y="4364735"/>
            <a:ext cx="176783" cy="3444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88196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5" y="11646"/>
                </a:lnTo>
                <a:lnTo>
                  <a:pt x="29035" y="29083"/>
                </a:lnTo>
                <a:lnTo>
                  <a:pt x="10426" y="29083"/>
                </a:lnTo>
                <a:lnTo>
                  <a:pt x="7048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30" h="356235">
                <a:moveTo>
                  <a:pt x="94945" y="11646"/>
                </a:moveTo>
                <a:lnTo>
                  <a:pt x="93725" y="7035"/>
                </a:lnTo>
                <a:lnTo>
                  <a:pt x="99555" y="10426"/>
                </a:lnTo>
                <a:lnTo>
                  <a:pt x="94945" y="11646"/>
                </a:lnTo>
                <a:close/>
              </a:path>
              <a:path w="189230" h="356235">
                <a:moveTo>
                  <a:pt x="177091" y="322173"/>
                </a:moveTo>
                <a:lnTo>
                  <a:pt x="94945" y="11646"/>
                </a:lnTo>
                <a:lnTo>
                  <a:pt x="99555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30" h="356235">
                <a:moveTo>
                  <a:pt x="7048" y="34899"/>
                </a:moveTo>
                <a:lnTo>
                  <a:pt x="10426" y="29083"/>
                </a:lnTo>
                <a:lnTo>
                  <a:pt x="11643" y="33683"/>
                </a:lnTo>
                <a:lnTo>
                  <a:pt x="7048" y="34899"/>
                </a:lnTo>
                <a:close/>
              </a:path>
              <a:path w="189230" h="356235">
                <a:moveTo>
                  <a:pt x="11643" y="33683"/>
                </a:moveTo>
                <a:lnTo>
                  <a:pt x="10426" y="29083"/>
                </a:lnTo>
                <a:lnTo>
                  <a:pt x="29035" y="29083"/>
                </a:lnTo>
                <a:lnTo>
                  <a:pt x="11643" y="33683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48" y="34899"/>
                </a:lnTo>
                <a:lnTo>
                  <a:pt x="11643" y="33683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7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7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7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84704" y="4364735"/>
            <a:ext cx="178307" cy="3444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79585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6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2" y="344206"/>
                </a:lnTo>
                <a:lnTo>
                  <a:pt x="89179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30" h="356235">
                <a:moveTo>
                  <a:pt x="94944" y="11643"/>
                </a:moveTo>
                <a:lnTo>
                  <a:pt x="93726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30" h="356235">
                <a:moveTo>
                  <a:pt x="177090" y="322170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6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86" y="320954"/>
                </a:lnTo>
                <a:lnTo>
                  <a:pt x="177090" y="322170"/>
                </a:lnTo>
                <a:close/>
              </a:path>
              <a:path w="189230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30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8" y="326771"/>
                </a:moveTo>
                <a:lnTo>
                  <a:pt x="177090" y="322170"/>
                </a:lnTo>
                <a:lnTo>
                  <a:pt x="181686" y="320954"/>
                </a:lnTo>
                <a:lnTo>
                  <a:pt x="178308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8" y="326771"/>
                </a:lnTo>
                <a:lnTo>
                  <a:pt x="181686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61" y="348805"/>
                </a:moveTo>
                <a:lnTo>
                  <a:pt x="95008" y="348805"/>
                </a:lnTo>
                <a:lnTo>
                  <a:pt x="93792" y="344206"/>
                </a:lnTo>
                <a:lnTo>
                  <a:pt x="177090" y="322170"/>
                </a:lnTo>
                <a:lnTo>
                  <a:pt x="178308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79" y="345427"/>
                </a:lnTo>
                <a:lnTo>
                  <a:pt x="93792" y="344206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76727" y="4364735"/>
            <a:ext cx="176784" cy="34442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70962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30" h="356235">
                <a:moveTo>
                  <a:pt x="94944" y="11643"/>
                </a:moveTo>
                <a:lnTo>
                  <a:pt x="93725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30" h="356235">
                <a:moveTo>
                  <a:pt x="177091" y="322173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30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30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7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7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7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968751" y="4364735"/>
            <a:ext cx="176784" cy="34442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962338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30" h="356235">
                <a:moveTo>
                  <a:pt x="87020" y="355854"/>
                </a:moveTo>
                <a:lnTo>
                  <a:pt x="0" y="26911"/>
                </a:lnTo>
                <a:lnTo>
                  <a:pt x="101726" y="0"/>
                </a:lnTo>
                <a:lnTo>
                  <a:pt x="103588" y="7035"/>
                </a:lnTo>
                <a:lnTo>
                  <a:pt x="93725" y="7035"/>
                </a:lnTo>
                <a:lnTo>
                  <a:pt x="94945" y="11646"/>
                </a:lnTo>
                <a:lnTo>
                  <a:pt x="29035" y="29083"/>
                </a:lnTo>
                <a:lnTo>
                  <a:pt x="10426" y="29083"/>
                </a:lnTo>
                <a:lnTo>
                  <a:pt x="7048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30" h="356235">
                <a:moveTo>
                  <a:pt x="94945" y="11646"/>
                </a:moveTo>
                <a:lnTo>
                  <a:pt x="93725" y="7035"/>
                </a:lnTo>
                <a:lnTo>
                  <a:pt x="99555" y="10426"/>
                </a:lnTo>
                <a:lnTo>
                  <a:pt x="94945" y="11646"/>
                </a:lnTo>
                <a:close/>
              </a:path>
              <a:path w="189230" h="356235">
                <a:moveTo>
                  <a:pt x="177091" y="322173"/>
                </a:moveTo>
                <a:lnTo>
                  <a:pt x="94945" y="11646"/>
                </a:lnTo>
                <a:lnTo>
                  <a:pt x="99555" y="10426"/>
                </a:lnTo>
                <a:lnTo>
                  <a:pt x="93725" y="7035"/>
                </a:lnTo>
                <a:lnTo>
                  <a:pt x="103588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30" h="356235">
                <a:moveTo>
                  <a:pt x="7048" y="34899"/>
                </a:moveTo>
                <a:lnTo>
                  <a:pt x="10426" y="29083"/>
                </a:lnTo>
                <a:lnTo>
                  <a:pt x="11643" y="33683"/>
                </a:lnTo>
                <a:lnTo>
                  <a:pt x="7048" y="34899"/>
                </a:lnTo>
                <a:close/>
              </a:path>
              <a:path w="189230" h="356235">
                <a:moveTo>
                  <a:pt x="11643" y="33683"/>
                </a:moveTo>
                <a:lnTo>
                  <a:pt x="10426" y="29083"/>
                </a:lnTo>
                <a:lnTo>
                  <a:pt x="29035" y="29083"/>
                </a:lnTo>
                <a:lnTo>
                  <a:pt x="11643" y="33683"/>
                </a:lnTo>
                <a:close/>
              </a:path>
              <a:path w="189230" h="356235">
                <a:moveTo>
                  <a:pt x="11965" y="34899"/>
                </a:moveTo>
                <a:lnTo>
                  <a:pt x="7048" y="34899"/>
                </a:lnTo>
                <a:lnTo>
                  <a:pt x="11643" y="33683"/>
                </a:lnTo>
                <a:lnTo>
                  <a:pt x="11965" y="34899"/>
                </a:lnTo>
                <a:close/>
              </a:path>
              <a:path w="189230" h="356235">
                <a:moveTo>
                  <a:pt x="178307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7" y="326771"/>
                </a:lnTo>
                <a:close/>
              </a:path>
              <a:path w="189230" h="356235">
                <a:moveTo>
                  <a:pt x="188160" y="326771"/>
                </a:moveTo>
                <a:lnTo>
                  <a:pt x="178307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30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30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159251" y="4364735"/>
            <a:ext cx="176784" cy="34442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53727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29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6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2" y="344206"/>
                </a:lnTo>
                <a:lnTo>
                  <a:pt x="89179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29" h="356235">
                <a:moveTo>
                  <a:pt x="94944" y="11643"/>
                </a:moveTo>
                <a:lnTo>
                  <a:pt x="93726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29" h="356235">
                <a:moveTo>
                  <a:pt x="177090" y="322170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6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86" y="320954"/>
                </a:lnTo>
                <a:lnTo>
                  <a:pt x="177090" y="322170"/>
                </a:lnTo>
                <a:close/>
              </a:path>
              <a:path w="189229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29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29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29" h="356235">
                <a:moveTo>
                  <a:pt x="178308" y="326771"/>
                </a:moveTo>
                <a:lnTo>
                  <a:pt x="177090" y="322170"/>
                </a:lnTo>
                <a:lnTo>
                  <a:pt x="181686" y="320954"/>
                </a:lnTo>
                <a:lnTo>
                  <a:pt x="178308" y="326771"/>
                </a:lnTo>
                <a:close/>
              </a:path>
              <a:path w="189229" h="356235">
                <a:moveTo>
                  <a:pt x="188160" y="326771"/>
                </a:moveTo>
                <a:lnTo>
                  <a:pt x="178308" y="326771"/>
                </a:lnTo>
                <a:lnTo>
                  <a:pt x="181686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29" h="356235">
                <a:moveTo>
                  <a:pt x="113661" y="348805"/>
                </a:moveTo>
                <a:lnTo>
                  <a:pt x="95008" y="348805"/>
                </a:lnTo>
                <a:lnTo>
                  <a:pt x="93792" y="344206"/>
                </a:lnTo>
                <a:lnTo>
                  <a:pt x="177090" y="322170"/>
                </a:lnTo>
                <a:lnTo>
                  <a:pt x="178308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29" h="356235">
                <a:moveTo>
                  <a:pt x="95008" y="348805"/>
                </a:moveTo>
                <a:lnTo>
                  <a:pt x="89179" y="345427"/>
                </a:lnTo>
                <a:lnTo>
                  <a:pt x="93792" y="344206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351276" y="4364735"/>
            <a:ext cx="176784" cy="3444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345103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29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29" h="356235">
                <a:moveTo>
                  <a:pt x="94944" y="11643"/>
                </a:moveTo>
                <a:lnTo>
                  <a:pt x="93725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29" h="356235">
                <a:moveTo>
                  <a:pt x="177091" y="322173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29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29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29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29" h="356235">
                <a:moveTo>
                  <a:pt x="178308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8" y="326771"/>
                </a:lnTo>
                <a:close/>
              </a:path>
              <a:path w="189229" h="356235">
                <a:moveTo>
                  <a:pt x="188160" y="326771"/>
                </a:moveTo>
                <a:lnTo>
                  <a:pt x="178308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29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8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29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41776" y="4364735"/>
            <a:ext cx="178308" cy="34442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36480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29" h="356235">
                <a:moveTo>
                  <a:pt x="87020" y="355854"/>
                </a:moveTo>
                <a:lnTo>
                  <a:pt x="0" y="26911"/>
                </a:lnTo>
                <a:lnTo>
                  <a:pt x="101726" y="0"/>
                </a:lnTo>
                <a:lnTo>
                  <a:pt x="103588" y="7035"/>
                </a:lnTo>
                <a:lnTo>
                  <a:pt x="93725" y="7035"/>
                </a:lnTo>
                <a:lnTo>
                  <a:pt x="94945" y="11646"/>
                </a:lnTo>
                <a:lnTo>
                  <a:pt x="29035" y="29083"/>
                </a:lnTo>
                <a:lnTo>
                  <a:pt x="10426" y="29083"/>
                </a:lnTo>
                <a:lnTo>
                  <a:pt x="7048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29" h="356235">
                <a:moveTo>
                  <a:pt x="94945" y="11646"/>
                </a:moveTo>
                <a:lnTo>
                  <a:pt x="93725" y="7035"/>
                </a:lnTo>
                <a:lnTo>
                  <a:pt x="99555" y="10426"/>
                </a:lnTo>
                <a:lnTo>
                  <a:pt x="94945" y="11646"/>
                </a:lnTo>
                <a:close/>
              </a:path>
              <a:path w="189229" h="356235">
                <a:moveTo>
                  <a:pt x="177091" y="322173"/>
                </a:moveTo>
                <a:lnTo>
                  <a:pt x="94945" y="11646"/>
                </a:lnTo>
                <a:lnTo>
                  <a:pt x="99555" y="10426"/>
                </a:lnTo>
                <a:lnTo>
                  <a:pt x="93725" y="7035"/>
                </a:lnTo>
                <a:lnTo>
                  <a:pt x="103588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29" h="356235">
                <a:moveTo>
                  <a:pt x="7048" y="34899"/>
                </a:moveTo>
                <a:lnTo>
                  <a:pt x="10426" y="29083"/>
                </a:lnTo>
                <a:lnTo>
                  <a:pt x="11643" y="33683"/>
                </a:lnTo>
                <a:lnTo>
                  <a:pt x="7048" y="34899"/>
                </a:lnTo>
                <a:close/>
              </a:path>
              <a:path w="189229" h="356235">
                <a:moveTo>
                  <a:pt x="11643" y="33683"/>
                </a:moveTo>
                <a:lnTo>
                  <a:pt x="10426" y="29083"/>
                </a:lnTo>
                <a:lnTo>
                  <a:pt x="29035" y="29083"/>
                </a:lnTo>
                <a:lnTo>
                  <a:pt x="11643" y="33683"/>
                </a:lnTo>
                <a:close/>
              </a:path>
              <a:path w="189229" h="356235">
                <a:moveTo>
                  <a:pt x="11965" y="34899"/>
                </a:moveTo>
                <a:lnTo>
                  <a:pt x="7048" y="34899"/>
                </a:lnTo>
                <a:lnTo>
                  <a:pt x="11643" y="33683"/>
                </a:lnTo>
                <a:lnTo>
                  <a:pt x="11965" y="34899"/>
                </a:lnTo>
                <a:close/>
              </a:path>
              <a:path w="189229" h="356235">
                <a:moveTo>
                  <a:pt x="178307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7" y="326771"/>
                </a:lnTo>
                <a:close/>
              </a:path>
              <a:path w="189229" h="356235">
                <a:moveTo>
                  <a:pt x="188160" y="326771"/>
                </a:moveTo>
                <a:lnTo>
                  <a:pt x="178307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29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29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733800" y="4364735"/>
            <a:ext cx="176784" cy="34442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727868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29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5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2" y="344206"/>
                </a:lnTo>
                <a:lnTo>
                  <a:pt x="89179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29" h="356235">
                <a:moveTo>
                  <a:pt x="94944" y="11643"/>
                </a:moveTo>
                <a:lnTo>
                  <a:pt x="93725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29" h="356235">
                <a:moveTo>
                  <a:pt x="177090" y="322170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5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86" y="320954"/>
                </a:lnTo>
                <a:lnTo>
                  <a:pt x="177090" y="322170"/>
                </a:lnTo>
                <a:close/>
              </a:path>
              <a:path w="189229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29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29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29" h="356235">
                <a:moveTo>
                  <a:pt x="178307" y="326771"/>
                </a:moveTo>
                <a:lnTo>
                  <a:pt x="177090" y="322170"/>
                </a:lnTo>
                <a:lnTo>
                  <a:pt x="181686" y="320954"/>
                </a:lnTo>
                <a:lnTo>
                  <a:pt x="178307" y="326771"/>
                </a:lnTo>
                <a:close/>
              </a:path>
              <a:path w="189229" h="356235">
                <a:moveTo>
                  <a:pt x="188160" y="326771"/>
                </a:moveTo>
                <a:lnTo>
                  <a:pt x="178307" y="326771"/>
                </a:lnTo>
                <a:lnTo>
                  <a:pt x="181686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29" h="356235">
                <a:moveTo>
                  <a:pt x="113661" y="348805"/>
                </a:moveTo>
                <a:lnTo>
                  <a:pt x="95008" y="348805"/>
                </a:lnTo>
                <a:lnTo>
                  <a:pt x="93792" y="344206"/>
                </a:lnTo>
                <a:lnTo>
                  <a:pt x="177090" y="322170"/>
                </a:lnTo>
                <a:lnTo>
                  <a:pt x="178307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29" h="356235">
                <a:moveTo>
                  <a:pt x="95008" y="348805"/>
                </a:moveTo>
                <a:lnTo>
                  <a:pt x="89179" y="345427"/>
                </a:lnTo>
                <a:lnTo>
                  <a:pt x="93792" y="344206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3925823" y="4364735"/>
            <a:ext cx="176784" cy="34442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19245" y="4359312"/>
            <a:ext cx="189230" cy="356235"/>
          </a:xfrm>
          <a:custGeom>
            <a:avLst/>
            <a:gdLst/>
            <a:ahLst/>
            <a:cxnLst/>
            <a:rect l="l" t="t" r="r" b="b"/>
            <a:pathLst>
              <a:path w="189229" h="356235">
                <a:moveTo>
                  <a:pt x="87020" y="355854"/>
                </a:moveTo>
                <a:lnTo>
                  <a:pt x="0" y="26911"/>
                </a:lnTo>
                <a:lnTo>
                  <a:pt x="101714" y="0"/>
                </a:lnTo>
                <a:lnTo>
                  <a:pt x="103575" y="7035"/>
                </a:lnTo>
                <a:lnTo>
                  <a:pt x="93726" y="7035"/>
                </a:lnTo>
                <a:lnTo>
                  <a:pt x="94944" y="11643"/>
                </a:lnTo>
                <a:lnTo>
                  <a:pt x="29022" y="29083"/>
                </a:lnTo>
                <a:lnTo>
                  <a:pt x="10426" y="29083"/>
                </a:lnTo>
                <a:lnTo>
                  <a:pt x="7035" y="34899"/>
                </a:lnTo>
                <a:lnTo>
                  <a:pt x="11965" y="34899"/>
                </a:lnTo>
                <a:lnTo>
                  <a:pt x="93793" y="344210"/>
                </a:lnTo>
                <a:lnTo>
                  <a:pt x="89192" y="345427"/>
                </a:lnTo>
                <a:lnTo>
                  <a:pt x="95008" y="348805"/>
                </a:lnTo>
                <a:lnTo>
                  <a:pt x="113661" y="348805"/>
                </a:lnTo>
                <a:lnTo>
                  <a:pt x="87020" y="355854"/>
                </a:lnTo>
                <a:close/>
              </a:path>
              <a:path w="189229" h="356235">
                <a:moveTo>
                  <a:pt x="94944" y="11643"/>
                </a:moveTo>
                <a:lnTo>
                  <a:pt x="93726" y="7035"/>
                </a:lnTo>
                <a:lnTo>
                  <a:pt x="99542" y="10426"/>
                </a:lnTo>
                <a:lnTo>
                  <a:pt x="94944" y="11643"/>
                </a:lnTo>
                <a:close/>
              </a:path>
              <a:path w="189229" h="356235">
                <a:moveTo>
                  <a:pt x="177091" y="322173"/>
                </a:moveTo>
                <a:lnTo>
                  <a:pt x="94944" y="11643"/>
                </a:lnTo>
                <a:lnTo>
                  <a:pt x="99542" y="10426"/>
                </a:lnTo>
                <a:lnTo>
                  <a:pt x="93726" y="7035"/>
                </a:lnTo>
                <a:lnTo>
                  <a:pt x="103575" y="7035"/>
                </a:lnTo>
                <a:lnTo>
                  <a:pt x="186621" y="320954"/>
                </a:lnTo>
                <a:lnTo>
                  <a:pt x="181698" y="320954"/>
                </a:lnTo>
                <a:lnTo>
                  <a:pt x="177091" y="322173"/>
                </a:lnTo>
                <a:close/>
              </a:path>
              <a:path w="189229" h="356235">
                <a:moveTo>
                  <a:pt x="7035" y="34899"/>
                </a:moveTo>
                <a:lnTo>
                  <a:pt x="10426" y="29083"/>
                </a:lnTo>
                <a:lnTo>
                  <a:pt x="11643" y="33680"/>
                </a:lnTo>
                <a:lnTo>
                  <a:pt x="7035" y="34899"/>
                </a:lnTo>
                <a:close/>
              </a:path>
              <a:path w="189229" h="356235">
                <a:moveTo>
                  <a:pt x="11643" y="33680"/>
                </a:moveTo>
                <a:lnTo>
                  <a:pt x="10426" y="29083"/>
                </a:lnTo>
                <a:lnTo>
                  <a:pt x="29022" y="29083"/>
                </a:lnTo>
                <a:lnTo>
                  <a:pt x="11643" y="33680"/>
                </a:lnTo>
                <a:close/>
              </a:path>
              <a:path w="189229" h="356235">
                <a:moveTo>
                  <a:pt x="11965" y="34899"/>
                </a:moveTo>
                <a:lnTo>
                  <a:pt x="7035" y="34899"/>
                </a:lnTo>
                <a:lnTo>
                  <a:pt x="11643" y="33680"/>
                </a:lnTo>
                <a:lnTo>
                  <a:pt x="11965" y="34899"/>
                </a:lnTo>
                <a:close/>
              </a:path>
              <a:path w="189229" h="356235">
                <a:moveTo>
                  <a:pt x="178308" y="326771"/>
                </a:moveTo>
                <a:lnTo>
                  <a:pt x="177091" y="322173"/>
                </a:lnTo>
                <a:lnTo>
                  <a:pt x="181698" y="320954"/>
                </a:lnTo>
                <a:lnTo>
                  <a:pt x="178308" y="326771"/>
                </a:lnTo>
                <a:close/>
              </a:path>
              <a:path w="189229" h="356235">
                <a:moveTo>
                  <a:pt x="188160" y="326771"/>
                </a:moveTo>
                <a:lnTo>
                  <a:pt x="178308" y="326771"/>
                </a:lnTo>
                <a:lnTo>
                  <a:pt x="181698" y="320954"/>
                </a:lnTo>
                <a:lnTo>
                  <a:pt x="186621" y="320954"/>
                </a:lnTo>
                <a:lnTo>
                  <a:pt x="188160" y="326771"/>
                </a:lnTo>
                <a:close/>
              </a:path>
              <a:path w="189229" h="356235">
                <a:moveTo>
                  <a:pt x="113661" y="348805"/>
                </a:moveTo>
                <a:lnTo>
                  <a:pt x="95008" y="348805"/>
                </a:lnTo>
                <a:lnTo>
                  <a:pt x="93793" y="344210"/>
                </a:lnTo>
                <a:lnTo>
                  <a:pt x="177091" y="322173"/>
                </a:lnTo>
                <a:lnTo>
                  <a:pt x="178308" y="326771"/>
                </a:lnTo>
                <a:lnTo>
                  <a:pt x="188160" y="326771"/>
                </a:lnTo>
                <a:lnTo>
                  <a:pt x="188734" y="328942"/>
                </a:lnTo>
                <a:lnTo>
                  <a:pt x="113661" y="348805"/>
                </a:lnTo>
                <a:close/>
              </a:path>
              <a:path w="189229" h="356235">
                <a:moveTo>
                  <a:pt x="95008" y="348805"/>
                </a:moveTo>
                <a:lnTo>
                  <a:pt x="89192" y="345427"/>
                </a:lnTo>
                <a:lnTo>
                  <a:pt x="93793" y="344210"/>
                </a:lnTo>
                <a:lnTo>
                  <a:pt x="95008" y="3488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1760220" y="4518659"/>
            <a:ext cx="271272" cy="5486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091940" y="4518659"/>
            <a:ext cx="271272" cy="5486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291939" y="4472762"/>
            <a:ext cx="240614" cy="14223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57516" y="5103876"/>
            <a:ext cx="277367" cy="16459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7549642" y="5098631"/>
            <a:ext cx="293370" cy="175260"/>
          </a:xfrm>
          <a:custGeom>
            <a:avLst/>
            <a:gdLst/>
            <a:ahLst/>
            <a:cxnLst/>
            <a:rect l="l" t="t" r="r" b="b"/>
            <a:pathLst>
              <a:path w="293370" h="175260">
                <a:moveTo>
                  <a:pt x="191350" y="174891"/>
                </a:moveTo>
                <a:lnTo>
                  <a:pt x="0" y="174891"/>
                </a:lnTo>
                <a:lnTo>
                  <a:pt x="102019" y="0"/>
                </a:lnTo>
                <a:lnTo>
                  <a:pt x="293369" y="0"/>
                </a:lnTo>
                <a:lnTo>
                  <a:pt x="291992" y="2362"/>
                </a:lnTo>
                <a:lnTo>
                  <a:pt x="280962" y="2362"/>
                </a:lnTo>
                <a:lnTo>
                  <a:pt x="278161" y="7162"/>
                </a:lnTo>
                <a:lnTo>
                  <a:pt x="108864" y="7162"/>
                </a:lnTo>
                <a:lnTo>
                  <a:pt x="104762" y="9525"/>
                </a:lnTo>
                <a:lnTo>
                  <a:pt x="107486" y="9525"/>
                </a:lnTo>
                <a:lnTo>
                  <a:pt x="16578" y="165366"/>
                </a:lnTo>
                <a:lnTo>
                  <a:pt x="8293" y="165366"/>
                </a:lnTo>
                <a:lnTo>
                  <a:pt x="12407" y="172516"/>
                </a:lnTo>
                <a:lnTo>
                  <a:pt x="192736" y="172516"/>
                </a:lnTo>
                <a:lnTo>
                  <a:pt x="191350" y="174891"/>
                </a:lnTo>
                <a:close/>
              </a:path>
              <a:path w="293370" h="175260">
                <a:moveTo>
                  <a:pt x="184492" y="167728"/>
                </a:moveTo>
                <a:lnTo>
                  <a:pt x="280962" y="2362"/>
                </a:lnTo>
                <a:lnTo>
                  <a:pt x="285076" y="9525"/>
                </a:lnTo>
                <a:lnTo>
                  <a:pt x="287813" y="9525"/>
                </a:lnTo>
                <a:lnTo>
                  <a:pt x="196907" y="165366"/>
                </a:lnTo>
                <a:lnTo>
                  <a:pt x="188607" y="165366"/>
                </a:lnTo>
                <a:lnTo>
                  <a:pt x="184492" y="167728"/>
                </a:lnTo>
                <a:close/>
              </a:path>
              <a:path w="293370" h="175260">
                <a:moveTo>
                  <a:pt x="287813" y="9525"/>
                </a:moveTo>
                <a:lnTo>
                  <a:pt x="285076" y="9525"/>
                </a:lnTo>
                <a:lnTo>
                  <a:pt x="280962" y="2362"/>
                </a:lnTo>
                <a:lnTo>
                  <a:pt x="291992" y="2362"/>
                </a:lnTo>
                <a:lnTo>
                  <a:pt x="287813" y="9525"/>
                </a:lnTo>
                <a:close/>
              </a:path>
              <a:path w="293370" h="175260">
                <a:moveTo>
                  <a:pt x="107486" y="9525"/>
                </a:moveTo>
                <a:lnTo>
                  <a:pt x="104762" y="9525"/>
                </a:lnTo>
                <a:lnTo>
                  <a:pt x="108864" y="7162"/>
                </a:lnTo>
                <a:lnTo>
                  <a:pt x="107486" y="9525"/>
                </a:lnTo>
                <a:close/>
              </a:path>
              <a:path w="293370" h="175260">
                <a:moveTo>
                  <a:pt x="276783" y="9525"/>
                </a:moveTo>
                <a:lnTo>
                  <a:pt x="107486" y="9525"/>
                </a:lnTo>
                <a:lnTo>
                  <a:pt x="108864" y="7162"/>
                </a:lnTo>
                <a:lnTo>
                  <a:pt x="278161" y="7162"/>
                </a:lnTo>
                <a:lnTo>
                  <a:pt x="276783" y="9525"/>
                </a:lnTo>
                <a:close/>
              </a:path>
              <a:path w="293370" h="175260">
                <a:moveTo>
                  <a:pt x="12407" y="172516"/>
                </a:moveTo>
                <a:lnTo>
                  <a:pt x="8293" y="165366"/>
                </a:lnTo>
                <a:lnTo>
                  <a:pt x="16578" y="165366"/>
                </a:lnTo>
                <a:lnTo>
                  <a:pt x="12407" y="172516"/>
                </a:lnTo>
                <a:close/>
              </a:path>
              <a:path w="293370" h="175260">
                <a:moveTo>
                  <a:pt x="192736" y="172516"/>
                </a:moveTo>
                <a:lnTo>
                  <a:pt x="12407" y="172516"/>
                </a:lnTo>
                <a:lnTo>
                  <a:pt x="16578" y="165366"/>
                </a:lnTo>
                <a:lnTo>
                  <a:pt x="185870" y="165366"/>
                </a:lnTo>
                <a:lnTo>
                  <a:pt x="184492" y="167728"/>
                </a:lnTo>
                <a:lnTo>
                  <a:pt x="195529" y="167728"/>
                </a:lnTo>
                <a:lnTo>
                  <a:pt x="192736" y="172516"/>
                </a:lnTo>
                <a:close/>
              </a:path>
              <a:path w="293370" h="175260">
                <a:moveTo>
                  <a:pt x="195529" y="167728"/>
                </a:moveTo>
                <a:lnTo>
                  <a:pt x="184492" y="167728"/>
                </a:lnTo>
                <a:lnTo>
                  <a:pt x="188607" y="165366"/>
                </a:lnTo>
                <a:lnTo>
                  <a:pt x="196907" y="165366"/>
                </a:lnTo>
                <a:lnTo>
                  <a:pt x="195529" y="167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282951" y="4992623"/>
            <a:ext cx="370331" cy="27584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274582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9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22448" y="4992623"/>
            <a:ext cx="368807" cy="2758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12770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9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345179" y="4992623"/>
            <a:ext cx="368808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335578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8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8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8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67911" y="4992623"/>
            <a:ext cx="368808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858386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8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8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8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390644" y="4992623"/>
            <a:ext cx="368807" cy="27584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381195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97" y="7492"/>
                </a:lnTo>
                <a:lnTo>
                  <a:pt x="201485" y="9525"/>
                </a:lnTo>
                <a:lnTo>
                  <a:pt x="203978" y="9525"/>
                </a:lnTo>
                <a:lnTo>
                  <a:pt x="18263" y="275615"/>
                </a:lnTo>
                <a:lnTo>
                  <a:pt x="9131" y="275615"/>
                </a:lnTo>
                <a:lnTo>
                  <a:pt x="13042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9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78" y="9525"/>
                </a:moveTo>
                <a:lnTo>
                  <a:pt x="201485" y="9525"/>
                </a:lnTo>
                <a:lnTo>
                  <a:pt x="205397" y="7492"/>
                </a:lnTo>
                <a:lnTo>
                  <a:pt x="203978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78" y="9525"/>
                </a:lnTo>
                <a:lnTo>
                  <a:pt x="205397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42" y="283095"/>
                </a:moveTo>
                <a:lnTo>
                  <a:pt x="9131" y="275615"/>
                </a:lnTo>
                <a:lnTo>
                  <a:pt x="18263" y="275615"/>
                </a:lnTo>
                <a:lnTo>
                  <a:pt x="13042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42" y="283095"/>
                </a:lnTo>
                <a:lnTo>
                  <a:pt x="18263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913376" y="4992623"/>
            <a:ext cx="368808" cy="275843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904003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9009" y="0"/>
                </a:lnTo>
                <a:lnTo>
                  <a:pt x="387311" y="0"/>
                </a:lnTo>
                <a:lnTo>
                  <a:pt x="385893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97" y="7492"/>
                </a:lnTo>
                <a:lnTo>
                  <a:pt x="201485" y="9525"/>
                </a:lnTo>
                <a:lnTo>
                  <a:pt x="203978" y="9525"/>
                </a:lnTo>
                <a:lnTo>
                  <a:pt x="18263" y="275615"/>
                </a:lnTo>
                <a:lnTo>
                  <a:pt x="9131" y="275615"/>
                </a:lnTo>
                <a:lnTo>
                  <a:pt x="13042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80" y="9525"/>
                </a:lnTo>
                <a:lnTo>
                  <a:pt x="380664" y="9525"/>
                </a:lnTo>
                <a:lnTo>
                  <a:pt x="194950" y="275615"/>
                </a:lnTo>
                <a:lnTo>
                  <a:pt x="185826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64" y="9525"/>
                </a:moveTo>
                <a:lnTo>
                  <a:pt x="378180" y="9525"/>
                </a:lnTo>
                <a:lnTo>
                  <a:pt x="374269" y="2032"/>
                </a:lnTo>
                <a:lnTo>
                  <a:pt x="385893" y="2032"/>
                </a:lnTo>
                <a:lnTo>
                  <a:pt x="380664" y="9525"/>
                </a:lnTo>
                <a:close/>
              </a:path>
              <a:path w="387350" h="285750">
                <a:moveTo>
                  <a:pt x="203978" y="9525"/>
                </a:moveTo>
                <a:lnTo>
                  <a:pt x="201485" y="9525"/>
                </a:lnTo>
                <a:lnTo>
                  <a:pt x="205397" y="7492"/>
                </a:lnTo>
                <a:lnTo>
                  <a:pt x="203978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78" y="9525"/>
                </a:lnTo>
                <a:lnTo>
                  <a:pt x="205397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42" y="283095"/>
                </a:moveTo>
                <a:lnTo>
                  <a:pt x="9131" y="275615"/>
                </a:lnTo>
                <a:lnTo>
                  <a:pt x="18263" y="275615"/>
                </a:lnTo>
                <a:lnTo>
                  <a:pt x="13042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42" y="283095"/>
                </a:lnTo>
                <a:lnTo>
                  <a:pt x="18263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26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7034783" y="4992623"/>
            <a:ext cx="368808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025995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9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36108" y="4992623"/>
            <a:ext cx="368807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26811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9009" y="0"/>
                </a:lnTo>
                <a:lnTo>
                  <a:pt x="387311" y="0"/>
                </a:lnTo>
                <a:lnTo>
                  <a:pt x="385893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97" y="7492"/>
                </a:lnTo>
                <a:lnTo>
                  <a:pt x="201485" y="9525"/>
                </a:lnTo>
                <a:lnTo>
                  <a:pt x="203978" y="9525"/>
                </a:lnTo>
                <a:lnTo>
                  <a:pt x="18263" y="275615"/>
                </a:lnTo>
                <a:lnTo>
                  <a:pt x="9131" y="275615"/>
                </a:lnTo>
                <a:lnTo>
                  <a:pt x="13042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80" y="9525"/>
                </a:lnTo>
                <a:lnTo>
                  <a:pt x="380664" y="9525"/>
                </a:lnTo>
                <a:lnTo>
                  <a:pt x="194950" y="275615"/>
                </a:lnTo>
                <a:lnTo>
                  <a:pt x="185826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64" y="9525"/>
                </a:moveTo>
                <a:lnTo>
                  <a:pt x="378180" y="9525"/>
                </a:lnTo>
                <a:lnTo>
                  <a:pt x="374269" y="2032"/>
                </a:lnTo>
                <a:lnTo>
                  <a:pt x="385893" y="2032"/>
                </a:lnTo>
                <a:lnTo>
                  <a:pt x="380664" y="9525"/>
                </a:lnTo>
                <a:close/>
              </a:path>
              <a:path w="387350" h="285750">
                <a:moveTo>
                  <a:pt x="203978" y="9525"/>
                </a:moveTo>
                <a:lnTo>
                  <a:pt x="201485" y="9525"/>
                </a:lnTo>
                <a:lnTo>
                  <a:pt x="205397" y="7492"/>
                </a:lnTo>
                <a:lnTo>
                  <a:pt x="203978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78" y="9525"/>
                </a:lnTo>
                <a:lnTo>
                  <a:pt x="205397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42" y="283095"/>
                </a:moveTo>
                <a:lnTo>
                  <a:pt x="9131" y="275615"/>
                </a:lnTo>
                <a:lnTo>
                  <a:pt x="18263" y="275615"/>
                </a:lnTo>
                <a:lnTo>
                  <a:pt x="13042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42" y="283095"/>
                </a:lnTo>
                <a:lnTo>
                  <a:pt x="18263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26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74079" y="4992623"/>
            <a:ext cx="368808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64999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8" y="2032"/>
                </a:lnTo>
                <a:lnTo>
                  <a:pt x="370457" y="7492"/>
                </a:lnTo>
                <a:lnTo>
                  <a:pt x="205397" y="7492"/>
                </a:lnTo>
                <a:lnTo>
                  <a:pt x="201485" y="9525"/>
                </a:lnTo>
                <a:lnTo>
                  <a:pt x="203978" y="9525"/>
                </a:lnTo>
                <a:lnTo>
                  <a:pt x="18263" y="275615"/>
                </a:lnTo>
                <a:lnTo>
                  <a:pt x="9131" y="275615"/>
                </a:lnTo>
                <a:lnTo>
                  <a:pt x="13042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8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8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78" y="9525"/>
                </a:moveTo>
                <a:lnTo>
                  <a:pt x="201485" y="9525"/>
                </a:lnTo>
                <a:lnTo>
                  <a:pt x="205397" y="7492"/>
                </a:lnTo>
                <a:lnTo>
                  <a:pt x="203978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78" y="9525"/>
                </a:lnTo>
                <a:lnTo>
                  <a:pt x="205397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42" y="283095"/>
                </a:moveTo>
                <a:lnTo>
                  <a:pt x="9131" y="275615"/>
                </a:lnTo>
                <a:lnTo>
                  <a:pt x="18263" y="275615"/>
                </a:lnTo>
                <a:lnTo>
                  <a:pt x="13042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42" y="283095"/>
                </a:lnTo>
                <a:lnTo>
                  <a:pt x="18263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512052" y="4992623"/>
            <a:ext cx="368807" cy="27584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503187" y="4988382"/>
            <a:ext cx="387350" cy="285750"/>
          </a:xfrm>
          <a:custGeom>
            <a:avLst/>
            <a:gdLst/>
            <a:ahLst/>
            <a:cxnLst/>
            <a:rect l="l" t="t" r="r" b="b"/>
            <a:pathLst>
              <a:path w="387350" h="285750">
                <a:moveTo>
                  <a:pt x="188302" y="285140"/>
                </a:moveTo>
                <a:lnTo>
                  <a:pt x="0" y="285140"/>
                </a:lnTo>
                <a:lnTo>
                  <a:pt x="198996" y="0"/>
                </a:lnTo>
                <a:lnTo>
                  <a:pt x="387299" y="0"/>
                </a:lnTo>
                <a:lnTo>
                  <a:pt x="385881" y="2032"/>
                </a:lnTo>
                <a:lnTo>
                  <a:pt x="374269" y="2032"/>
                </a:lnTo>
                <a:lnTo>
                  <a:pt x="370457" y="7492"/>
                </a:lnTo>
                <a:lnTo>
                  <a:pt x="205384" y="7492"/>
                </a:lnTo>
                <a:lnTo>
                  <a:pt x="201485" y="9525"/>
                </a:lnTo>
                <a:lnTo>
                  <a:pt x="203966" y="9525"/>
                </a:lnTo>
                <a:lnTo>
                  <a:pt x="18251" y="275615"/>
                </a:lnTo>
                <a:lnTo>
                  <a:pt x="9131" y="275615"/>
                </a:lnTo>
                <a:lnTo>
                  <a:pt x="13030" y="283095"/>
                </a:lnTo>
                <a:lnTo>
                  <a:pt x="189729" y="283095"/>
                </a:lnTo>
                <a:lnTo>
                  <a:pt x="188302" y="285140"/>
                </a:lnTo>
                <a:close/>
              </a:path>
              <a:path w="387350" h="285750">
                <a:moveTo>
                  <a:pt x="181914" y="277647"/>
                </a:moveTo>
                <a:lnTo>
                  <a:pt x="374269" y="2032"/>
                </a:lnTo>
                <a:lnTo>
                  <a:pt x="378167" y="9525"/>
                </a:lnTo>
                <a:lnTo>
                  <a:pt x="380651" y="9525"/>
                </a:lnTo>
                <a:lnTo>
                  <a:pt x="194950" y="275615"/>
                </a:lnTo>
                <a:lnTo>
                  <a:pt x="185813" y="275615"/>
                </a:lnTo>
                <a:lnTo>
                  <a:pt x="181914" y="277647"/>
                </a:lnTo>
                <a:close/>
              </a:path>
              <a:path w="387350" h="285750">
                <a:moveTo>
                  <a:pt x="380651" y="9525"/>
                </a:moveTo>
                <a:lnTo>
                  <a:pt x="378167" y="9525"/>
                </a:lnTo>
                <a:lnTo>
                  <a:pt x="374269" y="2032"/>
                </a:lnTo>
                <a:lnTo>
                  <a:pt x="385881" y="2032"/>
                </a:lnTo>
                <a:lnTo>
                  <a:pt x="380651" y="9525"/>
                </a:lnTo>
                <a:close/>
              </a:path>
              <a:path w="387350" h="285750">
                <a:moveTo>
                  <a:pt x="203966" y="9525"/>
                </a:moveTo>
                <a:lnTo>
                  <a:pt x="201485" y="9525"/>
                </a:lnTo>
                <a:lnTo>
                  <a:pt x="205384" y="7492"/>
                </a:lnTo>
                <a:lnTo>
                  <a:pt x="203966" y="9525"/>
                </a:lnTo>
                <a:close/>
              </a:path>
              <a:path w="387350" h="285750">
                <a:moveTo>
                  <a:pt x="369039" y="9525"/>
                </a:moveTo>
                <a:lnTo>
                  <a:pt x="203966" y="9525"/>
                </a:lnTo>
                <a:lnTo>
                  <a:pt x="205384" y="7492"/>
                </a:lnTo>
                <a:lnTo>
                  <a:pt x="370457" y="7492"/>
                </a:lnTo>
                <a:lnTo>
                  <a:pt x="369039" y="9525"/>
                </a:lnTo>
                <a:close/>
              </a:path>
              <a:path w="387350" h="285750">
                <a:moveTo>
                  <a:pt x="13030" y="283095"/>
                </a:moveTo>
                <a:lnTo>
                  <a:pt x="9131" y="275615"/>
                </a:lnTo>
                <a:lnTo>
                  <a:pt x="18251" y="275615"/>
                </a:lnTo>
                <a:lnTo>
                  <a:pt x="13030" y="283095"/>
                </a:lnTo>
                <a:close/>
              </a:path>
              <a:path w="387350" h="285750">
                <a:moveTo>
                  <a:pt x="189729" y="283095"/>
                </a:moveTo>
                <a:lnTo>
                  <a:pt x="13030" y="283095"/>
                </a:lnTo>
                <a:lnTo>
                  <a:pt x="18251" y="275615"/>
                </a:lnTo>
                <a:lnTo>
                  <a:pt x="183332" y="275615"/>
                </a:lnTo>
                <a:lnTo>
                  <a:pt x="181914" y="277647"/>
                </a:lnTo>
                <a:lnTo>
                  <a:pt x="193532" y="277647"/>
                </a:lnTo>
                <a:lnTo>
                  <a:pt x="189729" y="283095"/>
                </a:lnTo>
                <a:close/>
              </a:path>
              <a:path w="387350" h="285750">
                <a:moveTo>
                  <a:pt x="193532" y="277647"/>
                </a:moveTo>
                <a:lnTo>
                  <a:pt x="181914" y="277647"/>
                </a:lnTo>
                <a:lnTo>
                  <a:pt x="185813" y="275615"/>
                </a:lnTo>
                <a:lnTo>
                  <a:pt x="194950" y="275615"/>
                </a:lnTo>
                <a:lnTo>
                  <a:pt x="193532" y="2776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1760220" y="4992623"/>
            <a:ext cx="355092" cy="166115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1891334" y="4988382"/>
            <a:ext cx="231190" cy="17489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022348" y="4992623"/>
            <a:ext cx="368807" cy="27584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013140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75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6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46" y="283108"/>
                </a:moveTo>
                <a:lnTo>
                  <a:pt x="374319" y="283108"/>
                </a:lnTo>
                <a:lnTo>
                  <a:pt x="378206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560320" y="4992623"/>
            <a:ext cx="368807" cy="2758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551328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75" y="285140"/>
                </a:moveTo>
                <a:lnTo>
                  <a:pt x="200469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58" y="277634"/>
                </a:lnTo>
                <a:lnTo>
                  <a:pt x="374307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07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6" y="275615"/>
                </a:lnTo>
                <a:lnTo>
                  <a:pt x="374307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58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38" y="275615"/>
                </a:lnTo>
                <a:lnTo>
                  <a:pt x="370458" y="277634"/>
                </a:lnTo>
                <a:close/>
              </a:path>
              <a:path w="387985" h="285750">
                <a:moveTo>
                  <a:pt x="385946" y="283108"/>
                </a:moveTo>
                <a:lnTo>
                  <a:pt x="374307" y="283108"/>
                </a:lnTo>
                <a:lnTo>
                  <a:pt x="378206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083051" y="4992623"/>
            <a:ext cx="368808" cy="2758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074136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75" y="285140"/>
                </a:moveTo>
                <a:lnTo>
                  <a:pt x="200469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58" y="277634"/>
                </a:lnTo>
                <a:lnTo>
                  <a:pt x="374307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07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6" y="275615"/>
                </a:lnTo>
                <a:lnTo>
                  <a:pt x="374307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58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38" y="275615"/>
                </a:lnTo>
                <a:lnTo>
                  <a:pt x="370458" y="277634"/>
                </a:lnTo>
                <a:close/>
              </a:path>
              <a:path w="387985" h="285750">
                <a:moveTo>
                  <a:pt x="385946" y="283108"/>
                </a:moveTo>
                <a:lnTo>
                  <a:pt x="374307" y="283108"/>
                </a:lnTo>
                <a:lnTo>
                  <a:pt x="378206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605784" y="4992623"/>
            <a:ext cx="368807" cy="2758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96944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75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6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46" y="283108"/>
                </a:moveTo>
                <a:lnTo>
                  <a:pt x="374319" y="283108"/>
                </a:lnTo>
                <a:lnTo>
                  <a:pt x="378206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128515" y="4992623"/>
            <a:ext cx="368808" cy="27584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119753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75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6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46" y="283108"/>
                </a:moveTo>
                <a:lnTo>
                  <a:pt x="374319" y="283108"/>
                </a:lnTo>
                <a:lnTo>
                  <a:pt x="378206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774180" y="4992623"/>
            <a:ext cx="368808" cy="2758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764553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4" h="285750">
                <a:moveTo>
                  <a:pt x="387375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5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4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4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4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5" y="275615"/>
                </a:lnTo>
                <a:lnTo>
                  <a:pt x="374319" y="283108"/>
                </a:lnTo>
                <a:close/>
              </a:path>
              <a:path w="387984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4" h="285750">
                <a:moveTo>
                  <a:pt x="206844" y="277634"/>
                </a:moveTo>
                <a:lnTo>
                  <a:pt x="202945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4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4" h="285750">
                <a:moveTo>
                  <a:pt x="385946" y="283108"/>
                </a:moveTo>
                <a:lnTo>
                  <a:pt x="374319" y="283108"/>
                </a:lnTo>
                <a:lnTo>
                  <a:pt x="378205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651247" y="4992623"/>
            <a:ext cx="368807" cy="27584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642561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88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59" y="283108"/>
                </a:lnTo>
                <a:lnTo>
                  <a:pt x="387388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3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91" y="275615"/>
                </a:lnTo>
                <a:lnTo>
                  <a:pt x="378206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3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59" y="283108"/>
                </a:moveTo>
                <a:lnTo>
                  <a:pt x="374319" y="283108"/>
                </a:lnTo>
                <a:lnTo>
                  <a:pt x="378206" y="275615"/>
                </a:lnTo>
                <a:lnTo>
                  <a:pt x="380691" y="275615"/>
                </a:lnTo>
                <a:lnTo>
                  <a:pt x="385959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173979" y="4992623"/>
            <a:ext cx="370332" cy="2758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65369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88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58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59" y="283108"/>
                </a:lnTo>
                <a:lnTo>
                  <a:pt x="387388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3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91" y="275615"/>
                </a:lnTo>
                <a:lnTo>
                  <a:pt x="378218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3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58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59" y="283108"/>
                </a:moveTo>
                <a:lnTo>
                  <a:pt x="374319" y="283108"/>
                </a:lnTo>
                <a:lnTo>
                  <a:pt x="378218" y="275615"/>
                </a:lnTo>
                <a:lnTo>
                  <a:pt x="380691" y="275615"/>
                </a:lnTo>
                <a:lnTo>
                  <a:pt x="385959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96711" y="4992623"/>
            <a:ext cx="370332" cy="27584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88177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5" h="285750">
                <a:moveTo>
                  <a:pt x="387388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58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59" y="283108"/>
                </a:lnTo>
                <a:lnTo>
                  <a:pt x="387388" y="285140"/>
                </a:lnTo>
                <a:close/>
              </a:path>
              <a:path w="387985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5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3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5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91" y="275615"/>
                </a:lnTo>
                <a:lnTo>
                  <a:pt x="378218" y="275615"/>
                </a:lnTo>
                <a:lnTo>
                  <a:pt x="374319" y="283108"/>
                </a:lnTo>
                <a:close/>
              </a:path>
              <a:path w="387985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3" y="7505"/>
                </a:lnTo>
                <a:lnTo>
                  <a:pt x="193602" y="9525"/>
                </a:lnTo>
                <a:close/>
              </a:path>
              <a:path w="387985" h="285750">
                <a:moveTo>
                  <a:pt x="206844" y="277634"/>
                </a:moveTo>
                <a:lnTo>
                  <a:pt x="202958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5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5" h="285750">
                <a:moveTo>
                  <a:pt x="385959" y="283108"/>
                </a:moveTo>
                <a:lnTo>
                  <a:pt x="374319" y="283108"/>
                </a:lnTo>
                <a:lnTo>
                  <a:pt x="378218" y="275615"/>
                </a:lnTo>
                <a:lnTo>
                  <a:pt x="380691" y="275615"/>
                </a:lnTo>
                <a:lnTo>
                  <a:pt x="385959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296911" y="4992623"/>
            <a:ext cx="368808" cy="2758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287361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4" h="285750">
                <a:moveTo>
                  <a:pt x="387375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46" y="283108"/>
                </a:lnTo>
                <a:lnTo>
                  <a:pt x="387375" y="285140"/>
                </a:lnTo>
                <a:close/>
              </a:path>
              <a:path w="387984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4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2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4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78" y="275615"/>
                </a:lnTo>
                <a:lnTo>
                  <a:pt x="378205" y="275615"/>
                </a:lnTo>
                <a:lnTo>
                  <a:pt x="374319" y="283108"/>
                </a:lnTo>
                <a:close/>
              </a:path>
              <a:path w="387984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2" y="7505"/>
                </a:lnTo>
                <a:lnTo>
                  <a:pt x="193602" y="9525"/>
                </a:lnTo>
                <a:close/>
              </a:path>
              <a:path w="387984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4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4" h="285750">
                <a:moveTo>
                  <a:pt x="385946" y="283108"/>
                </a:moveTo>
                <a:lnTo>
                  <a:pt x="374319" y="283108"/>
                </a:lnTo>
                <a:lnTo>
                  <a:pt x="378205" y="275615"/>
                </a:lnTo>
                <a:lnTo>
                  <a:pt x="380678" y="275615"/>
                </a:lnTo>
                <a:lnTo>
                  <a:pt x="385946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6236208" y="4992623"/>
            <a:ext cx="368808" cy="275843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6226365" y="4988382"/>
            <a:ext cx="387985" cy="285750"/>
          </a:xfrm>
          <a:custGeom>
            <a:avLst/>
            <a:gdLst/>
            <a:ahLst/>
            <a:cxnLst/>
            <a:rect l="l" t="t" r="r" b="b"/>
            <a:pathLst>
              <a:path w="387984" h="285750">
                <a:moveTo>
                  <a:pt x="387388" y="285140"/>
                </a:moveTo>
                <a:lnTo>
                  <a:pt x="200482" y="285140"/>
                </a:lnTo>
                <a:lnTo>
                  <a:pt x="0" y="0"/>
                </a:lnTo>
                <a:lnTo>
                  <a:pt x="186905" y="0"/>
                </a:lnTo>
                <a:lnTo>
                  <a:pt x="188325" y="2019"/>
                </a:lnTo>
                <a:lnTo>
                  <a:pt x="13068" y="2019"/>
                </a:lnTo>
                <a:lnTo>
                  <a:pt x="9169" y="9525"/>
                </a:lnTo>
                <a:lnTo>
                  <a:pt x="18345" y="9525"/>
                </a:lnTo>
                <a:lnTo>
                  <a:pt x="205425" y="275615"/>
                </a:lnTo>
                <a:lnTo>
                  <a:pt x="202946" y="275615"/>
                </a:lnTo>
                <a:lnTo>
                  <a:pt x="206844" y="277634"/>
                </a:lnTo>
                <a:lnTo>
                  <a:pt x="370470" y="277634"/>
                </a:lnTo>
                <a:lnTo>
                  <a:pt x="374319" y="283108"/>
                </a:lnTo>
                <a:lnTo>
                  <a:pt x="385959" y="283108"/>
                </a:lnTo>
                <a:lnTo>
                  <a:pt x="387388" y="285140"/>
                </a:lnTo>
                <a:close/>
              </a:path>
              <a:path w="387984" h="285750">
                <a:moveTo>
                  <a:pt x="18345" y="9525"/>
                </a:moveTo>
                <a:lnTo>
                  <a:pt x="9169" y="9525"/>
                </a:lnTo>
                <a:lnTo>
                  <a:pt x="13068" y="2019"/>
                </a:lnTo>
                <a:lnTo>
                  <a:pt x="18345" y="9525"/>
                </a:lnTo>
                <a:close/>
              </a:path>
              <a:path w="387984" h="285750">
                <a:moveTo>
                  <a:pt x="181950" y="9525"/>
                </a:moveTo>
                <a:lnTo>
                  <a:pt x="18345" y="9525"/>
                </a:lnTo>
                <a:lnTo>
                  <a:pt x="13068" y="2019"/>
                </a:lnTo>
                <a:lnTo>
                  <a:pt x="188325" y="2019"/>
                </a:lnTo>
                <a:lnTo>
                  <a:pt x="192183" y="7505"/>
                </a:lnTo>
                <a:lnTo>
                  <a:pt x="180530" y="7505"/>
                </a:lnTo>
                <a:lnTo>
                  <a:pt x="181950" y="9525"/>
                </a:lnTo>
                <a:close/>
              </a:path>
              <a:path w="387984" h="285750">
                <a:moveTo>
                  <a:pt x="374319" y="283108"/>
                </a:moveTo>
                <a:lnTo>
                  <a:pt x="180530" y="7505"/>
                </a:lnTo>
                <a:lnTo>
                  <a:pt x="184429" y="9525"/>
                </a:lnTo>
                <a:lnTo>
                  <a:pt x="193602" y="9525"/>
                </a:lnTo>
                <a:lnTo>
                  <a:pt x="380691" y="275615"/>
                </a:lnTo>
                <a:lnTo>
                  <a:pt x="378205" y="275615"/>
                </a:lnTo>
                <a:lnTo>
                  <a:pt x="374319" y="283108"/>
                </a:lnTo>
                <a:close/>
              </a:path>
              <a:path w="387984" h="285750">
                <a:moveTo>
                  <a:pt x="193602" y="9525"/>
                </a:moveTo>
                <a:lnTo>
                  <a:pt x="184429" y="9525"/>
                </a:lnTo>
                <a:lnTo>
                  <a:pt x="180530" y="7505"/>
                </a:lnTo>
                <a:lnTo>
                  <a:pt x="192183" y="7505"/>
                </a:lnTo>
                <a:lnTo>
                  <a:pt x="193602" y="9525"/>
                </a:lnTo>
                <a:close/>
              </a:path>
              <a:path w="387984" h="285750">
                <a:moveTo>
                  <a:pt x="206844" y="277634"/>
                </a:moveTo>
                <a:lnTo>
                  <a:pt x="202946" y="275615"/>
                </a:lnTo>
                <a:lnTo>
                  <a:pt x="205425" y="275615"/>
                </a:lnTo>
                <a:lnTo>
                  <a:pt x="206844" y="277634"/>
                </a:lnTo>
                <a:close/>
              </a:path>
              <a:path w="387984" h="285750">
                <a:moveTo>
                  <a:pt x="370470" y="277634"/>
                </a:moveTo>
                <a:lnTo>
                  <a:pt x="206844" y="277634"/>
                </a:lnTo>
                <a:lnTo>
                  <a:pt x="205425" y="275615"/>
                </a:lnTo>
                <a:lnTo>
                  <a:pt x="369051" y="275615"/>
                </a:lnTo>
                <a:lnTo>
                  <a:pt x="370470" y="277634"/>
                </a:lnTo>
                <a:close/>
              </a:path>
              <a:path w="387984" h="285750">
                <a:moveTo>
                  <a:pt x="385959" y="283108"/>
                </a:moveTo>
                <a:lnTo>
                  <a:pt x="374319" y="283108"/>
                </a:lnTo>
                <a:lnTo>
                  <a:pt x="378205" y="275615"/>
                </a:lnTo>
                <a:lnTo>
                  <a:pt x="380691" y="275615"/>
                </a:lnTo>
                <a:lnTo>
                  <a:pt x="385959" y="283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720583" y="5099303"/>
            <a:ext cx="262127" cy="54863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915656" y="5055108"/>
            <a:ext cx="230124" cy="13868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914525" y="5036032"/>
            <a:ext cx="1708937" cy="17145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9100146" y="4681613"/>
            <a:ext cx="409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latin typeface="黑体"/>
                <a:cs typeface="黑体"/>
              </a:rPr>
              <a:t>拉</a:t>
            </a:r>
            <a:endParaRPr baseline="-17921" sz="2325">
              <a:latin typeface="黑体"/>
              <a:cs typeface="黑体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4424286" y="4537240"/>
            <a:ext cx="3604895" cy="0"/>
          </a:xfrm>
          <a:custGeom>
            <a:avLst/>
            <a:gdLst/>
            <a:ahLst/>
            <a:cxnLst/>
            <a:rect l="l" t="t" r="r" b="b"/>
            <a:pathLst>
              <a:path w="3604895" h="0">
                <a:moveTo>
                  <a:pt x="0" y="0"/>
                </a:moveTo>
                <a:lnTo>
                  <a:pt x="3604336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424286" y="453034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424286" y="473989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414761" y="4949444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19050" y="21882"/>
                </a:moveTo>
                <a:lnTo>
                  <a:pt x="0" y="21882"/>
                </a:lnTo>
                <a:lnTo>
                  <a:pt x="0" y="0"/>
                </a:lnTo>
                <a:lnTo>
                  <a:pt x="19050" y="0"/>
                </a:lnTo>
                <a:lnTo>
                  <a:pt x="19050" y="2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424286" y="4721059"/>
            <a:ext cx="1409700" cy="128905"/>
          </a:xfrm>
          <a:custGeom>
            <a:avLst/>
            <a:gdLst/>
            <a:ahLst/>
            <a:cxnLst/>
            <a:rect l="l" t="t" r="r" b="b"/>
            <a:pathLst>
              <a:path w="1409700" h="128904">
                <a:moveTo>
                  <a:pt x="115506" y="128447"/>
                </a:moveTo>
                <a:lnTo>
                  <a:pt x="112521" y="128435"/>
                </a:lnTo>
                <a:lnTo>
                  <a:pt x="109600" y="127800"/>
                </a:lnTo>
                <a:lnTo>
                  <a:pt x="106883" y="126580"/>
                </a:lnTo>
                <a:lnTo>
                  <a:pt x="0" y="64223"/>
                </a:lnTo>
                <a:lnTo>
                  <a:pt x="106883" y="1879"/>
                </a:lnTo>
                <a:lnTo>
                  <a:pt x="109600" y="647"/>
                </a:lnTo>
                <a:lnTo>
                  <a:pt x="112521" y="25"/>
                </a:lnTo>
                <a:lnTo>
                  <a:pt x="115506" y="0"/>
                </a:lnTo>
                <a:lnTo>
                  <a:pt x="118427" y="609"/>
                </a:lnTo>
                <a:lnTo>
                  <a:pt x="128371" y="14160"/>
                </a:lnTo>
                <a:lnTo>
                  <a:pt x="128066" y="17132"/>
                </a:lnTo>
                <a:lnTo>
                  <a:pt x="81207" y="49936"/>
                </a:lnTo>
                <a:lnTo>
                  <a:pt x="28359" y="49936"/>
                </a:lnTo>
                <a:lnTo>
                  <a:pt x="28359" y="78511"/>
                </a:lnTo>
                <a:lnTo>
                  <a:pt x="81186" y="78511"/>
                </a:lnTo>
                <a:lnTo>
                  <a:pt x="121272" y="101892"/>
                </a:lnTo>
                <a:lnTo>
                  <a:pt x="128371" y="114300"/>
                </a:lnTo>
                <a:lnTo>
                  <a:pt x="128041" y="117271"/>
                </a:lnTo>
                <a:lnTo>
                  <a:pt x="118427" y="127838"/>
                </a:lnTo>
                <a:lnTo>
                  <a:pt x="115506" y="128447"/>
                </a:lnTo>
                <a:close/>
              </a:path>
              <a:path w="1409700" h="128904">
                <a:moveTo>
                  <a:pt x="81186" y="78511"/>
                </a:moveTo>
                <a:lnTo>
                  <a:pt x="28359" y="78511"/>
                </a:lnTo>
                <a:lnTo>
                  <a:pt x="28359" y="49936"/>
                </a:lnTo>
                <a:lnTo>
                  <a:pt x="81207" y="49936"/>
                </a:lnTo>
                <a:lnTo>
                  <a:pt x="77854" y="51892"/>
                </a:lnTo>
                <a:lnTo>
                  <a:pt x="35547" y="51892"/>
                </a:lnTo>
                <a:lnTo>
                  <a:pt x="35547" y="76568"/>
                </a:lnTo>
                <a:lnTo>
                  <a:pt x="77854" y="76568"/>
                </a:lnTo>
                <a:lnTo>
                  <a:pt x="81186" y="78511"/>
                </a:lnTo>
                <a:close/>
              </a:path>
              <a:path w="1409700" h="128904">
                <a:moveTo>
                  <a:pt x="1409344" y="78511"/>
                </a:moveTo>
                <a:lnTo>
                  <a:pt x="81186" y="78511"/>
                </a:lnTo>
                <a:lnTo>
                  <a:pt x="56700" y="64230"/>
                </a:lnTo>
                <a:lnTo>
                  <a:pt x="81207" y="49936"/>
                </a:lnTo>
                <a:lnTo>
                  <a:pt x="1409344" y="49936"/>
                </a:lnTo>
                <a:lnTo>
                  <a:pt x="1409344" y="78511"/>
                </a:lnTo>
                <a:close/>
              </a:path>
              <a:path w="1409700" h="128904">
                <a:moveTo>
                  <a:pt x="35547" y="76568"/>
                </a:moveTo>
                <a:lnTo>
                  <a:pt x="35547" y="51892"/>
                </a:lnTo>
                <a:lnTo>
                  <a:pt x="56700" y="64230"/>
                </a:lnTo>
                <a:lnTo>
                  <a:pt x="35547" y="76568"/>
                </a:lnTo>
                <a:close/>
              </a:path>
              <a:path w="1409700" h="128904">
                <a:moveTo>
                  <a:pt x="56700" y="64230"/>
                </a:moveTo>
                <a:lnTo>
                  <a:pt x="35547" y="51892"/>
                </a:lnTo>
                <a:lnTo>
                  <a:pt x="77854" y="51892"/>
                </a:lnTo>
                <a:lnTo>
                  <a:pt x="56700" y="64230"/>
                </a:lnTo>
                <a:close/>
              </a:path>
              <a:path w="1409700" h="128904">
                <a:moveTo>
                  <a:pt x="77854" y="76568"/>
                </a:moveTo>
                <a:lnTo>
                  <a:pt x="35547" y="76568"/>
                </a:lnTo>
                <a:lnTo>
                  <a:pt x="56700" y="64230"/>
                </a:lnTo>
                <a:lnTo>
                  <a:pt x="77854" y="7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6439801" y="4721059"/>
            <a:ext cx="1637030" cy="128905"/>
          </a:xfrm>
          <a:custGeom>
            <a:avLst/>
            <a:gdLst/>
            <a:ahLst/>
            <a:cxnLst/>
            <a:rect l="l" t="t" r="r" b="b"/>
            <a:pathLst>
              <a:path w="1637029" h="128904">
                <a:moveTo>
                  <a:pt x="1579960" y="64230"/>
                </a:moveTo>
                <a:lnTo>
                  <a:pt x="1515389" y="26568"/>
                </a:lnTo>
                <a:lnTo>
                  <a:pt x="1508290" y="14160"/>
                </a:lnTo>
                <a:lnTo>
                  <a:pt x="1508620" y="11188"/>
                </a:lnTo>
                <a:lnTo>
                  <a:pt x="1521155" y="0"/>
                </a:lnTo>
                <a:lnTo>
                  <a:pt x="1524139" y="25"/>
                </a:lnTo>
                <a:lnTo>
                  <a:pt x="1527060" y="647"/>
                </a:lnTo>
                <a:lnTo>
                  <a:pt x="1529778" y="1879"/>
                </a:lnTo>
                <a:lnTo>
                  <a:pt x="1612167" y="49936"/>
                </a:lnTo>
                <a:lnTo>
                  <a:pt x="1608302" y="49936"/>
                </a:lnTo>
                <a:lnTo>
                  <a:pt x="1608302" y="51892"/>
                </a:lnTo>
                <a:lnTo>
                  <a:pt x="1601114" y="51892"/>
                </a:lnTo>
                <a:lnTo>
                  <a:pt x="1579960" y="64230"/>
                </a:lnTo>
                <a:close/>
              </a:path>
              <a:path w="1637029" h="128904">
                <a:moveTo>
                  <a:pt x="1555475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1555453" y="49936"/>
                </a:lnTo>
                <a:lnTo>
                  <a:pt x="1579960" y="64230"/>
                </a:lnTo>
                <a:lnTo>
                  <a:pt x="1555475" y="78511"/>
                </a:lnTo>
                <a:close/>
              </a:path>
              <a:path w="1637029" h="128904">
                <a:moveTo>
                  <a:pt x="1612172" y="78511"/>
                </a:moveTo>
                <a:lnTo>
                  <a:pt x="1608302" y="78511"/>
                </a:lnTo>
                <a:lnTo>
                  <a:pt x="1608302" y="49936"/>
                </a:lnTo>
                <a:lnTo>
                  <a:pt x="1612167" y="49936"/>
                </a:lnTo>
                <a:lnTo>
                  <a:pt x="1636661" y="64223"/>
                </a:lnTo>
                <a:lnTo>
                  <a:pt x="1612172" y="78511"/>
                </a:lnTo>
                <a:close/>
              </a:path>
              <a:path w="1637029" h="128904">
                <a:moveTo>
                  <a:pt x="1601114" y="76568"/>
                </a:moveTo>
                <a:lnTo>
                  <a:pt x="1579960" y="64230"/>
                </a:lnTo>
                <a:lnTo>
                  <a:pt x="1601114" y="51892"/>
                </a:lnTo>
                <a:lnTo>
                  <a:pt x="1601114" y="76568"/>
                </a:lnTo>
                <a:close/>
              </a:path>
              <a:path w="1637029" h="128904">
                <a:moveTo>
                  <a:pt x="1608302" y="76568"/>
                </a:moveTo>
                <a:lnTo>
                  <a:pt x="1601114" y="76568"/>
                </a:lnTo>
                <a:lnTo>
                  <a:pt x="1601114" y="51892"/>
                </a:lnTo>
                <a:lnTo>
                  <a:pt x="1608302" y="51892"/>
                </a:lnTo>
                <a:lnTo>
                  <a:pt x="1608302" y="76568"/>
                </a:lnTo>
                <a:close/>
              </a:path>
              <a:path w="1637029" h="128904">
                <a:moveTo>
                  <a:pt x="1521155" y="128447"/>
                </a:moveTo>
                <a:lnTo>
                  <a:pt x="1508290" y="114300"/>
                </a:lnTo>
                <a:lnTo>
                  <a:pt x="1508594" y="111328"/>
                </a:lnTo>
                <a:lnTo>
                  <a:pt x="1579960" y="64230"/>
                </a:lnTo>
                <a:lnTo>
                  <a:pt x="1601114" y="76568"/>
                </a:lnTo>
                <a:lnTo>
                  <a:pt x="1608302" y="76568"/>
                </a:lnTo>
                <a:lnTo>
                  <a:pt x="1608302" y="78511"/>
                </a:lnTo>
                <a:lnTo>
                  <a:pt x="1612172" y="78511"/>
                </a:lnTo>
                <a:lnTo>
                  <a:pt x="1529778" y="126580"/>
                </a:lnTo>
                <a:lnTo>
                  <a:pt x="1527060" y="127800"/>
                </a:lnTo>
                <a:lnTo>
                  <a:pt x="1524139" y="128435"/>
                </a:lnTo>
                <a:lnTo>
                  <a:pt x="1521155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 txBox="1"/>
          <p:nvPr/>
        </p:nvSpPr>
        <p:spPr>
          <a:xfrm>
            <a:off x="5948362" y="4595482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8028622" y="453034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028622" y="4739894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019097" y="4949444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19050" y="21882"/>
                </a:moveTo>
                <a:lnTo>
                  <a:pt x="0" y="21882"/>
                </a:lnTo>
                <a:lnTo>
                  <a:pt x="0" y="0"/>
                </a:lnTo>
                <a:lnTo>
                  <a:pt x="19050" y="0"/>
                </a:lnTo>
                <a:lnTo>
                  <a:pt x="19050" y="218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402797" y="2805557"/>
            <a:ext cx="4359275" cy="128905"/>
          </a:xfrm>
          <a:custGeom>
            <a:avLst/>
            <a:gdLst/>
            <a:ahLst/>
            <a:cxnLst/>
            <a:rect l="l" t="t" r="r" b="b"/>
            <a:pathLst>
              <a:path w="4359275" h="128905">
                <a:moveTo>
                  <a:pt x="4302073" y="64223"/>
                </a:moveTo>
                <a:lnTo>
                  <a:pt x="4237507" y="26555"/>
                </a:lnTo>
                <a:lnTo>
                  <a:pt x="4230408" y="14147"/>
                </a:lnTo>
                <a:lnTo>
                  <a:pt x="4230738" y="11188"/>
                </a:lnTo>
                <a:lnTo>
                  <a:pt x="4243273" y="0"/>
                </a:lnTo>
                <a:lnTo>
                  <a:pt x="4246257" y="12"/>
                </a:lnTo>
                <a:lnTo>
                  <a:pt x="4249178" y="647"/>
                </a:lnTo>
                <a:lnTo>
                  <a:pt x="4251896" y="1879"/>
                </a:lnTo>
                <a:lnTo>
                  <a:pt x="4334285" y="49936"/>
                </a:lnTo>
                <a:lnTo>
                  <a:pt x="4330420" y="49936"/>
                </a:lnTo>
                <a:lnTo>
                  <a:pt x="4330420" y="51879"/>
                </a:lnTo>
                <a:lnTo>
                  <a:pt x="4323232" y="51879"/>
                </a:lnTo>
                <a:lnTo>
                  <a:pt x="4302073" y="64223"/>
                </a:lnTo>
                <a:close/>
              </a:path>
              <a:path w="4359275" h="128905">
                <a:moveTo>
                  <a:pt x="4277583" y="78511"/>
                </a:moveTo>
                <a:lnTo>
                  <a:pt x="0" y="78511"/>
                </a:lnTo>
                <a:lnTo>
                  <a:pt x="0" y="49936"/>
                </a:lnTo>
                <a:lnTo>
                  <a:pt x="4277583" y="49936"/>
                </a:lnTo>
                <a:lnTo>
                  <a:pt x="4302073" y="64223"/>
                </a:lnTo>
                <a:lnTo>
                  <a:pt x="4277583" y="78511"/>
                </a:lnTo>
                <a:close/>
              </a:path>
              <a:path w="4359275" h="128905">
                <a:moveTo>
                  <a:pt x="4334285" y="78511"/>
                </a:moveTo>
                <a:lnTo>
                  <a:pt x="4330420" y="78511"/>
                </a:lnTo>
                <a:lnTo>
                  <a:pt x="4330420" y="49936"/>
                </a:lnTo>
                <a:lnTo>
                  <a:pt x="4334285" y="49936"/>
                </a:lnTo>
                <a:lnTo>
                  <a:pt x="4358779" y="64223"/>
                </a:lnTo>
                <a:lnTo>
                  <a:pt x="4334285" y="78511"/>
                </a:lnTo>
                <a:close/>
              </a:path>
              <a:path w="4359275" h="128905">
                <a:moveTo>
                  <a:pt x="4323232" y="76568"/>
                </a:moveTo>
                <a:lnTo>
                  <a:pt x="4302073" y="64223"/>
                </a:lnTo>
                <a:lnTo>
                  <a:pt x="4323232" y="51879"/>
                </a:lnTo>
                <a:lnTo>
                  <a:pt x="4323232" y="76568"/>
                </a:lnTo>
                <a:close/>
              </a:path>
              <a:path w="4359275" h="128905">
                <a:moveTo>
                  <a:pt x="4330420" y="76568"/>
                </a:moveTo>
                <a:lnTo>
                  <a:pt x="4323232" y="76568"/>
                </a:lnTo>
                <a:lnTo>
                  <a:pt x="4323232" y="51879"/>
                </a:lnTo>
                <a:lnTo>
                  <a:pt x="4330420" y="51879"/>
                </a:lnTo>
                <a:lnTo>
                  <a:pt x="4330420" y="76568"/>
                </a:lnTo>
                <a:close/>
              </a:path>
              <a:path w="4359275" h="128905">
                <a:moveTo>
                  <a:pt x="4243273" y="128447"/>
                </a:moveTo>
                <a:lnTo>
                  <a:pt x="4230408" y="114287"/>
                </a:lnTo>
                <a:lnTo>
                  <a:pt x="4230712" y="111315"/>
                </a:lnTo>
                <a:lnTo>
                  <a:pt x="4302073" y="64223"/>
                </a:lnTo>
                <a:lnTo>
                  <a:pt x="4323232" y="76568"/>
                </a:lnTo>
                <a:lnTo>
                  <a:pt x="4330420" y="76568"/>
                </a:lnTo>
                <a:lnTo>
                  <a:pt x="4330420" y="78511"/>
                </a:lnTo>
                <a:lnTo>
                  <a:pt x="4334285" y="78511"/>
                </a:lnTo>
                <a:lnTo>
                  <a:pt x="4251896" y="126568"/>
                </a:lnTo>
                <a:lnTo>
                  <a:pt x="4249178" y="127800"/>
                </a:lnTo>
                <a:lnTo>
                  <a:pt x="4246257" y="128435"/>
                </a:lnTo>
                <a:lnTo>
                  <a:pt x="4243273" y="1284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415561" y="345313"/>
            <a:ext cx="1226096" cy="51633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4509541" y="375158"/>
            <a:ext cx="409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latin typeface="黑体"/>
                <a:cs typeface="黑体"/>
              </a:rPr>
              <a:t>拉</a:t>
            </a:r>
            <a:endParaRPr baseline="-17921" sz="2325">
              <a:latin typeface="黑体"/>
              <a:cs typeface="黑体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4328566" y="533031"/>
            <a:ext cx="128905" cy="2353310"/>
          </a:xfrm>
          <a:custGeom>
            <a:avLst/>
            <a:gdLst/>
            <a:ahLst/>
            <a:cxnLst/>
            <a:rect l="l" t="t" r="r" b="b"/>
            <a:pathLst>
              <a:path w="128904" h="2353310">
                <a:moveTo>
                  <a:pt x="14160" y="128371"/>
                </a:moveTo>
                <a:lnTo>
                  <a:pt x="0" y="115506"/>
                </a:lnTo>
                <a:lnTo>
                  <a:pt x="12" y="112522"/>
                </a:lnTo>
                <a:lnTo>
                  <a:pt x="647" y="109600"/>
                </a:lnTo>
                <a:lnTo>
                  <a:pt x="1879" y="106883"/>
                </a:lnTo>
                <a:lnTo>
                  <a:pt x="64223" y="0"/>
                </a:lnTo>
                <a:lnTo>
                  <a:pt x="80765" y="28359"/>
                </a:lnTo>
                <a:lnTo>
                  <a:pt x="49936" y="28359"/>
                </a:lnTo>
                <a:lnTo>
                  <a:pt x="49936" y="81208"/>
                </a:lnTo>
                <a:lnTo>
                  <a:pt x="26555" y="121284"/>
                </a:lnTo>
                <a:lnTo>
                  <a:pt x="17132" y="128066"/>
                </a:lnTo>
                <a:lnTo>
                  <a:pt x="14160" y="128371"/>
                </a:lnTo>
                <a:close/>
              </a:path>
              <a:path w="128904" h="2353310">
                <a:moveTo>
                  <a:pt x="49936" y="81208"/>
                </a:moveTo>
                <a:lnTo>
                  <a:pt x="49936" y="28359"/>
                </a:lnTo>
                <a:lnTo>
                  <a:pt x="78511" y="28359"/>
                </a:lnTo>
                <a:lnTo>
                  <a:pt x="78511" y="35559"/>
                </a:lnTo>
                <a:lnTo>
                  <a:pt x="51879" y="35559"/>
                </a:lnTo>
                <a:lnTo>
                  <a:pt x="64223" y="56719"/>
                </a:lnTo>
                <a:lnTo>
                  <a:pt x="49936" y="81208"/>
                </a:lnTo>
                <a:close/>
              </a:path>
              <a:path w="128904" h="2353310">
                <a:moveTo>
                  <a:pt x="114300" y="128371"/>
                </a:moveTo>
                <a:lnTo>
                  <a:pt x="78511" y="81208"/>
                </a:lnTo>
                <a:lnTo>
                  <a:pt x="78511" y="28359"/>
                </a:lnTo>
                <a:lnTo>
                  <a:pt x="80765" y="28359"/>
                </a:lnTo>
                <a:lnTo>
                  <a:pt x="126568" y="106883"/>
                </a:lnTo>
                <a:lnTo>
                  <a:pt x="127800" y="109600"/>
                </a:lnTo>
                <a:lnTo>
                  <a:pt x="128435" y="112522"/>
                </a:lnTo>
                <a:lnTo>
                  <a:pt x="128447" y="115506"/>
                </a:lnTo>
                <a:lnTo>
                  <a:pt x="127838" y="118440"/>
                </a:lnTo>
                <a:lnTo>
                  <a:pt x="114300" y="128371"/>
                </a:lnTo>
                <a:close/>
              </a:path>
              <a:path w="128904" h="2353310">
                <a:moveTo>
                  <a:pt x="64223" y="56719"/>
                </a:moveTo>
                <a:lnTo>
                  <a:pt x="51879" y="35559"/>
                </a:lnTo>
                <a:lnTo>
                  <a:pt x="76568" y="35559"/>
                </a:lnTo>
                <a:lnTo>
                  <a:pt x="64223" y="56719"/>
                </a:lnTo>
                <a:close/>
              </a:path>
              <a:path w="128904" h="2353310">
                <a:moveTo>
                  <a:pt x="78511" y="81208"/>
                </a:moveTo>
                <a:lnTo>
                  <a:pt x="64223" y="56719"/>
                </a:lnTo>
                <a:lnTo>
                  <a:pt x="76568" y="35559"/>
                </a:lnTo>
                <a:lnTo>
                  <a:pt x="78511" y="35559"/>
                </a:lnTo>
                <a:lnTo>
                  <a:pt x="78511" y="81208"/>
                </a:lnTo>
                <a:close/>
              </a:path>
              <a:path w="128904" h="2353310">
                <a:moveTo>
                  <a:pt x="78511" y="2353246"/>
                </a:moveTo>
                <a:lnTo>
                  <a:pt x="49936" y="2353246"/>
                </a:lnTo>
                <a:lnTo>
                  <a:pt x="49936" y="81208"/>
                </a:lnTo>
                <a:lnTo>
                  <a:pt x="64223" y="56719"/>
                </a:lnTo>
                <a:lnTo>
                  <a:pt x="78511" y="81208"/>
                </a:lnTo>
                <a:lnTo>
                  <a:pt x="78511" y="235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 txBox="1"/>
          <p:nvPr/>
        </p:nvSpPr>
        <p:spPr>
          <a:xfrm>
            <a:off x="8588464" y="2810890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4383519" y="675373"/>
            <a:ext cx="3897629" cy="2193290"/>
          </a:xfrm>
          <a:custGeom>
            <a:avLst/>
            <a:gdLst/>
            <a:ahLst/>
            <a:cxnLst/>
            <a:rect l="l" t="t" r="r" b="b"/>
            <a:pathLst>
              <a:path w="3897629" h="2193290">
                <a:moveTo>
                  <a:pt x="18542" y="2193048"/>
                </a:moveTo>
                <a:lnTo>
                  <a:pt x="0" y="2159762"/>
                </a:lnTo>
                <a:lnTo>
                  <a:pt x="3878706" y="0"/>
                </a:lnTo>
                <a:lnTo>
                  <a:pt x="3897236" y="33286"/>
                </a:lnTo>
                <a:lnTo>
                  <a:pt x="18542" y="2193048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13916" y="27575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013916" y="26242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013916" y="24908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13916" y="23575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013916" y="22241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13916" y="20908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13916" y="19574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013916" y="18241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13916" y="16907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13916" y="15574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13916" y="14240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13916" y="12907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013916" y="11573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13916" y="10240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13916" y="8906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 txBox="1"/>
          <p:nvPr/>
        </p:nvSpPr>
        <p:spPr>
          <a:xfrm>
            <a:off x="7878140" y="2810890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4398797" y="2863773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 h="0">
                <a:moveTo>
                  <a:pt x="0" y="0"/>
                </a:moveTo>
                <a:lnTo>
                  <a:pt x="72613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839053" y="2059863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 h="0">
                <a:moveTo>
                  <a:pt x="0" y="0"/>
                </a:moveTo>
                <a:lnTo>
                  <a:pt x="72613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112918" y="2467825"/>
            <a:ext cx="726440" cy="0"/>
          </a:xfrm>
          <a:custGeom>
            <a:avLst/>
            <a:gdLst/>
            <a:ahLst/>
            <a:cxnLst/>
            <a:rect l="l" t="t" r="r" b="b"/>
            <a:pathLst>
              <a:path w="726439" h="0">
                <a:moveTo>
                  <a:pt x="0" y="0"/>
                </a:moveTo>
                <a:lnTo>
                  <a:pt x="72613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7295312" y="1255953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 h="0">
                <a:moveTo>
                  <a:pt x="0" y="0"/>
                </a:moveTo>
                <a:lnTo>
                  <a:pt x="72613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575183" y="1627911"/>
            <a:ext cx="726440" cy="0"/>
          </a:xfrm>
          <a:custGeom>
            <a:avLst/>
            <a:gdLst/>
            <a:ahLst/>
            <a:cxnLst/>
            <a:rect l="l" t="t" r="r" b="b"/>
            <a:pathLst>
              <a:path w="726440" h="0">
                <a:moveTo>
                  <a:pt x="0" y="0"/>
                </a:moveTo>
                <a:lnTo>
                  <a:pt x="726135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107394" y="27875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107394" y="26542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107394" y="25208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833529" y="27875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833529" y="26542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833529" y="25208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833529" y="23875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833529" y="22541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833529" y="21208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833529" y="2059863"/>
            <a:ext cx="19050" cy="3810"/>
          </a:xfrm>
          <a:custGeom>
            <a:avLst/>
            <a:gdLst/>
            <a:ahLst/>
            <a:cxnLst/>
            <a:rect l="l" t="t" r="r" b="b"/>
            <a:pathLst>
              <a:path w="19050" h="3810">
                <a:moveTo>
                  <a:pt x="19050" y="3810"/>
                </a:moveTo>
                <a:lnTo>
                  <a:pt x="0" y="3810"/>
                </a:lnTo>
                <a:lnTo>
                  <a:pt x="0" y="0"/>
                </a:lnTo>
                <a:lnTo>
                  <a:pt x="19050" y="0"/>
                </a:lnTo>
                <a:lnTo>
                  <a:pt x="19050" y="3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559663" y="27875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559663" y="26542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559663" y="25208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559663" y="23875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559663" y="22541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559663" y="21208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559663" y="198748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87"/>
                </a:moveTo>
                <a:lnTo>
                  <a:pt x="0" y="76187"/>
                </a:lnTo>
                <a:lnTo>
                  <a:pt x="0" y="0"/>
                </a:lnTo>
                <a:lnTo>
                  <a:pt x="19050" y="0"/>
                </a:lnTo>
                <a:lnTo>
                  <a:pt x="19050" y="76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559663" y="185413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559663" y="172078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559663" y="1627911"/>
            <a:ext cx="19050" cy="36195"/>
          </a:xfrm>
          <a:custGeom>
            <a:avLst/>
            <a:gdLst/>
            <a:ahLst/>
            <a:cxnLst/>
            <a:rect l="l" t="t" r="r" b="b"/>
            <a:pathLst>
              <a:path w="19050" h="36194">
                <a:moveTo>
                  <a:pt x="19050" y="35725"/>
                </a:moveTo>
                <a:lnTo>
                  <a:pt x="0" y="35725"/>
                </a:lnTo>
                <a:lnTo>
                  <a:pt x="0" y="0"/>
                </a:lnTo>
                <a:lnTo>
                  <a:pt x="19050" y="0"/>
                </a:lnTo>
                <a:lnTo>
                  <a:pt x="19050" y="3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303795" y="27875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303795" y="26542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7303795" y="25208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7303795" y="23875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7303795" y="22541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7303795" y="21208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7303795" y="198748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87"/>
                </a:moveTo>
                <a:lnTo>
                  <a:pt x="0" y="76187"/>
                </a:lnTo>
                <a:lnTo>
                  <a:pt x="0" y="0"/>
                </a:lnTo>
                <a:lnTo>
                  <a:pt x="19050" y="0"/>
                </a:lnTo>
                <a:lnTo>
                  <a:pt x="19050" y="76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7303795" y="185413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7303795" y="1720786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7303795" y="1587423"/>
            <a:ext cx="19050" cy="76835"/>
          </a:xfrm>
          <a:custGeom>
            <a:avLst/>
            <a:gdLst/>
            <a:ahLst/>
            <a:cxnLst/>
            <a:rect l="l" t="t" r="r" b="b"/>
            <a:pathLst>
              <a:path w="19050" h="76835">
                <a:moveTo>
                  <a:pt x="19050" y="76212"/>
                </a:moveTo>
                <a:lnTo>
                  <a:pt x="0" y="76212"/>
                </a:lnTo>
                <a:lnTo>
                  <a:pt x="0" y="0"/>
                </a:lnTo>
                <a:lnTo>
                  <a:pt x="19050" y="0"/>
                </a:lnTo>
                <a:lnTo>
                  <a:pt x="19050" y="76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7303795" y="145407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303795" y="132072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095392" y="28802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5095392" y="30136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095392" y="31469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095392" y="32803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095392" y="34136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095392" y="35470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095392" y="36803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095392" y="38137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095392" y="39470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095392" y="40804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095392" y="42137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095392" y="4347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095392" y="4480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095392" y="4613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831522" y="28802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5831522" y="30136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831522" y="31469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5831522" y="32803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831522" y="34136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5831522" y="35470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831522" y="36803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5831522" y="38137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831522" y="39470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5831522" y="40804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831522" y="42137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5831522" y="4347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831522" y="4480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5831522" y="4613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567665" y="28802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567665" y="30136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567665" y="31469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567665" y="32803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567665" y="34136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567665" y="35470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567665" y="36803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567665" y="38137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567665" y="39470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567665" y="40804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567665" y="42137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567665" y="4347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567665" y="4480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567665" y="4613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287793" y="28802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7287793" y="30136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7287793" y="31469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287793" y="32803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7287793" y="34136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7287793" y="35470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287793" y="36803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7287793" y="38137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7287793" y="39470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287793" y="40804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7287793" y="42137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7287793" y="4347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287793" y="4480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7287793" y="4613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007921" y="28802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007921" y="30136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007921" y="31469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007921" y="32803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8007921" y="34136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007921" y="35470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8007921" y="36803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007921" y="38137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007921" y="39470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8007921" y="40804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8007921" y="42137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007921" y="43471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8007921" y="44804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8007921" y="46138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391266" y="28802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391266" y="30136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391266" y="31469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391266" y="32803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391266" y="34136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391266" y="35470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391266" y="36803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391266" y="38137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391266" y="39470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391266" y="40804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4391266" y="42137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4391266" y="43471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4391266" y="448047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4391266" y="461382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8353043" y="3842003"/>
            <a:ext cx="2937510" cy="1042669"/>
          </a:xfrm>
          <a:custGeom>
            <a:avLst/>
            <a:gdLst/>
            <a:ahLst/>
            <a:cxnLst/>
            <a:rect l="l" t="t" r="r" b="b"/>
            <a:pathLst>
              <a:path w="2937509" h="1042670">
                <a:moveTo>
                  <a:pt x="2828544" y="647700"/>
                </a:moveTo>
                <a:lnTo>
                  <a:pt x="108203" y="647700"/>
                </a:lnTo>
                <a:lnTo>
                  <a:pt x="66298" y="639367"/>
                </a:lnTo>
                <a:lnTo>
                  <a:pt x="32056" y="616315"/>
                </a:lnTo>
                <a:lnTo>
                  <a:pt x="8939" y="582020"/>
                </a:lnTo>
                <a:lnTo>
                  <a:pt x="457" y="539991"/>
                </a:lnTo>
                <a:lnTo>
                  <a:pt x="0" y="539496"/>
                </a:lnTo>
                <a:lnTo>
                  <a:pt x="0" y="108204"/>
                </a:lnTo>
                <a:lnTo>
                  <a:pt x="8746" y="66068"/>
                </a:lnTo>
                <a:lnTo>
                  <a:pt x="31999" y="31689"/>
                </a:lnTo>
                <a:lnTo>
                  <a:pt x="66302" y="8516"/>
                </a:lnTo>
                <a:lnTo>
                  <a:pt x="108203" y="0"/>
                </a:lnTo>
                <a:lnTo>
                  <a:pt x="2828544" y="0"/>
                </a:lnTo>
                <a:lnTo>
                  <a:pt x="2870837" y="8516"/>
                </a:lnTo>
                <a:lnTo>
                  <a:pt x="2905272" y="31689"/>
                </a:lnTo>
                <a:lnTo>
                  <a:pt x="2928393" y="66068"/>
                </a:lnTo>
                <a:lnTo>
                  <a:pt x="2936748" y="108204"/>
                </a:lnTo>
                <a:lnTo>
                  <a:pt x="2936748" y="377951"/>
                </a:lnTo>
                <a:lnTo>
                  <a:pt x="2936988" y="539496"/>
                </a:lnTo>
                <a:lnTo>
                  <a:pt x="2936748" y="539496"/>
                </a:lnTo>
                <a:lnTo>
                  <a:pt x="2928393" y="581811"/>
                </a:lnTo>
                <a:lnTo>
                  <a:pt x="2905272" y="616253"/>
                </a:lnTo>
                <a:lnTo>
                  <a:pt x="2870837" y="639367"/>
                </a:lnTo>
                <a:lnTo>
                  <a:pt x="2828544" y="647700"/>
                </a:lnTo>
                <a:close/>
              </a:path>
              <a:path w="2937509" h="1042670">
                <a:moveTo>
                  <a:pt x="2936989" y="539991"/>
                </a:moveTo>
                <a:lnTo>
                  <a:pt x="2936748" y="539496"/>
                </a:lnTo>
                <a:lnTo>
                  <a:pt x="2936988" y="539496"/>
                </a:lnTo>
                <a:lnTo>
                  <a:pt x="2936989" y="539991"/>
                </a:lnTo>
                <a:close/>
              </a:path>
              <a:path w="2937509" h="1042670">
                <a:moveTo>
                  <a:pt x="1199387" y="1042416"/>
                </a:moveTo>
                <a:lnTo>
                  <a:pt x="489203" y="647700"/>
                </a:lnTo>
                <a:lnTo>
                  <a:pt x="1223772" y="647700"/>
                </a:lnTo>
                <a:lnTo>
                  <a:pt x="1199387" y="10424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348738" y="3837292"/>
            <a:ext cx="2946400" cy="1054100"/>
          </a:xfrm>
          <a:custGeom>
            <a:avLst/>
            <a:gdLst/>
            <a:ahLst/>
            <a:cxnLst/>
            <a:rect l="l" t="t" r="r" b="b"/>
            <a:pathLst>
              <a:path w="2946400" h="1054100">
                <a:moveTo>
                  <a:pt x="2850476" y="1270"/>
                </a:moveTo>
                <a:lnTo>
                  <a:pt x="95580" y="1270"/>
                </a:lnTo>
                <a:lnTo>
                  <a:pt x="101231" y="0"/>
                </a:lnTo>
                <a:lnTo>
                  <a:pt x="2844838" y="0"/>
                </a:lnTo>
                <a:lnTo>
                  <a:pt x="2850476" y="1270"/>
                </a:lnTo>
                <a:close/>
              </a:path>
              <a:path w="2946400" h="1054100">
                <a:moveTo>
                  <a:pt x="1207706" y="1054100"/>
                </a:moveTo>
                <a:lnTo>
                  <a:pt x="491871" y="656589"/>
                </a:lnTo>
                <a:lnTo>
                  <a:pt x="101231" y="656589"/>
                </a:lnTo>
                <a:lnTo>
                  <a:pt x="90030" y="654050"/>
                </a:lnTo>
                <a:lnTo>
                  <a:pt x="54279" y="640079"/>
                </a:lnTo>
                <a:lnTo>
                  <a:pt x="22402" y="612139"/>
                </a:lnTo>
                <a:lnTo>
                  <a:pt x="16332" y="601979"/>
                </a:lnTo>
                <a:lnTo>
                  <a:pt x="13614" y="598170"/>
                </a:lnTo>
                <a:lnTo>
                  <a:pt x="1295" y="561339"/>
                </a:lnTo>
                <a:lnTo>
                  <a:pt x="0" y="111760"/>
                </a:lnTo>
                <a:lnTo>
                  <a:pt x="152" y="106679"/>
                </a:lnTo>
                <a:lnTo>
                  <a:pt x="8864" y="68579"/>
                </a:lnTo>
                <a:lnTo>
                  <a:pt x="19265" y="49529"/>
                </a:lnTo>
                <a:lnTo>
                  <a:pt x="22402" y="44450"/>
                </a:lnTo>
                <a:lnTo>
                  <a:pt x="49707" y="19050"/>
                </a:lnTo>
                <a:lnTo>
                  <a:pt x="54279" y="15239"/>
                </a:lnTo>
                <a:lnTo>
                  <a:pt x="59004" y="12700"/>
                </a:lnTo>
                <a:lnTo>
                  <a:pt x="63868" y="10160"/>
                </a:lnTo>
                <a:lnTo>
                  <a:pt x="68859" y="7620"/>
                </a:lnTo>
                <a:lnTo>
                  <a:pt x="73977" y="6350"/>
                </a:lnTo>
                <a:lnTo>
                  <a:pt x="79222" y="3810"/>
                </a:lnTo>
                <a:lnTo>
                  <a:pt x="90030" y="1270"/>
                </a:lnTo>
                <a:lnTo>
                  <a:pt x="2856026" y="1270"/>
                </a:lnTo>
                <a:lnTo>
                  <a:pt x="2866834" y="3810"/>
                </a:lnTo>
                <a:lnTo>
                  <a:pt x="2872079" y="6350"/>
                </a:lnTo>
                <a:lnTo>
                  <a:pt x="2877197" y="7620"/>
                </a:lnTo>
                <a:lnTo>
                  <a:pt x="2879693" y="8889"/>
                </a:lnTo>
                <a:lnTo>
                  <a:pt x="102311" y="8889"/>
                </a:lnTo>
                <a:lnTo>
                  <a:pt x="96900" y="10160"/>
                </a:lnTo>
                <a:lnTo>
                  <a:pt x="97142" y="10160"/>
                </a:lnTo>
                <a:lnTo>
                  <a:pt x="91821" y="11429"/>
                </a:lnTo>
                <a:lnTo>
                  <a:pt x="92062" y="11429"/>
                </a:lnTo>
                <a:lnTo>
                  <a:pt x="86829" y="12700"/>
                </a:lnTo>
                <a:lnTo>
                  <a:pt x="87058" y="12700"/>
                </a:lnTo>
                <a:lnTo>
                  <a:pt x="81940" y="13970"/>
                </a:lnTo>
                <a:lnTo>
                  <a:pt x="82169" y="13970"/>
                </a:lnTo>
                <a:lnTo>
                  <a:pt x="77152" y="15239"/>
                </a:lnTo>
                <a:lnTo>
                  <a:pt x="77368" y="15239"/>
                </a:lnTo>
                <a:lnTo>
                  <a:pt x="72466" y="16510"/>
                </a:lnTo>
                <a:lnTo>
                  <a:pt x="72682" y="16510"/>
                </a:lnTo>
                <a:lnTo>
                  <a:pt x="67894" y="19050"/>
                </a:lnTo>
                <a:lnTo>
                  <a:pt x="68110" y="19050"/>
                </a:lnTo>
                <a:lnTo>
                  <a:pt x="63449" y="21589"/>
                </a:lnTo>
                <a:lnTo>
                  <a:pt x="63652" y="21589"/>
                </a:lnTo>
                <a:lnTo>
                  <a:pt x="59131" y="24129"/>
                </a:lnTo>
                <a:lnTo>
                  <a:pt x="59321" y="24129"/>
                </a:lnTo>
                <a:lnTo>
                  <a:pt x="54940" y="26670"/>
                </a:lnTo>
                <a:lnTo>
                  <a:pt x="55130" y="26670"/>
                </a:lnTo>
                <a:lnTo>
                  <a:pt x="50901" y="29210"/>
                </a:lnTo>
                <a:lnTo>
                  <a:pt x="51079" y="29210"/>
                </a:lnTo>
                <a:lnTo>
                  <a:pt x="47002" y="33020"/>
                </a:lnTo>
                <a:lnTo>
                  <a:pt x="47180" y="33020"/>
                </a:lnTo>
                <a:lnTo>
                  <a:pt x="43256" y="35560"/>
                </a:lnTo>
                <a:lnTo>
                  <a:pt x="43434" y="35560"/>
                </a:lnTo>
                <a:lnTo>
                  <a:pt x="39674" y="39370"/>
                </a:lnTo>
                <a:lnTo>
                  <a:pt x="39839" y="39370"/>
                </a:lnTo>
                <a:lnTo>
                  <a:pt x="36271" y="43179"/>
                </a:lnTo>
                <a:lnTo>
                  <a:pt x="36423" y="43179"/>
                </a:lnTo>
                <a:lnTo>
                  <a:pt x="34154" y="45720"/>
                </a:lnTo>
                <a:lnTo>
                  <a:pt x="33172" y="45720"/>
                </a:lnTo>
                <a:lnTo>
                  <a:pt x="29959" y="50800"/>
                </a:lnTo>
                <a:lnTo>
                  <a:pt x="30099" y="50800"/>
                </a:lnTo>
                <a:lnTo>
                  <a:pt x="27089" y="54610"/>
                </a:lnTo>
                <a:lnTo>
                  <a:pt x="24409" y="58420"/>
                </a:lnTo>
                <a:lnTo>
                  <a:pt x="22580" y="62229"/>
                </a:lnTo>
                <a:lnTo>
                  <a:pt x="22034" y="62229"/>
                </a:lnTo>
                <a:lnTo>
                  <a:pt x="19659" y="67310"/>
                </a:lnTo>
                <a:lnTo>
                  <a:pt x="17589" y="72389"/>
                </a:lnTo>
                <a:lnTo>
                  <a:pt x="15748" y="76200"/>
                </a:lnTo>
                <a:lnTo>
                  <a:pt x="14135" y="81279"/>
                </a:lnTo>
                <a:lnTo>
                  <a:pt x="12750" y="86360"/>
                </a:lnTo>
                <a:lnTo>
                  <a:pt x="11595" y="91439"/>
                </a:lnTo>
                <a:lnTo>
                  <a:pt x="10693" y="96520"/>
                </a:lnTo>
                <a:lnTo>
                  <a:pt x="10045" y="101600"/>
                </a:lnTo>
                <a:lnTo>
                  <a:pt x="9651" y="106679"/>
                </a:lnTo>
                <a:lnTo>
                  <a:pt x="9525" y="111760"/>
                </a:lnTo>
                <a:lnTo>
                  <a:pt x="9636" y="548639"/>
                </a:lnTo>
                <a:lnTo>
                  <a:pt x="10071" y="554989"/>
                </a:lnTo>
                <a:lnTo>
                  <a:pt x="10731" y="560070"/>
                </a:lnTo>
                <a:lnTo>
                  <a:pt x="11645" y="565150"/>
                </a:lnTo>
                <a:lnTo>
                  <a:pt x="12801" y="570229"/>
                </a:lnTo>
                <a:lnTo>
                  <a:pt x="14198" y="575310"/>
                </a:lnTo>
                <a:lnTo>
                  <a:pt x="14557" y="575310"/>
                </a:lnTo>
                <a:lnTo>
                  <a:pt x="15824" y="579120"/>
                </a:lnTo>
                <a:lnTo>
                  <a:pt x="17678" y="584200"/>
                </a:lnTo>
                <a:lnTo>
                  <a:pt x="19748" y="589279"/>
                </a:lnTo>
                <a:lnTo>
                  <a:pt x="22034" y="593089"/>
                </a:lnTo>
                <a:lnTo>
                  <a:pt x="24523" y="598170"/>
                </a:lnTo>
                <a:lnTo>
                  <a:pt x="25111" y="598170"/>
                </a:lnTo>
                <a:lnTo>
                  <a:pt x="27216" y="601979"/>
                </a:lnTo>
                <a:lnTo>
                  <a:pt x="30099" y="605789"/>
                </a:lnTo>
                <a:lnTo>
                  <a:pt x="29959" y="605789"/>
                </a:lnTo>
                <a:lnTo>
                  <a:pt x="33172" y="609600"/>
                </a:lnTo>
                <a:lnTo>
                  <a:pt x="33020" y="609600"/>
                </a:lnTo>
                <a:lnTo>
                  <a:pt x="36423" y="613410"/>
                </a:lnTo>
                <a:lnTo>
                  <a:pt x="36271" y="613410"/>
                </a:lnTo>
                <a:lnTo>
                  <a:pt x="39839" y="617220"/>
                </a:lnTo>
                <a:lnTo>
                  <a:pt x="39674" y="617220"/>
                </a:lnTo>
                <a:lnTo>
                  <a:pt x="43434" y="621029"/>
                </a:lnTo>
                <a:lnTo>
                  <a:pt x="44564" y="621029"/>
                </a:lnTo>
                <a:lnTo>
                  <a:pt x="47180" y="623570"/>
                </a:lnTo>
                <a:lnTo>
                  <a:pt x="47002" y="623570"/>
                </a:lnTo>
                <a:lnTo>
                  <a:pt x="51079" y="627379"/>
                </a:lnTo>
                <a:lnTo>
                  <a:pt x="52311" y="627379"/>
                </a:lnTo>
                <a:lnTo>
                  <a:pt x="55130" y="629920"/>
                </a:lnTo>
                <a:lnTo>
                  <a:pt x="54940" y="629920"/>
                </a:lnTo>
                <a:lnTo>
                  <a:pt x="59321" y="632460"/>
                </a:lnTo>
                <a:lnTo>
                  <a:pt x="59131" y="632460"/>
                </a:lnTo>
                <a:lnTo>
                  <a:pt x="63652" y="635000"/>
                </a:lnTo>
                <a:lnTo>
                  <a:pt x="63449" y="635000"/>
                </a:lnTo>
                <a:lnTo>
                  <a:pt x="68110" y="637539"/>
                </a:lnTo>
                <a:lnTo>
                  <a:pt x="67894" y="637539"/>
                </a:lnTo>
                <a:lnTo>
                  <a:pt x="72682" y="638810"/>
                </a:lnTo>
                <a:lnTo>
                  <a:pt x="72466" y="638810"/>
                </a:lnTo>
                <a:lnTo>
                  <a:pt x="77368" y="641350"/>
                </a:lnTo>
                <a:lnTo>
                  <a:pt x="77152" y="641350"/>
                </a:lnTo>
                <a:lnTo>
                  <a:pt x="82169" y="642620"/>
                </a:lnTo>
                <a:lnTo>
                  <a:pt x="81940" y="642620"/>
                </a:lnTo>
                <a:lnTo>
                  <a:pt x="87058" y="643889"/>
                </a:lnTo>
                <a:lnTo>
                  <a:pt x="86829" y="643889"/>
                </a:lnTo>
                <a:lnTo>
                  <a:pt x="92062" y="645160"/>
                </a:lnTo>
                <a:lnTo>
                  <a:pt x="91821" y="645160"/>
                </a:lnTo>
                <a:lnTo>
                  <a:pt x="97142" y="646429"/>
                </a:lnTo>
                <a:lnTo>
                  <a:pt x="102069" y="646429"/>
                </a:lnTo>
                <a:lnTo>
                  <a:pt x="107556" y="647700"/>
                </a:lnTo>
                <a:lnTo>
                  <a:pt x="495426" y="647700"/>
                </a:lnTo>
                <a:lnTo>
                  <a:pt x="1199148" y="1039005"/>
                </a:lnTo>
                <a:lnTo>
                  <a:pt x="1198676" y="1046479"/>
                </a:lnTo>
                <a:lnTo>
                  <a:pt x="1208188" y="1046479"/>
                </a:lnTo>
                <a:lnTo>
                  <a:pt x="1207706" y="1054100"/>
                </a:lnTo>
                <a:close/>
              </a:path>
              <a:path w="2946400" h="1054100">
                <a:moveTo>
                  <a:pt x="2913037" y="46989"/>
                </a:moveTo>
                <a:lnTo>
                  <a:pt x="2909646" y="43179"/>
                </a:lnTo>
                <a:lnTo>
                  <a:pt x="2909798" y="43179"/>
                </a:lnTo>
                <a:lnTo>
                  <a:pt x="2906217" y="39370"/>
                </a:lnTo>
                <a:lnTo>
                  <a:pt x="2906382" y="39370"/>
                </a:lnTo>
                <a:lnTo>
                  <a:pt x="2902635" y="35560"/>
                </a:lnTo>
                <a:lnTo>
                  <a:pt x="2902800" y="35560"/>
                </a:lnTo>
                <a:lnTo>
                  <a:pt x="2898876" y="33020"/>
                </a:lnTo>
                <a:lnTo>
                  <a:pt x="2899054" y="33020"/>
                </a:lnTo>
                <a:lnTo>
                  <a:pt x="2894977" y="29210"/>
                </a:lnTo>
                <a:lnTo>
                  <a:pt x="2895155" y="29210"/>
                </a:lnTo>
                <a:lnTo>
                  <a:pt x="2890926" y="26670"/>
                </a:lnTo>
                <a:lnTo>
                  <a:pt x="2891116" y="26670"/>
                </a:lnTo>
                <a:lnTo>
                  <a:pt x="2886735" y="24129"/>
                </a:lnTo>
                <a:lnTo>
                  <a:pt x="2886925" y="24129"/>
                </a:lnTo>
                <a:lnTo>
                  <a:pt x="2882404" y="21589"/>
                </a:lnTo>
                <a:lnTo>
                  <a:pt x="2882607" y="21589"/>
                </a:lnTo>
                <a:lnTo>
                  <a:pt x="2877959" y="19050"/>
                </a:lnTo>
                <a:lnTo>
                  <a:pt x="2878162" y="19050"/>
                </a:lnTo>
                <a:lnTo>
                  <a:pt x="2873375" y="16510"/>
                </a:lnTo>
                <a:lnTo>
                  <a:pt x="2873590" y="16510"/>
                </a:lnTo>
                <a:lnTo>
                  <a:pt x="2868688" y="15239"/>
                </a:lnTo>
                <a:lnTo>
                  <a:pt x="2868917" y="15239"/>
                </a:lnTo>
                <a:lnTo>
                  <a:pt x="2863900" y="13970"/>
                </a:lnTo>
                <a:lnTo>
                  <a:pt x="2864116" y="13970"/>
                </a:lnTo>
                <a:lnTo>
                  <a:pt x="2858998" y="12700"/>
                </a:lnTo>
                <a:lnTo>
                  <a:pt x="2859227" y="12700"/>
                </a:lnTo>
                <a:lnTo>
                  <a:pt x="2854007" y="11429"/>
                </a:lnTo>
                <a:lnTo>
                  <a:pt x="2854236" y="11429"/>
                </a:lnTo>
                <a:lnTo>
                  <a:pt x="2848914" y="10160"/>
                </a:lnTo>
                <a:lnTo>
                  <a:pt x="2849156" y="10160"/>
                </a:lnTo>
                <a:lnTo>
                  <a:pt x="2843745" y="8889"/>
                </a:lnTo>
                <a:lnTo>
                  <a:pt x="2879693" y="8889"/>
                </a:lnTo>
                <a:lnTo>
                  <a:pt x="2882188" y="10160"/>
                </a:lnTo>
                <a:lnTo>
                  <a:pt x="2887052" y="12700"/>
                </a:lnTo>
                <a:lnTo>
                  <a:pt x="2891777" y="15239"/>
                </a:lnTo>
                <a:lnTo>
                  <a:pt x="2896349" y="19050"/>
                </a:lnTo>
                <a:lnTo>
                  <a:pt x="2900768" y="21589"/>
                </a:lnTo>
                <a:lnTo>
                  <a:pt x="2924441" y="45720"/>
                </a:lnTo>
                <a:lnTo>
                  <a:pt x="2912897" y="45720"/>
                </a:lnTo>
                <a:lnTo>
                  <a:pt x="2913037" y="46989"/>
                </a:lnTo>
                <a:close/>
              </a:path>
              <a:path w="2946400" h="1054100">
                <a:moveTo>
                  <a:pt x="33020" y="46989"/>
                </a:moveTo>
                <a:lnTo>
                  <a:pt x="33172" y="45720"/>
                </a:lnTo>
                <a:lnTo>
                  <a:pt x="34154" y="45720"/>
                </a:lnTo>
                <a:lnTo>
                  <a:pt x="33020" y="46989"/>
                </a:lnTo>
                <a:close/>
              </a:path>
              <a:path w="2946400" h="1054100">
                <a:moveTo>
                  <a:pt x="2924136" y="63500"/>
                </a:moveTo>
                <a:lnTo>
                  <a:pt x="2921533" y="58420"/>
                </a:lnTo>
                <a:lnTo>
                  <a:pt x="2918841" y="54610"/>
                </a:lnTo>
                <a:lnTo>
                  <a:pt x="2915958" y="50800"/>
                </a:lnTo>
                <a:lnTo>
                  <a:pt x="2916097" y="50800"/>
                </a:lnTo>
                <a:lnTo>
                  <a:pt x="2912897" y="45720"/>
                </a:lnTo>
                <a:lnTo>
                  <a:pt x="2924441" y="45720"/>
                </a:lnTo>
                <a:lnTo>
                  <a:pt x="2926803" y="49529"/>
                </a:lnTo>
                <a:lnTo>
                  <a:pt x="2929737" y="53339"/>
                </a:lnTo>
                <a:lnTo>
                  <a:pt x="2932442" y="58420"/>
                </a:lnTo>
                <a:lnTo>
                  <a:pt x="2934319" y="62229"/>
                </a:lnTo>
                <a:lnTo>
                  <a:pt x="2924022" y="62229"/>
                </a:lnTo>
                <a:lnTo>
                  <a:pt x="2924136" y="63500"/>
                </a:lnTo>
                <a:close/>
              </a:path>
              <a:path w="2946400" h="1054100">
                <a:moveTo>
                  <a:pt x="21932" y="63500"/>
                </a:moveTo>
                <a:lnTo>
                  <a:pt x="22034" y="62229"/>
                </a:lnTo>
                <a:lnTo>
                  <a:pt x="22580" y="62229"/>
                </a:lnTo>
                <a:lnTo>
                  <a:pt x="21932" y="63500"/>
                </a:lnTo>
                <a:close/>
              </a:path>
              <a:path w="2946400" h="1054100">
                <a:moveTo>
                  <a:pt x="2945917" y="549910"/>
                </a:moveTo>
                <a:lnTo>
                  <a:pt x="2936392" y="549910"/>
                </a:lnTo>
                <a:lnTo>
                  <a:pt x="2936420" y="548639"/>
                </a:lnTo>
                <a:lnTo>
                  <a:pt x="2936532" y="111760"/>
                </a:lnTo>
                <a:lnTo>
                  <a:pt x="2936392" y="106679"/>
                </a:lnTo>
                <a:lnTo>
                  <a:pt x="2935986" y="101600"/>
                </a:lnTo>
                <a:lnTo>
                  <a:pt x="2935325" y="96520"/>
                </a:lnTo>
                <a:lnTo>
                  <a:pt x="2934411" y="91439"/>
                </a:lnTo>
                <a:lnTo>
                  <a:pt x="2933255" y="86360"/>
                </a:lnTo>
                <a:lnTo>
                  <a:pt x="2931858" y="81279"/>
                </a:lnTo>
                <a:lnTo>
                  <a:pt x="2930232" y="76200"/>
                </a:lnTo>
                <a:lnTo>
                  <a:pt x="2928378" y="72389"/>
                </a:lnTo>
                <a:lnTo>
                  <a:pt x="2926308" y="67310"/>
                </a:lnTo>
                <a:lnTo>
                  <a:pt x="2924022" y="62229"/>
                </a:lnTo>
                <a:lnTo>
                  <a:pt x="2934319" y="62229"/>
                </a:lnTo>
                <a:lnTo>
                  <a:pt x="2945472" y="100329"/>
                </a:lnTo>
                <a:lnTo>
                  <a:pt x="2946057" y="111760"/>
                </a:lnTo>
                <a:lnTo>
                  <a:pt x="2945945" y="548639"/>
                </a:lnTo>
                <a:lnTo>
                  <a:pt x="2945917" y="549910"/>
                </a:lnTo>
                <a:close/>
              </a:path>
              <a:path w="2946400" h="1054100">
                <a:moveTo>
                  <a:pt x="9735" y="549910"/>
                </a:moveTo>
                <a:lnTo>
                  <a:pt x="9651" y="548639"/>
                </a:lnTo>
                <a:lnTo>
                  <a:pt x="9735" y="549910"/>
                </a:lnTo>
                <a:close/>
              </a:path>
              <a:path w="2946400" h="1054100">
                <a:moveTo>
                  <a:pt x="2941751" y="575310"/>
                </a:moveTo>
                <a:lnTo>
                  <a:pt x="2931858" y="575310"/>
                </a:lnTo>
                <a:lnTo>
                  <a:pt x="2933319" y="570229"/>
                </a:lnTo>
                <a:lnTo>
                  <a:pt x="2934462" y="565150"/>
                </a:lnTo>
                <a:lnTo>
                  <a:pt x="2935363" y="560070"/>
                </a:lnTo>
                <a:lnTo>
                  <a:pt x="2936011" y="554989"/>
                </a:lnTo>
                <a:lnTo>
                  <a:pt x="2936405" y="548639"/>
                </a:lnTo>
                <a:lnTo>
                  <a:pt x="2936392" y="549910"/>
                </a:lnTo>
                <a:lnTo>
                  <a:pt x="2945917" y="549910"/>
                </a:lnTo>
                <a:lnTo>
                  <a:pt x="2945472" y="554989"/>
                </a:lnTo>
                <a:lnTo>
                  <a:pt x="2944761" y="561339"/>
                </a:lnTo>
                <a:lnTo>
                  <a:pt x="2942513" y="572770"/>
                </a:lnTo>
                <a:lnTo>
                  <a:pt x="2941751" y="575310"/>
                </a:lnTo>
                <a:close/>
              </a:path>
              <a:path w="2946400" h="1054100">
                <a:moveTo>
                  <a:pt x="14557" y="575310"/>
                </a:moveTo>
                <a:lnTo>
                  <a:pt x="14198" y="575310"/>
                </a:lnTo>
                <a:lnTo>
                  <a:pt x="14135" y="574039"/>
                </a:lnTo>
                <a:lnTo>
                  <a:pt x="14557" y="575310"/>
                </a:lnTo>
                <a:close/>
              </a:path>
              <a:path w="2946400" h="1054100">
                <a:moveTo>
                  <a:pt x="2932442" y="598170"/>
                </a:moveTo>
                <a:lnTo>
                  <a:pt x="2921533" y="598170"/>
                </a:lnTo>
                <a:lnTo>
                  <a:pt x="2924136" y="593089"/>
                </a:lnTo>
                <a:lnTo>
                  <a:pt x="2926410" y="589279"/>
                </a:lnTo>
                <a:lnTo>
                  <a:pt x="2928467" y="584200"/>
                </a:lnTo>
                <a:lnTo>
                  <a:pt x="2930309" y="579120"/>
                </a:lnTo>
                <a:lnTo>
                  <a:pt x="2931934" y="574039"/>
                </a:lnTo>
                <a:lnTo>
                  <a:pt x="2931858" y="575310"/>
                </a:lnTo>
                <a:lnTo>
                  <a:pt x="2941751" y="575310"/>
                </a:lnTo>
                <a:lnTo>
                  <a:pt x="2940989" y="577850"/>
                </a:lnTo>
                <a:lnTo>
                  <a:pt x="2939211" y="582929"/>
                </a:lnTo>
                <a:lnTo>
                  <a:pt x="2937192" y="588010"/>
                </a:lnTo>
                <a:lnTo>
                  <a:pt x="2934944" y="593089"/>
                </a:lnTo>
                <a:lnTo>
                  <a:pt x="2932442" y="598170"/>
                </a:lnTo>
                <a:close/>
              </a:path>
              <a:path w="2946400" h="1054100">
                <a:moveTo>
                  <a:pt x="25111" y="598170"/>
                </a:moveTo>
                <a:lnTo>
                  <a:pt x="24523" y="598170"/>
                </a:lnTo>
                <a:lnTo>
                  <a:pt x="24409" y="596900"/>
                </a:lnTo>
                <a:lnTo>
                  <a:pt x="25111" y="598170"/>
                </a:lnTo>
                <a:close/>
              </a:path>
              <a:path w="2946400" h="1054100">
                <a:moveTo>
                  <a:pt x="2915526" y="621029"/>
                </a:moveTo>
                <a:lnTo>
                  <a:pt x="2902635" y="621029"/>
                </a:lnTo>
                <a:lnTo>
                  <a:pt x="2906382" y="617220"/>
                </a:lnTo>
                <a:lnTo>
                  <a:pt x="2906217" y="617220"/>
                </a:lnTo>
                <a:lnTo>
                  <a:pt x="2909798" y="613410"/>
                </a:lnTo>
                <a:lnTo>
                  <a:pt x="2909646" y="613410"/>
                </a:lnTo>
                <a:lnTo>
                  <a:pt x="2913037" y="609600"/>
                </a:lnTo>
                <a:lnTo>
                  <a:pt x="2912897" y="609600"/>
                </a:lnTo>
                <a:lnTo>
                  <a:pt x="2916097" y="605789"/>
                </a:lnTo>
                <a:lnTo>
                  <a:pt x="2915958" y="605789"/>
                </a:lnTo>
                <a:lnTo>
                  <a:pt x="2918968" y="601979"/>
                </a:lnTo>
                <a:lnTo>
                  <a:pt x="2921647" y="596900"/>
                </a:lnTo>
                <a:lnTo>
                  <a:pt x="2921533" y="598170"/>
                </a:lnTo>
                <a:lnTo>
                  <a:pt x="2932442" y="598170"/>
                </a:lnTo>
                <a:lnTo>
                  <a:pt x="2929737" y="601979"/>
                </a:lnTo>
                <a:lnTo>
                  <a:pt x="2926803" y="607060"/>
                </a:lnTo>
                <a:lnTo>
                  <a:pt x="2923654" y="612139"/>
                </a:lnTo>
                <a:lnTo>
                  <a:pt x="2920314" y="615950"/>
                </a:lnTo>
                <a:lnTo>
                  <a:pt x="2916770" y="619760"/>
                </a:lnTo>
                <a:lnTo>
                  <a:pt x="2915526" y="621029"/>
                </a:lnTo>
                <a:close/>
              </a:path>
              <a:path w="2946400" h="1054100">
                <a:moveTo>
                  <a:pt x="44564" y="621029"/>
                </a:moveTo>
                <a:lnTo>
                  <a:pt x="43434" y="621029"/>
                </a:lnTo>
                <a:lnTo>
                  <a:pt x="43256" y="619760"/>
                </a:lnTo>
                <a:lnTo>
                  <a:pt x="44564" y="621029"/>
                </a:lnTo>
                <a:close/>
              </a:path>
              <a:path w="2946400" h="1054100">
                <a:moveTo>
                  <a:pt x="2909125" y="627379"/>
                </a:moveTo>
                <a:lnTo>
                  <a:pt x="2894977" y="627379"/>
                </a:lnTo>
                <a:lnTo>
                  <a:pt x="2899054" y="623570"/>
                </a:lnTo>
                <a:lnTo>
                  <a:pt x="2898876" y="623570"/>
                </a:lnTo>
                <a:lnTo>
                  <a:pt x="2902800" y="619760"/>
                </a:lnTo>
                <a:lnTo>
                  <a:pt x="2902635" y="621029"/>
                </a:lnTo>
                <a:lnTo>
                  <a:pt x="2915526" y="621029"/>
                </a:lnTo>
                <a:lnTo>
                  <a:pt x="2913037" y="623570"/>
                </a:lnTo>
                <a:lnTo>
                  <a:pt x="2909125" y="627379"/>
                </a:lnTo>
                <a:close/>
              </a:path>
              <a:path w="2946400" h="1054100">
                <a:moveTo>
                  <a:pt x="52311" y="627379"/>
                </a:moveTo>
                <a:lnTo>
                  <a:pt x="51079" y="627379"/>
                </a:lnTo>
                <a:lnTo>
                  <a:pt x="50901" y="626110"/>
                </a:lnTo>
                <a:lnTo>
                  <a:pt x="52311" y="627379"/>
                </a:lnTo>
                <a:close/>
              </a:path>
              <a:path w="2946400" h="1054100">
                <a:moveTo>
                  <a:pt x="1208188" y="1046479"/>
                </a:moveTo>
                <a:lnTo>
                  <a:pt x="1198676" y="1046479"/>
                </a:lnTo>
                <a:lnTo>
                  <a:pt x="1205738" y="1042670"/>
                </a:lnTo>
                <a:lnTo>
                  <a:pt x="1199148" y="1039005"/>
                </a:lnTo>
                <a:lnTo>
                  <a:pt x="1223848" y="647700"/>
                </a:lnTo>
                <a:lnTo>
                  <a:pt x="2838500" y="647700"/>
                </a:lnTo>
                <a:lnTo>
                  <a:pt x="2843987" y="646429"/>
                </a:lnTo>
                <a:lnTo>
                  <a:pt x="2848914" y="646429"/>
                </a:lnTo>
                <a:lnTo>
                  <a:pt x="2854236" y="645160"/>
                </a:lnTo>
                <a:lnTo>
                  <a:pt x="2854007" y="645160"/>
                </a:lnTo>
                <a:lnTo>
                  <a:pt x="2859227" y="643889"/>
                </a:lnTo>
                <a:lnTo>
                  <a:pt x="2858998" y="643889"/>
                </a:lnTo>
                <a:lnTo>
                  <a:pt x="2864116" y="642620"/>
                </a:lnTo>
                <a:lnTo>
                  <a:pt x="2863900" y="642620"/>
                </a:lnTo>
                <a:lnTo>
                  <a:pt x="2868917" y="641350"/>
                </a:lnTo>
                <a:lnTo>
                  <a:pt x="2868688" y="641350"/>
                </a:lnTo>
                <a:lnTo>
                  <a:pt x="2873590" y="638810"/>
                </a:lnTo>
                <a:lnTo>
                  <a:pt x="2873375" y="638810"/>
                </a:lnTo>
                <a:lnTo>
                  <a:pt x="2878162" y="637539"/>
                </a:lnTo>
                <a:lnTo>
                  <a:pt x="2877959" y="637539"/>
                </a:lnTo>
                <a:lnTo>
                  <a:pt x="2882607" y="635000"/>
                </a:lnTo>
                <a:lnTo>
                  <a:pt x="2882404" y="635000"/>
                </a:lnTo>
                <a:lnTo>
                  <a:pt x="2886925" y="632460"/>
                </a:lnTo>
                <a:lnTo>
                  <a:pt x="2886735" y="632460"/>
                </a:lnTo>
                <a:lnTo>
                  <a:pt x="2891116" y="629920"/>
                </a:lnTo>
                <a:lnTo>
                  <a:pt x="2890926" y="629920"/>
                </a:lnTo>
                <a:lnTo>
                  <a:pt x="2895155" y="626110"/>
                </a:lnTo>
                <a:lnTo>
                  <a:pt x="2894977" y="627379"/>
                </a:lnTo>
                <a:lnTo>
                  <a:pt x="2909125" y="627379"/>
                </a:lnTo>
                <a:lnTo>
                  <a:pt x="2872079" y="650239"/>
                </a:lnTo>
                <a:lnTo>
                  <a:pt x="2861487" y="652779"/>
                </a:lnTo>
                <a:lnTo>
                  <a:pt x="1233068" y="652779"/>
                </a:lnTo>
                <a:lnTo>
                  <a:pt x="1228318" y="656589"/>
                </a:lnTo>
                <a:lnTo>
                  <a:pt x="1232827" y="656589"/>
                </a:lnTo>
                <a:lnTo>
                  <a:pt x="1208188" y="1046479"/>
                </a:lnTo>
                <a:close/>
              </a:path>
              <a:path w="2946400" h="1054100">
                <a:moveTo>
                  <a:pt x="1232827" y="656589"/>
                </a:moveTo>
                <a:lnTo>
                  <a:pt x="1228318" y="656589"/>
                </a:lnTo>
                <a:lnTo>
                  <a:pt x="1233068" y="652779"/>
                </a:lnTo>
                <a:lnTo>
                  <a:pt x="1232827" y="656589"/>
                </a:lnTo>
                <a:close/>
              </a:path>
              <a:path w="2946400" h="1054100">
                <a:moveTo>
                  <a:pt x="2844838" y="656589"/>
                </a:moveTo>
                <a:lnTo>
                  <a:pt x="1232827" y="656589"/>
                </a:lnTo>
                <a:lnTo>
                  <a:pt x="1233068" y="652779"/>
                </a:lnTo>
                <a:lnTo>
                  <a:pt x="2861487" y="652779"/>
                </a:lnTo>
                <a:lnTo>
                  <a:pt x="2844838" y="656589"/>
                </a:lnTo>
                <a:close/>
              </a:path>
              <a:path w="2946400" h="1054100">
                <a:moveTo>
                  <a:pt x="1198676" y="1046479"/>
                </a:moveTo>
                <a:lnTo>
                  <a:pt x="1199148" y="1039005"/>
                </a:lnTo>
                <a:lnTo>
                  <a:pt x="1205738" y="1042670"/>
                </a:lnTo>
                <a:lnTo>
                  <a:pt x="1198676" y="1046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 txBox="1"/>
          <p:nvPr/>
        </p:nvSpPr>
        <p:spPr>
          <a:xfrm>
            <a:off x="8487371" y="3899712"/>
            <a:ext cx="1183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b="1">
                <a:solidFill>
                  <a:srgbClr val="FF0000"/>
                </a:solidFill>
                <a:latin typeface="黑体"/>
                <a:cs typeface="黑体"/>
              </a:rPr>
              <a:t>拉</a:t>
            </a:r>
            <a:r>
              <a:rPr dirty="0" baseline="-17921" sz="2325" spc="-330" b="1">
                <a:solidFill>
                  <a:srgbClr val="FF0000"/>
                </a:solidFill>
                <a:latin typeface="黑体"/>
                <a:cs typeface="黑体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kΔl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5" name="object 285"/>
          <p:cNvSpPr/>
          <p:nvPr/>
        </p:nvSpPr>
        <p:spPr>
          <a:xfrm>
            <a:off x="4416552" y="850391"/>
            <a:ext cx="3604260" cy="2010410"/>
          </a:xfrm>
          <a:custGeom>
            <a:avLst/>
            <a:gdLst/>
            <a:ahLst/>
            <a:cxnLst/>
            <a:rect l="l" t="t" r="r" b="b"/>
            <a:pathLst>
              <a:path w="3604259" h="2010410">
                <a:moveTo>
                  <a:pt x="3604259" y="2010156"/>
                </a:moveTo>
                <a:lnTo>
                  <a:pt x="0" y="2010156"/>
                </a:lnTo>
                <a:lnTo>
                  <a:pt x="3604259" y="0"/>
                </a:lnTo>
                <a:lnTo>
                  <a:pt x="3604259" y="2010156"/>
                </a:lnTo>
                <a:close/>
              </a:path>
            </a:pathLst>
          </a:custGeom>
          <a:solidFill>
            <a:srgbClr val="FFFF99">
              <a:alpha val="3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4398479" y="842886"/>
            <a:ext cx="3627754" cy="2023110"/>
          </a:xfrm>
          <a:custGeom>
            <a:avLst/>
            <a:gdLst/>
            <a:ahLst/>
            <a:cxnLst/>
            <a:rect l="l" t="t" r="r" b="b"/>
            <a:pathLst>
              <a:path w="3627754" h="2023110">
                <a:moveTo>
                  <a:pt x="3627729" y="2022652"/>
                </a:moveTo>
                <a:lnTo>
                  <a:pt x="0" y="2022652"/>
                </a:lnTo>
                <a:lnTo>
                  <a:pt x="3627729" y="0"/>
                </a:lnTo>
                <a:lnTo>
                  <a:pt x="3627729" y="8115"/>
                </a:lnTo>
                <a:lnTo>
                  <a:pt x="3618204" y="8115"/>
                </a:lnTo>
                <a:lnTo>
                  <a:pt x="3618204" y="16219"/>
                </a:lnTo>
                <a:lnTo>
                  <a:pt x="36650" y="2013127"/>
                </a:lnTo>
                <a:lnTo>
                  <a:pt x="18313" y="2013127"/>
                </a:lnTo>
                <a:lnTo>
                  <a:pt x="20637" y="2022055"/>
                </a:lnTo>
                <a:lnTo>
                  <a:pt x="3627729" y="2022055"/>
                </a:lnTo>
                <a:lnTo>
                  <a:pt x="3627729" y="2022652"/>
                </a:lnTo>
                <a:close/>
              </a:path>
              <a:path w="3627754" h="2023110">
                <a:moveTo>
                  <a:pt x="3618204" y="16219"/>
                </a:moveTo>
                <a:lnTo>
                  <a:pt x="3618204" y="8115"/>
                </a:lnTo>
                <a:lnTo>
                  <a:pt x="3625291" y="12268"/>
                </a:lnTo>
                <a:lnTo>
                  <a:pt x="3618204" y="16219"/>
                </a:lnTo>
                <a:close/>
              </a:path>
              <a:path w="3627754" h="2023110">
                <a:moveTo>
                  <a:pt x="3618204" y="2017890"/>
                </a:moveTo>
                <a:lnTo>
                  <a:pt x="3618204" y="16219"/>
                </a:lnTo>
                <a:lnTo>
                  <a:pt x="3625291" y="12268"/>
                </a:lnTo>
                <a:lnTo>
                  <a:pt x="3618204" y="8115"/>
                </a:lnTo>
                <a:lnTo>
                  <a:pt x="3627729" y="8115"/>
                </a:lnTo>
                <a:lnTo>
                  <a:pt x="3627729" y="2013127"/>
                </a:lnTo>
                <a:lnTo>
                  <a:pt x="3622967" y="2013127"/>
                </a:lnTo>
                <a:lnTo>
                  <a:pt x="3618204" y="2017890"/>
                </a:lnTo>
                <a:close/>
              </a:path>
              <a:path w="3627754" h="2023110">
                <a:moveTo>
                  <a:pt x="20637" y="2022055"/>
                </a:moveTo>
                <a:lnTo>
                  <a:pt x="18313" y="2013127"/>
                </a:lnTo>
                <a:lnTo>
                  <a:pt x="36650" y="2013127"/>
                </a:lnTo>
                <a:lnTo>
                  <a:pt x="20637" y="2022055"/>
                </a:lnTo>
                <a:close/>
              </a:path>
              <a:path w="3627754" h="2023110">
                <a:moveTo>
                  <a:pt x="3627729" y="2022055"/>
                </a:moveTo>
                <a:lnTo>
                  <a:pt x="20637" y="2022055"/>
                </a:lnTo>
                <a:lnTo>
                  <a:pt x="36650" y="2013127"/>
                </a:lnTo>
                <a:lnTo>
                  <a:pt x="3618204" y="2013127"/>
                </a:lnTo>
                <a:lnTo>
                  <a:pt x="3618204" y="2017890"/>
                </a:lnTo>
                <a:lnTo>
                  <a:pt x="3627729" y="2017890"/>
                </a:lnTo>
                <a:lnTo>
                  <a:pt x="3627729" y="2022055"/>
                </a:lnTo>
                <a:close/>
              </a:path>
              <a:path w="3627754" h="2023110">
                <a:moveTo>
                  <a:pt x="3627729" y="2017890"/>
                </a:moveTo>
                <a:lnTo>
                  <a:pt x="3618204" y="2017890"/>
                </a:lnTo>
                <a:lnTo>
                  <a:pt x="3622967" y="2013127"/>
                </a:lnTo>
                <a:lnTo>
                  <a:pt x="3627729" y="2013127"/>
                </a:lnTo>
                <a:lnTo>
                  <a:pt x="3627729" y="2017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 txBox="1"/>
          <p:nvPr/>
        </p:nvSpPr>
        <p:spPr>
          <a:xfrm>
            <a:off x="891590" y="1259675"/>
            <a:ext cx="252539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拉力所做的功</a:t>
            </a:r>
            <a:r>
              <a:rPr dirty="0" sz="2800" spc="-15" b="1">
                <a:solidFill>
                  <a:srgbClr val="1F2CA8"/>
                </a:solidFill>
                <a:latin typeface="黑体"/>
                <a:cs typeface="黑体"/>
              </a:rPr>
              <a:t>等 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于图线与横轴</a:t>
            </a:r>
            <a:r>
              <a:rPr dirty="0" sz="2800" spc="-15" b="1">
                <a:solidFill>
                  <a:srgbClr val="1F2CA8"/>
                </a:solidFill>
                <a:latin typeface="黑体"/>
                <a:cs typeface="黑体"/>
              </a:rPr>
              <a:t>所 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围的面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积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8184197" y="1668017"/>
            <a:ext cx="27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3333FF"/>
                </a:solidFill>
                <a:latin typeface="Times New Roman"/>
                <a:cs typeface="Times New Roman"/>
              </a:rPr>
              <a:t>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8438197" y="1835022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>
                <a:solidFill>
                  <a:srgbClr val="3333FF"/>
                </a:solidFill>
                <a:latin typeface="黑体"/>
                <a:cs typeface="黑体"/>
              </a:rPr>
              <a:t>拉</a:t>
            </a:r>
            <a:endParaRPr sz="1550">
              <a:latin typeface="黑体"/>
              <a:cs typeface="黑体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8636317" y="1668017"/>
            <a:ext cx="1231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2400">
                <a:solidFill>
                  <a:srgbClr val="3333FF"/>
                </a:solidFill>
                <a:latin typeface="黑体"/>
                <a:cs typeface="黑体"/>
              </a:rPr>
              <a:t>＝	</a:t>
            </a:r>
            <a:r>
              <a:rPr dirty="0" sz="2400" i="1">
                <a:solidFill>
                  <a:srgbClr val="3333FF"/>
                </a:solidFill>
                <a:latin typeface="Times New Roman"/>
                <a:cs typeface="Times New Roman"/>
              </a:rPr>
              <a:t>k l</a:t>
            </a:r>
            <a:r>
              <a:rPr dirty="0" sz="2400" spc="-310" i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baseline="26881" sz="2325" spc="7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baseline="26881" sz="2325">
              <a:latin typeface="Times New Roman"/>
              <a:cs typeface="Times New Roman"/>
            </a:endParaRPr>
          </a:p>
        </p:txBody>
      </p:sp>
      <p:sp>
        <p:nvSpPr>
          <p:cNvPr id="291" name="object 291"/>
          <p:cNvSpPr/>
          <p:nvPr/>
        </p:nvSpPr>
        <p:spPr>
          <a:xfrm>
            <a:off x="9135274" y="1552917"/>
            <a:ext cx="138074" cy="264579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9128112" y="1888883"/>
            <a:ext cx="191795" cy="264579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9041142" y="1853349"/>
            <a:ext cx="297180" cy="45720"/>
          </a:xfrm>
          <a:custGeom>
            <a:avLst/>
            <a:gdLst/>
            <a:ahLst/>
            <a:cxnLst/>
            <a:rect l="l" t="t" r="r" b="b"/>
            <a:pathLst>
              <a:path w="297179" h="45719">
                <a:moveTo>
                  <a:pt x="296062" y="45580"/>
                </a:moveTo>
                <a:lnTo>
                  <a:pt x="0" y="38087"/>
                </a:lnTo>
                <a:lnTo>
                  <a:pt x="965" y="0"/>
                </a:lnTo>
                <a:lnTo>
                  <a:pt x="297027" y="7493"/>
                </a:lnTo>
                <a:lnTo>
                  <a:pt x="296062" y="4558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 txBox="1"/>
          <p:nvPr/>
        </p:nvSpPr>
        <p:spPr>
          <a:xfrm>
            <a:off x="3919435" y="979385"/>
            <a:ext cx="310515" cy="200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9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5 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4 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3 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2  </a:t>
            </a:r>
            <a:r>
              <a:rPr dirty="0" sz="2400" spc="-117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203" sz="3600" spc="-52" i="1">
                <a:latin typeface="Times New Roman"/>
                <a:cs typeface="Times New Roman"/>
              </a:rPr>
              <a:t>0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5040719" y="24448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907369" y="24448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774019" y="24448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640669" y="24448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507319" y="24448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390796" y="2444800"/>
            <a:ext cx="59690" cy="19050"/>
          </a:xfrm>
          <a:custGeom>
            <a:avLst/>
            <a:gdLst/>
            <a:ahLst/>
            <a:cxnLst/>
            <a:rect l="l" t="t" r="r" b="b"/>
            <a:pathLst>
              <a:path w="59689" h="19050">
                <a:moveTo>
                  <a:pt x="59372" y="19049"/>
                </a:moveTo>
                <a:lnTo>
                  <a:pt x="0" y="19049"/>
                </a:lnTo>
                <a:lnTo>
                  <a:pt x="0" y="0"/>
                </a:lnTo>
                <a:lnTo>
                  <a:pt x="59372" y="0"/>
                </a:lnTo>
                <a:lnTo>
                  <a:pt x="59372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7668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563350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5001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536680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2334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510010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9667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83340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7000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56670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4433354" y="203683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4929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63596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2262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60929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59595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8262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6928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55595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4261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52928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1594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50261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8927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7594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62608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492739" y="16048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390796" y="1604886"/>
            <a:ext cx="45085" cy="19050"/>
          </a:xfrm>
          <a:custGeom>
            <a:avLst/>
            <a:gdLst/>
            <a:ahLst/>
            <a:cxnLst/>
            <a:rect l="l" t="t" r="r" b="b"/>
            <a:pathLst>
              <a:path w="45085" h="19050">
                <a:moveTo>
                  <a:pt x="44792" y="19049"/>
                </a:moveTo>
                <a:lnTo>
                  <a:pt x="0" y="19049"/>
                </a:lnTo>
                <a:lnTo>
                  <a:pt x="0" y="0"/>
                </a:lnTo>
                <a:lnTo>
                  <a:pt x="44792" y="0"/>
                </a:lnTo>
                <a:lnTo>
                  <a:pt x="44792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21911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708576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95241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681906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668571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552362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64190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62856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1523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60189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58856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7522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56189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54855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53522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2188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50855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49521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48188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46854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455211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4418761" y="1232928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49"/>
                </a:moveTo>
                <a:lnTo>
                  <a:pt x="0" y="19049"/>
                </a:lnTo>
                <a:lnTo>
                  <a:pt x="0" y="0"/>
                </a:lnTo>
                <a:lnTo>
                  <a:pt x="76200" y="0"/>
                </a:lnTo>
                <a:lnTo>
                  <a:pt x="76200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358384" y="2228088"/>
            <a:ext cx="2880360" cy="864235"/>
          </a:xfrm>
          <a:custGeom>
            <a:avLst/>
            <a:gdLst/>
            <a:ahLst/>
            <a:cxnLst/>
            <a:rect l="l" t="t" r="r" b="b"/>
            <a:pathLst>
              <a:path w="2880359" h="864235">
                <a:moveTo>
                  <a:pt x="0" y="0"/>
                </a:moveTo>
                <a:lnTo>
                  <a:pt x="2880360" y="0"/>
                </a:lnTo>
                <a:lnTo>
                  <a:pt x="2880360" y="864108"/>
                </a:lnTo>
                <a:lnTo>
                  <a:pt x="0" y="8641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39613" y="2209190"/>
            <a:ext cx="2919095" cy="902335"/>
          </a:xfrm>
          <a:custGeom>
            <a:avLst/>
            <a:gdLst/>
            <a:ahLst/>
            <a:cxnLst/>
            <a:rect l="l" t="t" r="r" b="b"/>
            <a:pathLst>
              <a:path w="2919095" h="902335">
                <a:moveTo>
                  <a:pt x="38100" y="882954"/>
                </a:moveTo>
                <a:lnTo>
                  <a:pt x="0" y="882954"/>
                </a:lnTo>
                <a:lnTo>
                  <a:pt x="0" y="578154"/>
                </a:lnTo>
                <a:lnTo>
                  <a:pt x="38100" y="578154"/>
                </a:lnTo>
                <a:lnTo>
                  <a:pt x="38100" y="882954"/>
                </a:lnTo>
                <a:close/>
              </a:path>
              <a:path w="2919095" h="902335">
                <a:moveTo>
                  <a:pt x="38100" y="463854"/>
                </a:moveTo>
                <a:lnTo>
                  <a:pt x="0" y="463854"/>
                </a:lnTo>
                <a:lnTo>
                  <a:pt x="0" y="159054"/>
                </a:lnTo>
                <a:lnTo>
                  <a:pt x="38100" y="159054"/>
                </a:lnTo>
                <a:lnTo>
                  <a:pt x="38100" y="463854"/>
                </a:lnTo>
                <a:close/>
              </a:path>
              <a:path w="2919095" h="902335">
                <a:moveTo>
                  <a:pt x="38100" y="44754"/>
                </a:moveTo>
                <a:lnTo>
                  <a:pt x="0" y="44754"/>
                </a:lnTo>
                <a:lnTo>
                  <a:pt x="0" y="0"/>
                </a:lnTo>
                <a:lnTo>
                  <a:pt x="298145" y="0"/>
                </a:lnTo>
                <a:lnTo>
                  <a:pt x="298145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44754"/>
                </a:lnTo>
                <a:close/>
              </a:path>
              <a:path w="2919095" h="90233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919095" h="902335">
                <a:moveTo>
                  <a:pt x="298145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298145" y="19050"/>
                </a:lnTo>
                <a:lnTo>
                  <a:pt x="298145" y="38100"/>
                </a:lnTo>
                <a:close/>
              </a:path>
              <a:path w="2919095" h="902335">
                <a:moveTo>
                  <a:pt x="717245" y="38100"/>
                </a:moveTo>
                <a:lnTo>
                  <a:pt x="412445" y="38100"/>
                </a:lnTo>
                <a:lnTo>
                  <a:pt x="412445" y="0"/>
                </a:lnTo>
                <a:lnTo>
                  <a:pt x="717245" y="0"/>
                </a:lnTo>
                <a:lnTo>
                  <a:pt x="717245" y="38100"/>
                </a:lnTo>
                <a:close/>
              </a:path>
              <a:path w="2919095" h="902335">
                <a:moveTo>
                  <a:pt x="1136345" y="38100"/>
                </a:moveTo>
                <a:lnTo>
                  <a:pt x="831545" y="38100"/>
                </a:lnTo>
                <a:lnTo>
                  <a:pt x="831545" y="0"/>
                </a:lnTo>
                <a:lnTo>
                  <a:pt x="1136345" y="0"/>
                </a:lnTo>
                <a:lnTo>
                  <a:pt x="1136345" y="38100"/>
                </a:lnTo>
                <a:close/>
              </a:path>
              <a:path w="2919095" h="902335">
                <a:moveTo>
                  <a:pt x="1555445" y="38100"/>
                </a:moveTo>
                <a:lnTo>
                  <a:pt x="1250645" y="38100"/>
                </a:lnTo>
                <a:lnTo>
                  <a:pt x="1250645" y="0"/>
                </a:lnTo>
                <a:lnTo>
                  <a:pt x="1555445" y="0"/>
                </a:lnTo>
                <a:lnTo>
                  <a:pt x="1555445" y="38100"/>
                </a:lnTo>
                <a:close/>
              </a:path>
              <a:path w="2919095" h="902335">
                <a:moveTo>
                  <a:pt x="1974545" y="38100"/>
                </a:moveTo>
                <a:lnTo>
                  <a:pt x="1669745" y="38100"/>
                </a:lnTo>
                <a:lnTo>
                  <a:pt x="1669745" y="0"/>
                </a:lnTo>
                <a:lnTo>
                  <a:pt x="1974545" y="0"/>
                </a:lnTo>
                <a:lnTo>
                  <a:pt x="1974545" y="38100"/>
                </a:lnTo>
                <a:close/>
              </a:path>
              <a:path w="2919095" h="902335">
                <a:moveTo>
                  <a:pt x="2393645" y="38100"/>
                </a:moveTo>
                <a:lnTo>
                  <a:pt x="2088845" y="38100"/>
                </a:lnTo>
                <a:lnTo>
                  <a:pt x="2088845" y="0"/>
                </a:lnTo>
                <a:lnTo>
                  <a:pt x="2393645" y="0"/>
                </a:lnTo>
                <a:lnTo>
                  <a:pt x="2393645" y="38100"/>
                </a:lnTo>
                <a:close/>
              </a:path>
              <a:path w="2919095" h="902335">
                <a:moveTo>
                  <a:pt x="2812745" y="38100"/>
                </a:moveTo>
                <a:lnTo>
                  <a:pt x="2507945" y="38100"/>
                </a:lnTo>
                <a:lnTo>
                  <a:pt x="2507945" y="0"/>
                </a:lnTo>
                <a:lnTo>
                  <a:pt x="2812745" y="0"/>
                </a:lnTo>
                <a:lnTo>
                  <a:pt x="2812745" y="38100"/>
                </a:lnTo>
                <a:close/>
              </a:path>
              <a:path w="2919095" h="902335">
                <a:moveTo>
                  <a:pt x="2918612" y="351320"/>
                </a:moveTo>
                <a:lnTo>
                  <a:pt x="2880512" y="351320"/>
                </a:lnTo>
                <a:lnTo>
                  <a:pt x="2880512" y="46520"/>
                </a:lnTo>
                <a:lnTo>
                  <a:pt x="2918612" y="46520"/>
                </a:lnTo>
                <a:lnTo>
                  <a:pt x="2918612" y="351320"/>
                </a:lnTo>
                <a:close/>
              </a:path>
              <a:path w="2919095" h="902335">
                <a:moveTo>
                  <a:pt x="2918612" y="770420"/>
                </a:moveTo>
                <a:lnTo>
                  <a:pt x="2880512" y="770420"/>
                </a:lnTo>
                <a:lnTo>
                  <a:pt x="2880512" y="465620"/>
                </a:lnTo>
                <a:lnTo>
                  <a:pt x="2918612" y="465620"/>
                </a:lnTo>
                <a:lnTo>
                  <a:pt x="2918612" y="770420"/>
                </a:lnTo>
                <a:close/>
              </a:path>
              <a:path w="2919095" h="902335">
                <a:moveTo>
                  <a:pt x="2897797" y="902004"/>
                </a:moveTo>
                <a:lnTo>
                  <a:pt x="2592997" y="902004"/>
                </a:lnTo>
                <a:lnTo>
                  <a:pt x="2592997" y="863904"/>
                </a:lnTo>
                <a:lnTo>
                  <a:pt x="2897797" y="863904"/>
                </a:lnTo>
                <a:lnTo>
                  <a:pt x="2897797" y="902004"/>
                </a:lnTo>
                <a:close/>
              </a:path>
              <a:path w="2919095" h="902335">
                <a:moveTo>
                  <a:pt x="2478697" y="902004"/>
                </a:moveTo>
                <a:lnTo>
                  <a:pt x="2173897" y="902004"/>
                </a:lnTo>
                <a:lnTo>
                  <a:pt x="2173897" y="863904"/>
                </a:lnTo>
                <a:lnTo>
                  <a:pt x="2478697" y="863904"/>
                </a:lnTo>
                <a:lnTo>
                  <a:pt x="2478697" y="902004"/>
                </a:lnTo>
                <a:close/>
              </a:path>
              <a:path w="2919095" h="902335">
                <a:moveTo>
                  <a:pt x="2059597" y="902004"/>
                </a:moveTo>
                <a:lnTo>
                  <a:pt x="1754797" y="902004"/>
                </a:lnTo>
                <a:lnTo>
                  <a:pt x="1754797" y="863904"/>
                </a:lnTo>
                <a:lnTo>
                  <a:pt x="2059597" y="863904"/>
                </a:lnTo>
                <a:lnTo>
                  <a:pt x="2059597" y="902004"/>
                </a:lnTo>
                <a:close/>
              </a:path>
              <a:path w="2919095" h="902335">
                <a:moveTo>
                  <a:pt x="1640497" y="902004"/>
                </a:moveTo>
                <a:lnTo>
                  <a:pt x="1335697" y="902004"/>
                </a:lnTo>
                <a:lnTo>
                  <a:pt x="1335697" y="863904"/>
                </a:lnTo>
                <a:lnTo>
                  <a:pt x="1640497" y="863904"/>
                </a:lnTo>
                <a:lnTo>
                  <a:pt x="1640497" y="902004"/>
                </a:lnTo>
                <a:close/>
              </a:path>
              <a:path w="2919095" h="902335">
                <a:moveTo>
                  <a:pt x="1221397" y="902004"/>
                </a:moveTo>
                <a:lnTo>
                  <a:pt x="916597" y="902004"/>
                </a:lnTo>
                <a:lnTo>
                  <a:pt x="916597" y="863904"/>
                </a:lnTo>
                <a:lnTo>
                  <a:pt x="1221397" y="863904"/>
                </a:lnTo>
                <a:lnTo>
                  <a:pt x="1221397" y="902004"/>
                </a:lnTo>
                <a:close/>
              </a:path>
              <a:path w="2919095" h="902335">
                <a:moveTo>
                  <a:pt x="802297" y="902004"/>
                </a:moveTo>
                <a:lnTo>
                  <a:pt x="497497" y="902004"/>
                </a:lnTo>
                <a:lnTo>
                  <a:pt x="497497" y="863904"/>
                </a:lnTo>
                <a:lnTo>
                  <a:pt x="802297" y="863904"/>
                </a:lnTo>
                <a:lnTo>
                  <a:pt x="802297" y="902004"/>
                </a:lnTo>
                <a:close/>
              </a:path>
              <a:path w="2919095" h="902335">
                <a:moveTo>
                  <a:pt x="383197" y="902004"/>
                </a:moveTo>
                <a:lnTo>
                  <a:pt x="78397" y="902004"/>
                </a:lnTo>
                <a:lnTo>
                  <a:pt x="78397" y="863904"/>
                </a:lnTo>
                <a:lnTo>
                  <a:pt x="383197" y="863904"/>
                </a:lnTo>
                <a:lnTo>
                  <a:pt x="383197" y="902004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0228" y="2322271"/>
            <a:ext cx="154508" cy="302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52196" y="2679230"/>
            <a:ext cx="217195" cy="302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52869" y="2663189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 h="0">
                <a:moveTo>
                  <a:pt x="0" y="0"/>
                </a:moveTo>
                <a:lnTo>
                  <a:pt x="452081" y="0"/>
                </a:lnTo>
              </a:path>
            </a:pathLst>
          </a:custGeom>
          <a:ln w="38100">
            <a:solidFill>
              <a:srgbClr val="3333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77446" y="2411285"/>
            <a:ext cx="188213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8740" algn="l"/>
              </a:tabLst>
            </a:pPr>
            <a:r>
              <a:rPr dirty="0" sz="2800" spc="5" i="1">
                <a:solidFill>
                  <a:srgbClr val="3333FF"/>
                </a:solidFill>
                <a:latin typeface="Times New Roman"/>
                <a:cs typeface="Times New Roman"/>
              </a:rPr>
              <a:t>E</a:t>
            </a:r>
            <a:r>
              <a:rPr dirty="0" baseline="-16975" sz="2700" spc="7">
                <a:solidFill>
                  <a:srgbClr val="3333FF"/>
                </a:solidFill>
                <a:latin typeface="Times New Roman"/>
                <a:cs typeface="Times New Roman"/>
              </a:rPr>
              <a:t>P</a:t>
            </a:r>
            <a:r>
              <a:rPr dirty="0" baseline="-16975" sz="2700" spc="525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3333FF"/>
                </a:solidFill>
                <a:latin typeface="黑体"/>
                <a:cs typeface="黑体"/>
              </a:rPr>
              <a:t>＝	</a:t>
            </a:r>
            <a:r>
              <a:rPr dirty="0" sz="2800" spc="-5" i="1">
                <a:solidFill>
                  <a:srgbClr val="3333FF"/>
                </a:solidFill>
                <a:latin typeface="Times New Roman"/>
                <a:cs typeface="Times New Roman"/>
              </a:rPr>
              <a:t>k l</a:t>
            </a:r>
            <a:r>
              <a:rPr dirty="0" sz="2800" spc="-325" i="1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dirty="0" baseline="26234" sz="2700" spc="15">
                <a:solidFill>
                  <a:srgbClr val="3333FF"/>
                </a:solidFill>
                <a:latin typeface="Times New Roman"/>
                <a:cs typeface="Times New Roman"/>
              </a:rPr>
              <a:t>2</a:t>
            </a:r>
            <a:endParaRPr baseline="26234"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800" y="1187196"/>
            <a:ext cx="3721735" cy="1278890"/>
          </a:xfrm>
          <a:custGeom>
            <a:avLst/>
            <a:gdLst/>
            <a:ahLst/>
            <a:cxnLst/>
            <a:rect l="l" t="t" r="r" b="b"/>
            <a:pathLst>
              <a:path w="3721734" h="1278889">
                <a:moveTo>
                  <a:pt x="3625596" y="576071"/>
                </a:moveTo>
                <a:lnTo>
                  <a:pt x="621792" y="576071"/>
                </a:lnTo>
                <a:lnTo>
                  <a:pt x="584779" y="568599"/>
                </a:lnTo>
                <a:lnTo>
                  <a:pt x="554440" y="548049"/>
                </a:lnTo>
                <a:lnTo>
                  <a:pt x="533948" y="517571"/>
                </a:lnTo>
                <a:lnTo>
                  <a:pt x="526415" y="480212"/>
                </a:lnTo>
                <a:lnTo>
                  <a:pt x="525779" y="480059"/>
                </a:lnTo>
                <a:lnTo>
                  <a:pt x="525779" y="96011"/>
                </a:lnTo>
                <a:lnTo>
                  <a:pt x="533680" y="58778"/>
                </a:lnTo>
                <a:lnTo>
                  <a:pt x="554374" y="28308"/>
                </a:lnTo>
                <a:lnTo>
                  <a:pt x="584773" y="7686"/>
                </a:lnTo>
                <a:lnTo>
                  <a:pt x="621792" y="0"/>
                </a:lnTo>
                <a:lnTo>
                  <a:pt x="3625596" y="0"/>
                </a:lnTo>
                <a:lnTo>
                  <a:pt x="3662686" y="7686"/>
                </a:lnTo>
                <a:lnTo>
                  <a:pt x="3693109" y="28308"/>
                </a:lnTo>
                <a:lnTo>
                  <a:pt x="3713778" y="58778"/>
                </a:lnTo>
                <a:lnTo>
                  <a:pt x="3721607" y="96011"/>
                </a:lnTo>
                <a:lnTo>
                  <a:pt x="3721607" y="336803"/>
                </a:lnTo>
                <a:lnTo>
                  <a:pt x="3721100" y="480212"/>
                </a:lnTo>
                <a:lnTo>
                  <a:pt x="3721576" y="480212"/>
                </a:lnTo>
                <a:lnTo>
                  <a:pt x="3713778" y="517507"/>
                </a:lnTo>
                <a:lnTo>
                  <a:pt x="3693080" y="548068"/>
                </a:lnTo>
                <a:lnTo>
                  <a:pt x="3662674" y="568602"/>
                </a:lnTo>
                <a:lnTo>
                  <a:pt x="3625596" y="576071"/>
                </a:lnTo>
                <a:close/>
              </a:path>
              <a:path w="3721734" h="1278889">
                <a:moveTo>
                  <a:pt x="3721576" y="480212"/>
                </a:moveTo>
                <a:lnTo>
                  <a:pt x="3721100" y="480212"/>
                </a:lnTo>
                <a:lnTo>
                  <a:pt x="3721607" y="480059"/>
                </a:lnTo>
                <a:lnTo>
                  <a:pt x="3721576" y="480212"/>
                </a:lnTo>
                <a:close/>
              </a:path>
              <a:path w="3721734" h="1278889">
                <a:moveTo>
                  <a:pt x="0" y="1278635"/>
                </a:moveTo>
                <a:lnTo>
                  <a:pt x="1059179" y="576071"/>
                </a:lnTo>
                <a:lnTo>
                  <a:pt x="1857755" y="576071"/>
                </a:lnTo>
                <a:lnTo>
                  <a:pt x="0" y="12786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8649" y="1182687"/>
            <a:ext cx="3760470" cy="1295400"/>
          </a:xfrm>
          <a:custGeom>
            <a:avLst/>
            <a:gdLst/>
            <a:ahLst/>
            <a:cxnLst/>
            <a:rect l="l" t="t" r="r" b="b"/>
            <a:pathLst>
              <a:path w="3760470" h="1295400">
                <a:moveTo>
                  <a:pt x="629310" y="12700"/>
                </a:moveTo>
                <a:lnTo>
                  <a:pt x="604304" y="12700"/>
                </a:lnTo>
                <a:lnTo>
                  <a:pt x="608520" y="0"/>
                </a:lnTo>
                <a:lnTo>
                  <a:pt x="633869" y="0"/>
                </a:lnTo>
                <a:lnTo>
                  <a:pt x="629310" y="12700"/>
                </a:lnTo>
                <a:close/>
              </a:path>
              <a:path w="3760470" h="1295400">
                <a:moveTo>
                  <a:pt x="3711511" y="12700"/>
                </a:moveTo>
                <a:lnTo>
                  <a:pt x="3686505" y="12700"/>
                </a:lnTo>
                <a:lnTo>
                  <a:pt x="3681945" y="0"/>
                </a:lnTo>
                <a:lnTo>
                  <a:pt x="3707295" y="0"/>
                </a:lnTo>
                <a:lnTo>
                  <a:pt x="3711511" y="12700"/>
                </a:lnTo>
                <a:close/>
              </a:path>
              <a:path w="3760470" h="1295400">
                <a:moveTo>
                  <a:pt x="601878" y="25400"/>
                </a:moveTo>
                <a:lnTo>
                  <a:pt x="588810" y="25400"/>
                </a:lnTo>
                <a:lnTo>
                  <a:pt x="592467" y="12700"/>
                </a:lnTo>
                <a:lnTo>
                  <a:pt x="605650" y="12700"/>
                </a:lnTo>
                <a:lnTo>
                  <a:pt x="601878" y="25400"/>
                </a:lnTo>
                <a:close/>
              </a:path>
              <a:path w="3760470" h="1295400">
                <a:moveTo>
                  <a:pt x="3727005" y="25400"/>
                </a:moveTo>
                <a:lnTo>
                  <a:pt x="3713937" y="25400"/>
                </a:lnTo>
                <a:lnTo>
                  <a:pt x="3710165" y="12700"/>
                </a:lnTo>
                <a:lnTo>
                  <a:pt x="3723347" y="12700"/>
                </a:lnTo>
                <a:lnTo>
                  <a:pt x="3727005" y="25400"/>
                </a:lnTo>
                <a:close/>
              </a:path>
              <a:path w="3760470" h="1295400">
                <a:moveTo>
                  <a:pt x="588949" y="38100"/>
                </a:moveTo>
                <a:lnTo>
                  <a:pt x="575817" y="38100"/>
                </a:lnTo>
                <a:lnTo>
                  <a:pt x="578815" y="25400"/>
                </a:lnTo>
                <a:lnTo>
                  <a:pt x="592124" y="25400"/>
                </a:lnTo>
                <a:lnTo>
                  <a:pt x="588949" y="38100"/>
                </a:lnTo>
                <a:close/>
              </a:path>
              <a:path w="3760470" h="1295400">
                <a:moveTo>
                  <a:pt x="3739997" y="38100"/>
                </a:moveTo>
                <a:lnTo>
                  <a:pt x="3726865" y="38100"/>
                </a:lnTo>
                <a:lnTo>
                  <a:pt x="3723690" y="25400"/>
                </a:lnTo>
                <a:lnTo>
                  <a:pt x="3737000" y="25400"/>
                </a:lnTo>
                <a:lnTo>
                  <a:pt x="3739997" y="38100"/>
                </a:lnTo>
                <a:close/>
              </a:path>
              <a:path w="3760470" h="1295400">
                <a:moveTo>
                  <a:pt x="578472" y="50800"/>
                </a:moveTo>
                <a:lnTo>
                  <a:pt x="567969" y="50800"/>
                </a:lnTo>
                <a:lnTo>
                  <a:pt x="570395" y="38100"/>
                </a:lnTo>
                <a:lnTo>
                  <a:pt x="580961" y="38100"/>
                </a:lnTo>
                <a:lnTo>
                  <a:pt x="578472" y="50800"/>
                </a:lnTo>
                <a:close/>
              </a:path>
              <a:path w="3760470" h="1295400">
                <a:moveTo>
                  <a:pt x="3747846" y="50800"/>
                </a:moveTo>
                <a:lnTo>
                  <a:pt x="3737343" y="50800"/>
                </a:lnTo>
                <a:lnTo>
                  <a:pt x="3734841" y="38100"/>
                </a:lnTo>
                <a:lnTo>
                  <a:pt x="3745420" y="38100"/>
                </a:lnTo>
                <a:lnTo>
                  <a:pt x="3747846" y="50800"/>
                </a:lnTo>
                <a:close/>
              </a:path>
              <a:path w="3760470" h="1295400">
                <a:moveTo>
                  <a:pt x="572452" y="63500"/>
                </a:moveTo>
                <a:lnTo>
                  <a:pt x="561911" y="63500"/>
                </a:lnTo>
                <a:lnTo>
                  <a:pt x="563714" y="50800"/>
                </a:lnTo>
                <a:lnTo>
                  <a:pt x="574370" y="50800"/>
                </a:lnTo>
                <a:lnTo>
                  <a:pt x="572452" y="63500"/>
                </a:lnTo>
                <a:close/>
              </a:path>
              <a:path w="3760470" h="1295400">
                <a:moveTo>
                  <a:pt x="3753904" y="63500"/>
                </a:moveTo>
                <a:lnTo>
                  <a:pt x="3743363" y="63500"/>
                </a:lnTo>
                <a:lnTo>
                  <a:pt x="3741445" y="50800"/>
                </a:lnTo>
                <a:lnTo>
                  <a:pt x="3752087" y="50800"/>
                </a:lnTo>
                <a:lnTo>
                  <a:pt x="3753904" y="63500"/>
                </a:lnTo>
                <a:close/>
              </a:path>
              <a:path w="3760470" h="1295400">
                <a:moveTo>
                  <a:pt x="568172" y="76200"/>
                </a:moveTo>
                <a:lnTo>
                  <a:pt x="557847" y="76200"/>
                </a:lnTo>
                <a:lnTo>
                  <a:pt x="558977" y="63500"/>
                </a:lnTo>
                <a:lnTo>
                  <a:pt x="569467" y="63500"/>
                </a:lnTo>
                <a:lnTo>
                  <a:pt x="568172" y="76200"/>
                </a:lnTo>
                <a:close/>
              </a:path>
              <a:path w="3760470" h="1295400">
                <a:moveTo>
                  <a:pt x="3757968" y="76200"/>
                </a:moveTo>
                <a:lnTo>
                  <a:pt x="3747642" y="76200"/>
                </a:lnTo>
                <a:lnTo>
                  <a:pt x="3746347" y="63500"/>
                </a:lnTo>
                <a:lnTo>
                  <a:pt x="3756837" y="63500"/>
                </a:lnTo>
                <a:lnTo>
                  <a:pt x="3757968" y="76200"/>
                </a:lnTo>
                <a:close/>
              </a:path>
              <a:path w="3760470" h="1295400">
                <a:moveTo>
                  <a:pt x="565784" y="88900"/>
                </a:moveTo>
                <a:lnTo>
                  <a:pt x="556323" y="88900"/>
                </a:lnTo>
                <a:lnTo>
                  <a:pt x="556958" y="76200"/>
                </a:lnTo>
                <a:lnTo>
                  <a:pt x="566394" y="76200"/>
                </a:lnTo>
                <a:lnTo>
                  <a:pt x="565784" y="88900"/>
                </a:lnTo>
                <a:close/>
              </a:path>
              <a:path w="3760470" h="1295400">
                <a:moveTo>
                  <a:pt x="3759492" y="88900"/>
                </a:moveTo>
                <a:lnTo>
                  <a:pt x="3750030" y="88900"/>
                </a:lnTo>
                <a:lnTo>
                  <a:pt x="3749421" y="76200"/>
                </a:lnTo>
                <a:lnTo>
                  <a:pt x="3758857" y="76200"/>
                </a:lnTo>
                <a:lnTo>
                  <a:pt x="3759492" y="88900"/>
                </a:lnTo>
                <a:close/>
              </a:path>
              <a:path w="3760470" h="1295400">
                <a:moveTo>
                  <a:pt x="565327" y="482600"/>
                </a:moveTo>
                <a:lnTo>
                  <a:pt x="555802" y="482600"/>
                </a:lnTo>
                <a:lnTo>
                  <a:pt x="555802" y="88900"/>
                </a:lnTo>
                <a:lnTo>
                  <a:pt x="565327" y="88900"/>
                </a:lnTo>
                <a:lnTo>
                  <a:pt x="565327" y="482600"/>
                </a:lnTo>
                <a:close/>
              </a:path>
              <a:path w="3760470" h="1295400">
                <a:moveTo>
                  <a:pt x="3760012" y="482600"/>
                </a:moveTo>
                <a:lnTo>
                  <a:pt x="3750487" y="482600"/>
                </a:lnTo>
                <a:lnTo>
                  <a:pt x="3750487" y="88900"/>
                </a:lnTo>
                <a:lnTo>
                  <a:pt x="3760012" y="88900"/>
                </a:lnTo>
                <a:lnTo>
                  <a:pt x="3760012" y="482600"/>
                </a:lnTo>
                <a:close/>
              </a:path>
              <a:path w="3760470" h="1295400">
                <a:moveTo>
                  <a:pt x="566394" y="495300"/>
                </a:moveTo>
                <a:lnTo>
                  <a:pt x="556958" y="495300"/>
                </a:lnTo>
                <a:lnTo>
                  <a:pt x="556323" y="482600"/>
                </a:lnTo>
                <a:lnTo>
                  <a:pt x="565784" y="482600"/>
                </a:lnTo>
                <a:lnTo>
                  <a:pt x="566394" y="495300"/>
                </a:lnTo>
                <a:close/>
              </a:path>
              <a:path w="3760470" h="1295400">
                <a:moveTo>
                  <a:pt x="3758857" y="495300"/>
                </a:moveTo>
                <a:lnTo>
                  <a:pt x="3749421" y="495300"/>
                </a:lnTo>
                <a:lnTo>
                  <a:pt x="3750030" y="482600"/>
                </a:lnTo>
                <a:lnTo>
                  <a:pt x="3759492" y="482600"/>
                </a:lnTo>
                <a:lnTo>
                  <a:pt x="3758857" y="495300"/>
                </a:lnTo>
                <a:close/>
              </a:path>
              <a:path w="3760470" h="1295400">
                <a:moveTo>
                  <a:pt x="569467" y="508000"/>
                </a:moveTo>
                <a:lnTo>
                  <a:pt x="558977" y="508000"/>
                </a:lnTo>
                <a:lnTo>
                  <a:pt x="557847" y="495300"/>
                </a:lnTo>
                <a:lnTo>
                  <a:pt x="568172" y="495300"/>
                </a:lnTo>
                <a:lnTo>
                  <a:pt x="569467" y="508000"/>
                </a:lnTo>
                <a:close/>
              </a:path>
              <a:path w="3760470" h="1295400">
                <a:moveTo>
                  <a:pt x="3756837" y="508000"/>
                </a:moveTo>
                <a:lnTo>
                  <a:pt x="3746347" y="508000"/>
                </a:lnTo>
                <a:lnTo>
                  <a:pt x="3747642" y="495300"/>
                </a:lnTo>
                <a:lnTo>
                  <a:pt x="3757968" y="495300"/>
                </a:lnTo>
                <a:lnTo>
                  <a:pt x="3756837" y="508000"/>
                </a:lnTo>
                <a:close/>
              </a:path>
              <a:path w="3760470" h="1295400">
                <a:moveTo>
                  <a:pt x="574370" y="520700"/>
                </a:moveTo>
                <a:lnTo>
                  <a:pt x="563714" y="520700"/>
                </a:lnTo>
                <a:lnTo>
                  <a:pt x="561911" y="508000"/>
                </a:lnTo>
                <a:lnTo>
                  <a:pt x="572452" y="508000"/>
                </a:lnTo>
                <a:lnTo>
                  <a:pt x="574370" y="520700"/>
                </a:lnTo>
                <a:close/>
              </a:path>
              <a:path w="3760470" h="1295400">
                <a:moveTo>
                  <a:pt x="3752087" y="520700"/>
                </a:moveTo>
                <a:lnTo>
                  <a:pt x="3741445" y="520700"/>
                </a:lnTo>
                <a:lnTo>
                  <a:pt x="3743363" y="508000"/>
                </a:lnTo>
                <a:lnTo>
                  <a:pt x="3753904" y="508000"/>
                </a:lnTo>
                <a:lnTo>
                  <a:pt x="3752087" y="520700"/>
                </a:lnTo>
                <a:close/>
              </a:path>
              <a:path w="3760470" h="1295400">
                <a:moveTo>
                  <a:pt x="580961" y="533400"/>
                </a:moveTo>
                <a:lnTo>
                  <a:pt x="570395" y="533400"/>
                </a:lnTo>
                <a:lnTo>
                  <a:pt x="567969" y="520700"/>
                </a:lnTo>
                <a:lnTo>
                  <a:pt x="578472" y="520700"/>
                </a:lnTo>
                <a:lnTo>
                  <a:pt x="580961" y="533400"/>
                </a:lnTo>
                <a:close/>
              </a:path>
              <a:path w="3760470" h="1295400">
                <a:moveTo>
                  <a:pt x="3745420" y="533400"/>
                </a:moveTo>
                <a:lnTo>
                  <a:pt x="3734841" y="533400"/>
                </a:lnTo>
                <a:lnTo>
                  <a:pt x="3737343" y="520700"/>
                </a:lnTo>
                <a:lnTo>
                  <a:pt x="3747846" y="520700"/>
                </a:lnTo>
                <a:lnTo>
                  <a:pt x="3745420" y="533400"/>
                </a:lnTo>
                <a:close/>
              </a:path>
              <a:path w="3760470" h="1295400">
                <a:moveTo>
                  <a:pt x="589102" y="546100"/>
                </a:moveTo>
                <a:lnTo>
                  <a:pt x="578815" y="546100"/>
                </a:lnTo>
                <a:lnTo>
                  <a:pt x="575817" y="533400"/>
                </a:lnTo>
                <a:lnTo>
                  <a:pt x="586079" y="533400"/>
                </a:lnTo>
                <a:lnTo>
                  <a:pt x="589102" y="546100"/>
                </a:lnTo>
                <a:close/>
              </a:path>
              <a:path w="3760470" h="1295400">
                <a:moveTo>
                  <a:pt x="592124" y="546100"/>
                </a:moveTo>
                <a:lnTo>
                  <a:pt x="589102" y="546100"/>
                </a:lnTo>
                <a:lnTo>
                  <a:pt x="588949" y="533400"/>
                </a:lnTo>
                <a:lnTo>
                  <a:pt x="592124" y="546100"/>
                </a:lnTo>
                <a:close/>
              </a:path>
              <a:path w="3760470" h="1295400">
                <a:moveTo>
                  <a:pt x="3726713" y="546100"/>
                </a:moveTo>
                <a:lnTo>
                  <a:pt x="3723690" y="546100"/>
                </a:lnTo>
                <a:lnTo>
                  <a:pt x="3726865" y="533400"/>
                </a:lnTo>
                <a:lnTo>
                  <a:pt x="3726713" y="546100"/>
                </a:lnTo>
                <a:close/>
              </a:path>
              <a:path w="3760470" h="1295400">
                <a:moveTo>
                  <a:pt x="3737000" y="546100"/>
                </a:moveTo>
                <a:lnTo>
                  <a:pt x="3726713" y="546100"/>
                </a:lnTo>
                <a:lnTo>
                  <a:pt x="3729735" y="533400"/>
                </a:lnTo>
                <a:lnTo>
                  <a:pt x="3739997" y="533400"/>
                </a:lnTo>
                <a:lnTo>
                  <a:pt x="3737000" y="546100"/>
                </a:lnTo>
                <a:close/>
              </a:path>
              <a:path w="3760470" h="1295400">
                <a:moveTo>
                  <a:pt x="605650" y="558800"/>
                </a:moveTo>
                <a:lnTo>
                  <a:pt x="588810" y="558800"/>
                </a:lnTo>
                <a:lnTo>
                  <a:pt x="585304" y="546100"/>
                </a:lnTo>
                <a:lnTo>
                  <a:pt x="601878" y="546100"/>
                </a:lnTo>
                <a:lnTo>
                  <a:pt x="605650" y="558800"/>
                </a:lnTo>
                <a:close/>
              </a:path>
              <a:path w="3760470" h="1295400">
                <a:moveTo>
                  <a:pt x="3727005" y="558800"/>
                </a:moveTo>
                <a:lnTo>
                  <a:pt x="3710165" y="558800"/>
                </a:lnTo>
                <a:lnTo>
                  <a:pt x="3713937" y="546100"/>
                </a:lnTo>
                <a:lnTo>
                  <a:pt x="3730498" y="546100"/>
                </a:lnTo>
                <a:lnTo>
                  <a:pt x="3727005" y="558800"/>
                </a:lnTo>
                <a:close/>
              </a:path>
              <a:path w="3760470" h="1295400">
                <a:moveTo>
                  <a:pt x="629538" y="571500"/>
                </a:moveTo>
                <a:lnTo>
                  <a:pt x="608520" y="571500"/>
                </a:lnTo>
                <a:lnTo>
                  <a:pt x="604304" y="558800"/>
                </a:lnTo>
                <a:lnTo>
                  <a:pt x="625068" y="558800"/>
                </a:lnTo>
                <a:lnTo>
                  <a:pt x="629538" y="571500"/>
                </a:lnTo>
                <a:close/>
              </a:path>
              <a:path w="3760470" h="1295400">
                <a:moveTo>
                  <a:pt x="3707295" y="571500"/>
                </a:moveTo>
                <a:lnTo>
                  <a:pt x="3686276" y="571500"/>
                </a:lnTo>
                <a:lnTo>
                  <a:pt x="3690734" y="558800"/>
                </a:lnTo>
                <a:lnTo>
                  <a:pt x="3711511" y="558800"/>
                </a:lnTo>
                <a:lnTo>
                  <a:pt x="3707295" y="571500"/>
                </a:lnTo>
                <a:close/>
              </a:path>
              <a:path w="3760470" h="1295400">
                <a:moveTo>
                  <a:pt x="1071254" y="584200"/>
                </a:moveTo>
                <a:lnTo>
                  <a:pt x="641210" y="584200"/>
                </a:lnTo>
                <a:lnTo>
                  <a:pt x="636257" y="571500"/>
                </a:lnTo>
                <a:lnTo>
                  <a:pt x="1090383" y="571500"/>
                </a:lnTo>
                <a:lnTo>
                  <a:pt x="1071254" y="584200"/>
                </a:lnTo>
                <a:close/>
              </a:path>
              <a:path w="3760470" h="1295400">
                <a:moveTo>
                  <a:pt x="45825" y="1264976"/>
                </a:moveTo>
                <a:lnTo>
                  <a:pt x="1090383" y="571500"/>
                </a:lnTo>
                <a:lnTo>
                  <a:pt x="1092608" y="582249"/>
                </a:lnTo>
                <a:lnTo>
                  <a:pt x="86591" y="1249654"/>
                </a:lnTo>
                <a:lnTo>
                  <a:pt x="45825" y="1264976"/>
                </a:lnTo>
                <a:close/>
              </a:path>
              <a:path w="3760470" h="1295400">
                <a:moveTo>
                  <a:pt x="1092608" y="582249"/>
                </a:moveTo>
                <a:lnTo>
                  <a:pt x="1090383" y="571500"/>
                </a:lnTo>
                <a:lnTo>
                  <a:pt x="1108811" y="571500"/>
                </a:lnTo>
                <a:lnTo>
                  <a:pt x="1092608" y="582249"/>
                </a:lnTo>
                <a:close/>
              </a:path>
              <a:path w="3760470" h="1295400">
                <a:moveTo>
                  <a:pt x="40054" y="1280527"/>
                </a:moveTo>
                <a:lnTo>
                  <a:pt x="86591" y="1249654"/>
                </a:lnTo>
                <a:lnTo>
                  <a:pt x="1890814" y="571500"/>
                </a:lnTo>
                <a:lnTo>
                  <a:pt x="3679558" y="571500"/>
                </a:lnTo>
                <a:lnTo>
                  <a:pt x="3674605" y="584200"/>
                </a:lnTo>
                <a:lnTo>
                  <a:pt x="1893366" y="584200"/>
                </a:lnTo>
                <a:lnTo>
                  <a:pt x="40054" y="1280527"/>
                </a:lnTo>
                <a:close/>
              </a:path>
              <a:path w="3760470" h="1295400">
                <a:moveTo>
                  <a:pt x="1093012" y="584200"/>
                </a:moveTo>
                <a:lnTo>
                  <a:pt x="1089668" y="584200"/>
                </a:lnTo>
                <a:lnTo>
                  <a:pt x="1092608" y="582249"/>
                </a:lnTo>
                <a:lnTo>
                  <a:pt x="1093012" y="584200"/>
                </a:lnTo>
                <a:close/>
              </a:path>
              <a:path w="3760470" h="1295400">
                <a:moveTo>
                  <a:pt x="36495" y="1281864"/>
                </a:moveTo>
                <a:lnTo>
                  <a:pt x="33528" y="1273140"/>
                </a:lnTo>
                <a:lnTo>
                  <a:pt x="45825" y="1264976"/>
                </a:lnTo>
                <a:lnTo>
                  <a:pt x="86591" y="1249654"/>
                </a:lnTo>
                <a:lnTo>
                  <a:pt x="40054" y="1280527"/>
                </a:lnTo>
                <a:lnTo>
                  <a:pt x="36495" y="1281864"/>
                </a:lnTo>
                <a:close/>
              </a:path>
              <a:path w="3760470" h="1295400">
                <a:moveTo>
                  <a:pt x="33528" y="1273140"/>
                </a:moveTo>
                <a:lnTo>
                  <a:pt x="32461" y="1270000"/>
                </a:lnTo>
                <a:lnTo>
                  <a:pt x="45825" y="1264976"/>
                </a:lnTo>
                <a:lnTo>
                  <a:pt x="33528" y="1273140"/>
                </a:lnTo>
                <a:close/>
              </a:path>
              <a:path w="3760470" h="1295400">
                <a:moveTo>
                  <a:pt x="469" y="1295400"/>
                </a:moveTo>
                <a:lnTo>
                  <a:pt x="0" y="1295400"/>
                </a:lnTo>
                <a:lnTo>
                  <a:pt x="33528" y="1273140"/>
                </a:lnTo>
                <a:lnTo>
                  <a:pt x="36495" y="1281864"/>
                </a:lnTo>
                <a:lnTo>
                  <a:pt x="469" y="1295400"/>
                </a:lnTo>
                <a:close/>
              </a:path>
              <a:path w="3760470" h="1295400">
                <a:moveTo>
                  <a:pt x="36779" y="1282700"/>
                </a:moveTo>
                <a:lnTo>
                  <a:pt x="36495" y="1281864"/>
                </a:lnTo>
                <a:lnTo>
                  <a:pt x="40054" y="1280527"/>
                </a:lnTo>
                <a:lnTo>
                  <a:pt x="36779" y="128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819567" y="1240333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弹簧的劲度系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数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14259" y="2720339"/>
            <a:ext cx="4249420" cy="870585"/>
          </a:xfrm>
          <a:custGeom>
            <a:avLst/>
            <a:gdLst/>
            <a:ahLst/>
            <a:cxnLst/>
            <a:rect l="l" t="t" r="r" b="b"/>
            <a:pathLst>
              <a:path w="4249420" h="870585">
                <a:moveTo>
                  <a:pt x="1994916" y="236220"/>
                </a:moveTo>
                <a:lnTo>
                  <a:pt x="1028700" y="236220"/>
                </a:lnTo>
                <a:lnTo>
                  <a:pt x="0" y="0"/>
                </a:lnTo>
                <a:lnTo>
                  <a:pt x="1994916" y="236220"/>
                </a:lnTo>
                <a:close/>
              </a:path>
              <a:path w="4249420" h="870585">
                <a:moveTo>
                  <a:pt x="4142232" y="870204"/>
                </a:moveTo>
                <a:lnTo>
                  <a:pt x="490728" y="870204"/>
                </a:lnTo>
                <a:lnTo>
                  <a:pt x="449810" y="861769"/>
                </a:lnTo>
                <a:lnTo>
                  <a:pt x="416352" y="839138"/>
                </a:lnTo>
                <a:lnTo>
                  <a:pt x="393792" y="805751"/>
                </a:lnTo>
                <a:lnTo>
                  <a:pt x="385572" y="765048"/>
                </a:lnTo>
                <a:lnTo>
                  <a:pt x="385572" y="341376"/>
                </a:lnTo>
                <a:lnTo>
                  <a:pt x="393792" y="300529"/>
                </a:lnTo>
                <a:lnTo>
                  <a:pt x="416352" y="267095"/>
                </a:lnTo>
                <a:lnTo>
                  <a:pt x="449810" y="244512"/>
                </a:lnTo>
                <a:lnTo>
                  <a:pt x="490728" y="236220"/>
                </a:lnTo>
                <a:lnTo>
                  <a:pt x="4142232" y="236220"/>
                </a:lnTo>
                <a:lnTo>
                  <a:pt x="4183518" y="244519"/>
                </a:lnTo>
                <a:lnTo>
                  <a:pt x="4217179" y="267152"/>
                </a:lnTo>
                <a:lnTo>
                  <a:pt x="4239845" y="300722"/>
                </a:lnTo>
                <a:lnTo>
                  <a:pt x="4248150" y="341833"/>
                </a:lnTo>
                <a:lnTo>
                  <a:pt x="4248912" y="341833"/>
                </a:lnTo>
                <a:lnTo>
                  <a:pt x="4248912" y="765048"/>
                </a:lnTo>
                <a:lnTo>
                  <a:pt x="4240167" y="805751"/>
                </a:lnTo>
                <a:lnTo>
                  <a:pt x="4217274" y="839138"/>
                </a:lnTo>
                <a:lnTo>
                  <a:pt x="4183530" y="861769"/>
                </a:lnTo>
                <a:lnTo>
                  <a:pt x="4142232" y="870204"/>
                </a:lnTo>
                <a:close/>
              </a:path>
              <a:path w="4249420" h="870585">
                <a:moveTo>
                  <a:pt x="4248912" y="341833"/>
                </a:moveTo>
                <a:lnTo>
                  <a:pt x="4248150" y="341833"/>
                </a:lnTo>
                <a:lnTo>
                  <a:pt x="4248912" y="341376"/>
                </a:lnTo>
                <a:lnTo>
                  <a:pt x="4248912" y="3418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76274" y="2711462"/>
            <a:ext cx="4291330" cy="882650"/>
          </a:xfrm>
          <a:custGeom>
            <a:avLst/>
            <a:gdLst/>
            <a:ahLst/>
            <a:cxnLst/>
            <a:rect l="l" t="t" r="r" b="b"/>
            <a:pathLst>
              <a:path w="4291330" h="882650">
                <a:moveTo>
                  <a:pt x="1066152" y="248920"/>
                </a:moveTo>
                <a:lnTo>
                  <a:pt x="0" y="5080"/>
                </a:lnTo>
                <a:lnTo>
                  <a:pt x="927" y="0"/>
                </a:lnTo>
                <a:lnTo>
                  <a:pt x="38953" y="4490"/>
                </a:lnTo>
                <a:lnTo>
                  <a:pt x="37452" y="12700"/>
                </a:lnTo>
                <a:lnTo>
                  <a:pt x="121394" y="22638"/>
                </a:lnTo>
                <a:lnTo>
                  <a:pt x="1071814" y="240030"/>
                </a:lnTo>
                <a:lnTo>
                  <a:pt x="1067219" y="240030"/>
                </a:lnTo>
                <a:lnTo>
                  <a:pt x="1066152" y="248920"/>
                </a:lnTo>
                <a:close/>
              </a:path>
              <a:path w="4291330" h="882650">
                <a:moveTo>
                  <a:pt x="45363" y="5247"/>
                </a:moveTo>
                <a:lnTo>
                  <a:pt x="38953" y="4490"/>
                </a:lnTo>
                <a:lnTo>
                  <a:pt x="39077" y="3810"/>
                </a:lnTo>
                <a:lnTo>
                  <a:pt x="45363" y="5247"/>
                </a:lnTo>
                <a:close/>
              </a:path>
              <a:path w="4291330" h="882650">
                <a:moveTo>
                  <a:pt x="121394" y="22638"/>
                </a:moveTo>
                <a:lnTo>
                  <a:pt x="37452" y="12700"/>
                </a:lnTo>
                <a:lnTo>
                  <a:pt x="38953" y="4490"/>
                </a:lnTo>
                <a:lnTo>
                  <a:pt x="45363" y="5247"/>
                </a:lnTo>
                <a:lnTo>
                  <a:pt x="121394" y="22638"/>
                </a:lnTo>
                <a:close/>
              </a:path>
              <a:path w="4291330" h="882650">
                <a:moveTo>
                  <a:pt x="4219879" y="257810"/>
                </a:moveTo>
                <a:lnTo>
                  <a:pt x="4215079" y="255270"/>
                </a:lnTo>
                <a:lnTo>
                  <a:pt x="4215307" y="255270"/>
                </a:lnTo>
                <a:lnTo>
                  <a:pt x="4210392" y="254000"/>
                </a:lnTo>
                <a:lnTo>
                  <a:pt x="4210621" y="254000"/>
                </a:lnTo>
                <a:lnTo>
                  <a:pt x="4205617" y="252730"/>
                </a:lnTo>
                <a:lnTo>
                  <a:pt x="4205846" y="252730"/>
                </a:lnTo>
                <a:lnTo>
                  <a:pt x="4200728" y="251460"/>
                </a:lnTo>
                <a:lnTo>
                  <a:pt x="4200969" y="251460"/>
                </a:lnTo>
                <a:lnTo>
                  <a:pt x="4195762" y="250190"/>
                </a:lnTo>
                <a:lnTo>
                  <a:pt x="4190949" y="250190"/>
                </a:lnTo>
                <a:lnTo>
                  <a:pt x="4185589" y="248920"/>
                </a:lnTo>
                <a:lnTo>
                  <a:pt x="2032609" y="248920"/>
                </a:lnTo>
                <a:lnTo>
                  <a:pt x="121394" y="22638"/>
                </a:lnTo>
                <a:lnTo>
                  <a:pt x="45363" y="5247"/>
                </a:lnTo>
                <a:lnTo>
                  <a:pt x="2033447" y="240030"/>
                </a:lnTo>
                <a:lnTo>
                  <a:pt x="4191800" y="240030"/>
                </a:lnTo>
                <a:lnTo>
                  <a:pt x="4197324" y="241300"/>
                </a:lnTo>
                <a:lnTo>
                  <a:pt x="4202760" y="241300"/>
                </a:lnTo>
                <a:lnTo>
                  <a:pt x="4208094" y="242570"/>
                </a:lnTo>
                <a:lnTo>
                  <a:pt x="4213339" y="245110"/>
                </a:lnTo>
                <a:lnTo>
                  <a:pt x="4218470" y="246380"/>
                </a:lnTo>
                <a:lnTo>
                  <a:pt x="4223486" y="248920"/>
                </a:lnTo>
                <a:lnTo>
                  <a:pt x="4228376" y="250190"/>
                </a:lnTo>
                <a:lnTo>
                  <a:pt x="4233138" y="252730"/>
                </a:lnTo>
                <a:lnTo>
                  <a:pt x="4237761" y="255270"/>
                </a:lnTo>
                <a:lnTo>
                  <a:pt x="4239251" y="256540"/>
                </a:lnTo>
                <a:lnTo>
                  <a:pt x="4219663" y="256540"/>
                </a:lnTo>
                <a:lnTo>
                  <a:pt x="4219879" y="257810"/>
                </a:lnTo>
                <a:close/>
              </a:path>
              <a:path w="4291330" h="882650">
                <a:moveTo>
                  <a:pt x="4191800" y="882650"/>
                </a:moveTo>
                <a:lnTo>
                  <a:pt x="517766" y="882650"/>
                </a:lnTo>
                <a:lnTo>
                  <a:pt x="506806" y="880110"/>
                </a:lnTo>
                <a:lnTo>
                  <a:pt x="491096" y="876300"/>
                </a:lnTo>
                <a:lnTo>
                  <a:pt x="486079" y="873760"/>
                </a:lnTo>
                <a:lnTo>
                  <a:pt x="481190" y="872490"/>
                </a:lnTo>
                <a:lnTo>
                  <a:pt x="476427" y="869950"/>
                </a:lnTo>
                <a:lnTo>
                  <a:pt x="471804" y="867410"/>
                </a:lnTo>
                <a:lnTo>
                  <a:pt x="467334" y="863600"/>
                </a:lnTo>
                <a:lnTo>
                  <a:pt x="463003" y="861060"/>
                </a:lnTo>
                <a:lnTo>
                  <a:pt x="458838" y="857250"/>
                </a:lnTo>
                <a:lnTo>
                  <a:pt x="454825" y="854710"/>
                </a:lnTo>
                <a:lnTo>
                  <a:pt x="450989" y="850900"/>
                </a:lnTo>
                <a:lnTo>
                  <a:pt x="447344" y="847090"/>
                </a:lnTo>
                <a:lnTo>
                  <a:pt x="443877" y="843280"/>
                </a:lnTo>
                <a:lnTo>
                  <a:pt x="440601" y="838200"/>
                </a:lnTo>
                <a:lnTo>
                  <a:pt x="437515" y="834390"/>
                </a:lnTo>
                <a:lnTo>
                  <a:pt x="434644" y="829310"/>
                </a:lnTo>
                <a:lnTo>
                  <a:pt x="431990" y="825500"/>
                </a:lnTo>
                <a:lnTo>
                  <a:pt x="429552" y="820420"/>
                </a:lnTo>
                <a:lnTo>
                  <a:pt x="419239" y="783590"/>
                </a:lnTo>
                <a:lnTo>
                  <a:pt x="418779" y="345440"/>
                </a:lnTo>
                <a:lnTo>
                  <a:pt x="418807" y="344170"/>
                </a:lnTo>
                <a:lnTo>
                  <a:pt x="429552" y="302260"/>
                </a:lnTo>
                <a:lnTo>
                  <a:pt x="434644" y="293370"/>
                </a:lnTo>
                <a:lnTo>
                  <a:pt x="437515" y="288290"/>
                </a:lnTo>
                <a:lnTo>
                  <a:pt x="440601" y="284480"/>
                </a:lnTo>
                <a:lnTo>
                  <a:pt x="443877" y="279400"/>
                </a:lnTo>
                <a:lnTo>
                  <a:pt x="447344" y="275590"/>
                </a:lnTo>
                <a:lnTo>
                  <a:pt x="450989" y="271780"/>
                </a:lnTo>
                <a:lnTo>
                  <a:pt x="454825" y="267970"/>
                </a:lnTo>
                <a:lnTo>
                  <a:pt x="458838" y="265430"/>
                </a:lnTo>
                <a:lnTo>
                  <a:pt x="463003" y="261620"/>
                </a:lnTo>
                <a:lnTo>
                  <a:pt x="467334" y="259080"/>
                </a:lnTo>
                <a:lnTo>
                  <a:pt x="471804" y="255270"/>
                </a:lnTo>
                <a:lnTo>
                  <a:pt x="476427" y="252730"/>
                </a:lnTo>
                <a:lnTo>
                  <a:pt x="481190" y="250190"/>
                </a:lnTo>
                <a:lnTo>
                  <a:pt x="486079" y="248920"/>
                </a:lnTo>
                <a:lnTo>
                  <a:pt x="491096" y="246380"/>
                </a:lnTo>
                <a:lnTo>
                  <a:pt x="496227" y="245110"/>
                </a:lnTo>
                <a:lnTo>
                  <a:pt x="501459" y="242570"/>
                </a:lnTo>
                <a:lnTo>
                  <a:pt x="506806" y="241300"/>
                </a:lnTo>
                <a:lnTo>
                  <a:pt x="512241" y="241300"/>
                </a:lnTo>
                <a:lnTo>
                  <a:pt x="517766" y="240030"/>
                </a:lnTo>
                <a:lnTo>
                  <a:pt x="1027282" y="240030"/>
                </a:lnTo>
                <a:lnTo>
                  <a:pt x="1066152" y="248920"/>
                </a:lnTo>
                <a:lnTo>
                  <a:pt x="523976" y="248920"/>
                </a:lnTo>
                <a:lnTo>
                  <a:pt x="518604" y="250190"/>
                </a:lnTo>
                <a:lnTo>
                  <a:pt x="513803" y="250190"/>
                </a:lnTo>
                <a:lnTo>
                  <a:pt x="508596" y="251460"/>
                </a:lnTo>
                <a:lnTo>
                  <a:pt x="508838" y="251460"/>
                </a:lnTo>
                <a:lnTo>
                  <a:pt x="503720" y="252730"/>
                </a:lnTo>
                <a:lnTo>
                  <a:pt x="503948" y="252730"/>
                </a:lnTo>
                <a:lnTo>
                  <a:pt x="498944" y="254000"/>
                </a:lnTo>
                <a:lnTo>
                  <a:pt x="499160" y="254000"/>
                </a:lnTo>
                <a:lnTo>
                  <a:pt x="494258" y="255270"/>
                </a:lnTo>
                <a:lnTo>
                  <a:pt x="494474" y="255270"/>
                </a:lnTo>
                <a:lnTo>
                  <a:pt x="492080" y="256540"/>
                </a:lnTo>
                <a:lnTo>
                  <a:pt x="489902" y="256540"/>
                </a:lnTo>
                <a:lnTo>
                  <a:pt x="485216" y="259080"/>
                </a:lnTo>
                <a:lnTo>
                  <a:pt x="485432" y="259080"/>
                </a:lnTo>
                <a:lnTo>
                  <a:pt x="480872" y="261620"/>
                </a:lnTo>
                <a:lnTo>
                  <a:pt x="481075" y="261620"/>
                </a:lnTo>
                <a:lnTo>
                  <a:pt x="476656" y="264160"/>
                </a:lnTo>
                <a:lnTo>
                  <a:pt x="476846" y="264160"/>
                </a:lnTo>
                <a:lnTo>
                  <a:pt x="472567" y="266700"/>
                </a:lnTo>
                <a:lnTo>
                  <a:pt x="472757" y="266700"/>
                </a:lnTo>
                <a:lnTo>
                  <a:pt x="468617" y="269240"/>
                </a:lnTo>
                <a:lnTo>
                  <a:pt x="468795" y="269240"/>
                </a:lnTo>
                <a:lnTo>
                  <a:pt x="464807" y="271780"/>
                </a:lnTo>
                <a:lnTo>
                  <a:pt x="464985" y="271780"/>
                </a:lnTo>
                <a:lnTo>
                  <a:pt x="461149" y="275590"/>
                </a:lnTo>
                <a:lnTo>
                  <a:pt x="461314" y="275590"/>
                </a:lnTo>
                <a:lnTo>
                  <a:pt x="458876" y="278130"/>
                </a:lnTo>
                <a:lnTo>
                  <a:pt x="457809" y="278130"/>
                </a:lnTo>
                <a:lnTo>
                  <a:pt x="454317" y="281940"/>
                </a:lnTo>
                <a:lnTo>
                  <a:pt x="454469" y="281940"/>
                </a:lnTo>
                <a:lnTo>
                  <a:pt x="451142" y="285750"/>
                </a:lnTo>
                <a:lnTo>
                  <a:pt x="451294" y="285750"/>
                </a:lnTo>
                <a:lnTo>
                  <a:pt x="448157" y="289560"/>
                </a:lnTo>
                <a:lnTo>
                  <a:pt x="448297" y="289560"/>
                </a:lnTo>
                <a:lnTo>
                  <a:pt x="445350" y="293370"/>
                </a:lnTo>
                <a:lnTo>
                  <a:pt x="443420" y="297180"/>
                </a:lnTo>
                <a:lnTo>
                  <a:pt x="442849" y="297180"/>
                </a:lnTo>
                <a:lnTo>
                  <a:pt x="440309" y="302260"/>
                </a:lnTo>
                <a:lnTo>
                  <a:pt x="438086" y="306070"/>
                </a:lnTo>
                <a:lnTo>
                  <a:pt x="436067" y="311150"/>
                </a:lnTo>
                <a:lnTo>
                  <a:pt x="434263" y="314960"/>
                </a:lnTo>
                <a:lnTo>
                  <a:pt x="432689" y="320040"/>
                </a:lnTo>
                <a:lnTo>
                  <a:pt x="431342" y="325120"/>
                </a:lnTo>
                <a:lnTo>
                  <a:pt x="430212" y="330200"/>
                </a:lnTo>
                <a:lnTo>
                  <a:pt x="429567" y="334010"/>
                </a:lnTo>
                <a:lnTo>
                  <a:pt x="429374" y="334010"/>
                </a:lnTo>
                <a:lnTo>
                  <a:pt x="428835" y="339090"/>
                </a:lnTo>
                <a:lnTo>
                  <a:pt x="428401" y="344170"/>
                </a:lnTo>
                <a:lnTo>
                  <a:pt x="428304" y="345440"/>
                </a:lnTo>
                <a:lnTo>
                  <a:pt x="428401" y="778510"/>
                </a:lnTo>
                <a:lnTo>
                  <a:pt x="428726" y="783590"/>
                </a:lnTo>
                <a:lnTo>
                  <a:pt x="429374" y="788670"/>
                </a:lnTo>
                <a:lnTo>
                  <a:pt x="429567" y="788670"/>
                </a:lnTo>
                <a:lnTo>
                  <a:pt x="430263" y="792480"/>
                </a:lnTo>
                <a:lnTo>
                  <a:pt x="431393" y="797560"/>
                </a:lnTo>
                <a:lnTo>
                  <a:pt x="432765" y="802640"/>
                </a:lnTo>
                <a:lnTo>
                  <a:pt x="434352" y="807720"/>
                </a:lnTo>
                <a:lnTo>
                  <a:pt x="436156" y="811530"/>
                </a:lnTo>
                <a:lnTo>
                  <a:pt x="438188" y="816610"/>
                </a:lnTo>
                <a:lnTo>
                  <a:pt x="440410" y="820420"/>
                </a:lnTo>
                <a:lnTo>
                  <a:pt x="442849" y="825500"/>
                </a:lnTo>
                <a:lnTo>
                  <a:pt x="443420" y="825500"/>
                </a:lnTo>
                <a:lnTo>
                  <a:pt x="445477" y="829310"/>
                </a:lnTo>
                <a:lnTo>
                  <a:pt x="448297" y="833120"/>
                </a:lnTo>
                <a:lnTo>
                  <a:pt x="448157" y="833120"/>
                </a:lnTo>
                <a:lnTo>
                  <a:pt x="451294" y="836930"/>
                </a:lnTo>
                <a:lnTo>
                  <a:pt x="451142" y="836930"/>
                </a:lnTo>
                <a:lnTo>
                  <a:pt x="454469" y="840740"/>
                </a:lnTo>
                <a:lnTo>
                  <a:pt x="454317" y="840740"/>
                </a:lnTo>
                <a:lnTo>
                  <a:pt x="457809" y="844550"/>
                </a:lnTo>
                <a:lnTo>
                  <a:pt x="458876" y="844550"/>
                </a:lnTo>
                <a:lnTo>
                  <a:pt x="461314" y="847090"/>
                </a:lnTo>
                <a:lnTo>
                  <a:pt x="461149" y="847090"/>
                </a:lnTo>
                <a:lnTo>
                  <a:pt x="464985" y="850900"/>
                </a:lnTo>
                <a:lnTo>
                  <a:pt x="464807" y="850900"/>
                </a:lnTo>
                <a:lnTo>
                  <a:pt x="468795" y="853440"/>
                </a:lnTo>
                <a:lnTo>
                  <a:pt x="468617" y="853440"/>
                </a:lnTo>
                <a:lnTo>
                  <a:pt x="472757" y="855980"/>
                </a:lnTo>
                <a:lnTo>
                  <a:pt x="472567" y="855980"/>
                </a:lnTo>
                <a:lnTo>
                  <a:pt x="476846" y="858520"/>
                </a:lnTo>
                <a:lnTo>
                  <a:pt x="476656" y="858520"/>
                </a:lnTo>
                <a:lnTo>
                  <a:pt x="481075" y="861060"/>
                </a:lnTo>
                <a:lnTo>
                  <a:pt x="480872" y="861060"/>
                </a:lnTo>
                <a:lnTo>
                  <a:pt x="485432" y="863600"/>
                </a:lnTo>
                <a:lnTo>
                  <a:pt x="485216" y="863600"/>
                </a:lnTo>
                <a:lnTo>
                  <a:pt x="489902" y="866140"/>
                </a:lnTo>
                <a:lnTo>
                  <a:pt x="492080" y="866140"/>
                </a:lnTo>
                <a:lnTo>
                  <a:pt x="494474" y="867410"/>
                </a:lnTo>
                <a:lnTo>
                  <a:pt x="494258" y="867410"/>
                </a:lnTo>
                <a:lnTo>
                  <a:pt x="499160" y="868680"/>
                </a:lnTo>
                <a:lnTo>
                  <a:pt x="498944" y="868680"/>
                </a:lnTo>
                <a:lnTo>
                  <a:pt x="503948" y="869950"/>
                </a:lnTo>
                <a:lnTo>
                  <a:pt x="503720" y="869950"/>
                </a:lnTo>
                <a:lnTo>
                  <a:pt x="508838" y="871220"/>
                </a:lnTo>
                <a:lnTo>
                  <a:pt x="508596" y="871220"/>
                </a:lnTo>
                <a:lnTo>
                  <a:pt x="513803" y="872490"/>
                </a:lnTo>
                <a:lnTo>
                  <a:pt x="518604" y="872490"/>
                </a:lnTo>
                <a:lnTo>
                  <a:pt x="523976" y="873760"/>
                </a:lnTo>
                <a:lnTo>
                  <a:pt x="4223486" y="873760"/>
                </a:lnTo>
                <a:lnTo>
                  <a:pt x="4218470" y="876300"/>
                </a:lnTo>
                <a:lnTo>
                  <a:pt x="4202760" y="880110"/>
                </a:lnTo>
                <a:lnTo>
                  <a:pt x="4191800" y="882650"/>
                </a:lnTo>
                <a:close/>
              </a:path>
              <a:path w="4291330" h="882650">
                <a:moveTo>
                  <a:pt x="1105014" y="248920"/>
                </a:moveTo>
                <a:lnTo>
                  <a:pt x="1066152" y="248920"/>
                </a:lnTo>
                <a:lnTo>
                  <a:pt x="1067219" y="240030"/>
                </a:lnTo>
                <a:lnTo>
                  <a:pt x="1071814" y="240030"/>
                </a:lnTo>
                <a:lnTo>
                  <a:pt x="1105128" y="247650"/>
                </a:lnTo>
                <a:lnTo>
                  <a:pt x="1105014" y="248920"/>
                </a:lnTo>
                <a:close/>
              </a:path>
              <a:path w="4291330" h="882650">
                <a:moveTo>
                  <a:pt x="489686" y="257810"/>
                </a:moveTo>
                <a:lnTo>
                  <a:pt x="489902" y="256540"/>
                </a:lnTo>
                <a:lnTo>
                  <a:pt x="492080" y="256540"/>
                </a:lnTo>
                <a:lnTo>
                  <a:pt x="489686" y="257810"/>
                </a:lnTo>
                <a:close/>
              </a:path>
              <a:path w="4291330" h="882650">
                <a:moveTo>
                  <a:pt x="4251909" y="279400"/>
                </a:moveTo>
                <a:lnTo>
                  <a:pt x="4248251" y="275590"/>
                </a:lnTo>
                <a:lnTo>
                  <a:pt x="4248416" y="275590"/>
                </a:lnTo>
                <a:lnTo>
                  <a:pt x="4244581" y="271780"/>
                </a:lnTo>
                <a:lnTo>
                  <a:pt x="4244759" y="271780"/>
                </a:lnTo>
                <a:lnTo>
                  <a:pt x="4240771" y="269240"/>
                </a:lnTo>
                <a:lnTo>
                  <a:pt x="4240949" y="269240"/>
                </a:lnTo>
                <a:lnTo>
                  <a:pt x="4236808" y="266700"/>
                </a:lnTo>
                <a:lnTo>
                  <a:pt x="4236999" y="266700"/>
                </a:lnTo>
                <a:lnTo>
                  <a:pt x="4232719" y="264160"/>
                </a:lnTo>
                <a:lnTo>
                  <a:pt x="4232910" y="264160"/>
                </a:lnTo>
                <a:lnTo>
                  <a:pt x="4228490" y="261620"/>
                </a:lnTo>
                <a:lnTo>
                  <a:pt x="4228693" y="261620"/>
                </a:lnTo>
                <a:lnTo>
                  <a:pt x="4224134" y="259080"/>
                </a:lnTo>
                <a:lnTo>
                  <a:pt x="4224350" y="259080"/>
                </a:lnTo>
                <a:lnTo>
                  <a:pt x="4219663" y="256540"/>
                </a:lnTo>
                <a:lnTo>
                  <a:pt x="4239251" y="256540"/>
                </a:lnTo>
                <a:lnTo>
                  <a:pt x="4242231" y="259080"/>
                </a:lnTo>
                <a:lnTo>
                  <a:pt x="4246562" y="261620"/>
                </a:lnTo>
                <a:lnTo>
                  <a:pt x="4250728" y="265430"/>
                </a:lnTo>
                <a:lnTo>
                  <a:pt x="4254741" y="267970"/>
                </a:lnTo>
                <a:lnTo>
                  <a:pt x="4258564" y="271780"/>
                </a:lnTo>
                <a:lnTo>
                  <a:pt x="4262221" y="275590"/>
                </a:lnTo>
                <a:lnTo>
                  <a:pt x="4264533" y="278130"/>
                </a:lnTo>
                <a:lnTo>
                  <a:pt x="4251756" y="278130"/>
                </a:lnTo>
                <a:lnTo>
                  <a:pt x="4251909" y="279400"/>
                </a:lnTo>
                <a:close/>
              </a:path>
              <a:path w="4291330" h="882650">
                <a:moveTo>
                  <a:pt x="457657" y="279400"/>
                </a:moveTo>
                <a:lnTo>
                  <a:pt x="457809" y="278130"/>
                </a:lnTo>
                <a:lnTo>
                  <a:pt x="458876" y="278130"/>
                </a:lnTo>
                <a:lnTo>
                  <a:pt x="457657" y="279400"/>
                </a:lnTo>
                <a:close/>
              </a:path>
              <a:path w="4291330" h="882650">
                <a:moveTo>
                  <a:pt x="4266831" y="298450"/>
                </a:moveTo>
                <a:lnTo>
                  <a:pt x="4264088" y="293370"/>
                </a:lnTo>
                <a:lnTo>
                  <a:pt x="4261269" y="289560"/>
                </a:lnTo>
                <a:lnTo>
                  <a:pt x="4261408" y="289560"/>
                </a:lnTo>
                <a:lnTo>
                  <a:pt x="4258271" y="285750"/>
                </a:lnTo>
                <a:lnTo>
                  <a:pt x="4258411" y="285750"/>
                </a:lnTo>
                <a:lnTo>
                  <a:pt x="4255096" y="281940"/>
                </a:lnTo>
                <a:lnTo>
                  <a:pt x="4255249" y="281940"/>
                </a:lnTo>
                <a:lnTo>
                  <a:pt x="4251756" y="278130"/>
                </a:lnTo>
                <a:lnTo>
                  <a:pt x="4264533" y="278130"/>
                </a:lnTo>
                <a:lnTo>
                  <a:pt x="4265688" y="279400"/>
                </a:lnTo>
                <a:lnTo>
                  <a:pt x="4268965" y="284480"/>
                </a:lnTo>
                <a:lnTo>
                  <a:pt x="4272038" y="288290"/>
                </a:lnTo>
                <a:lnTo>
                  <a:pt x="4274921" y="293370"/>
                </a:lnTo>
                <a:lnTo>
                  <a:pt x="4277575" y="297180"/>
                </a:lnTo>
                <a:lnTo>
                  <a:pt x="4266717" y="297180"/>
                </a:lnTo>
                <a:lnTo>
                  <a:pt x="4266831" y="298450"/>
                </a:lnTo>
                <a:close/>
              </a:path>
              <a:path w="4291330" h="882650">
                <a:moveTo>
                  <a:pt x="442734" y="298450"/>
                </a:moveTo>
                <a:lnTo>
                  <a:pt x="442849" y="297180"/>
                </a:lnTo>
                <a:lnTo>
                  <a:pt x="443420" y="297180"/>
                </a:lnTo>
                <a:lnTo>
                  <a:pt x="442734" y="298450"/>
                </a:lnTo>
                <a:close/>
              </a:path>
              <a:path w="4291330" h="882650">
                <a:moveTo>
                  <a:pt x="4280230" y="335280"/>
                </a:moveTo>
                <a:lnTo>
                  <a:pt x="4279303" y="330200"/>
                </a:lnTo>
                <a:lnTo>
                  <a:pt x="4278172" y="325120"/>
                </a:lnTo>
                <a:lnTo>
                  <a:pt x="4276801" y="320040"/>
                </a:lnTo>
                <a:lnTo>
                  <a:pt x="4275213" y="314960"/>
                </a:lnTo>
                <a:lnTo>
                  <a:pt x="4273410" y="311150"/>
                </a:lnTo>
                <a:lnTo>
                  <a:pt x="4271378" y="306070"/>
                </a:lnTo>
                <a:lnTo>
                  <a:pt x="4269143" y="302260"/>
                </a:lnTo>
                <a:lnTo>
                  <a:pt x="4266717" y="297180"/>
                </a:lnTo>
                <a:lnTo>
                  <a:pt x="4277575" y="297180"/>
                </a:lnTo>
                <a:lnTo>
                  <a:pt x="4280014" y="302260"/>
                </a:lnTo>
                <a:lnTo>
                  <a:pt x="4289767" y="334010"/>
                </a:lnTo>
                <a:lnTo>
                  <a:pt x="4280192" y="334010"/>
                </a:lnTo>
                <a:lnTo>
                  <a:pt x="4280230" y="335280"/>
                </a:lnTo>
                <a:close/>
              </a:path>
              <a:path w="4291330" h="882650">
                <a:moveTo>
                  <a:pt x="429336" y="335280"/>
                </a:moveTo>
                <a:lnTo>
                  <a:pt x="429374" y="334010"/>
                </a:lnTo>
                <a:lnTo>
                  <a:pt x="429567" y="334010"/>
                </a:lnTo>
                <a:lnTo>
                  <a:pt x="429336" y="335280"/>
                </a:lnTo>
                <a:close/>
              </a:path>
              <a:path w="4291330" h="882650">
                <a:moveTo>
                  <a:pt x="4290758" y="778510"/>
                </a:moveTo>
                <a:lnTo>
                  <a:pt x="4281233" y="778510"/>
                </a:lnTo>
                <a:lnTo>
                  <a:pt x="4281261" y="345440"/>
                </a:lnTo>
                <a:lnTo>
                  <a:pt x="4281233" y="344170"/>
                </a:lnTo>
                <a:lnTo>
                  <a:pt x="4280839" y="339090"/>
                </a:lnTo>
                <a:lnTo>
                  <a:pt x="4280192" y="334010"/>
                </a:lnTo>
                <a:lnTo>
                  <a:pt x="4289767" y="334010"/>
                </a:lnTo>
                <a:lnTo>
                  <a:pt x="4290326" y="339090"/>
                </a:lnTo>
                <a:lnTo>
                  <a:pt x="4290758" y="344170"/>
                </a:lnTo>
                <a:lnTo>
                  <a:pt x="4290786" y="345440"/>
                </a:lnTo>
                <a:lnTo>
                  <a:pt x="4290758" y="778510"/>
                </a:lnTo>
                <a:close/>
              </a:path>
              <a:path w="4291330" h="882650">
                <a:moveTo>
                  <a:pt x="428701" y="340360"/>
                </a:moveTo>
                <a:lnTo>
                  <a:pt x="428726" y="339090"/>
                </a:lnTo>
                <a:lnTo>
                  <a:pt x="428701" y="340360"/>
                </a:lnTo>
                <a:close/>
              </a:path>
              <a:path w="4291330" h="882650">
                <a:moveTo>
                  <a:pt x="4280865" y="340360"/>
                </a:moveTo>
                <a:lnTo>
                  <a:pt x="4280730" y="339090"/>
                </a:lnTo>
                <a:lnTo>
                  <a:pt x="4280865" y="340360"/>
                </a:lnTo>
                <a:close/>
              </a:path>
              <a:path w="4291330" h="882650">
                <a:moveTo>
                  <a:pt x="428320" y="345440"/>
                </a:moveTo>
                <a:lnTo>
                  <a:pt x="428332" y="344170"/>
                </a:lnTo>
                <a:lnTo>
                  <a:pt x="428320" y="345440"/>
                </a:lnTo>
                <a:close/>
              </a:path>
              <a:path w="4291330" h="882650">
                <a:moveTo>
                  <a:pt x="4281246" y="345440"/>
                </a:moveTo>
                <a:lnTo>
                  <a:pt x="4281164" y="344170"/>
                </a:lnTo>
                <a:lnTo>
                  <a:pt x="4281246" y="345440"/>
                </a:lnTo>
                <a:close/>
              </a:path>
              <a:path w="4291330" h="882650">
                <a:moveTo>
                  <a:pt x="428401" y="778510"/>
                </a:moveTo>
                <a:lnTo>
                  <a:pt x="428320" y="777240"/>
                </a:lnTo>
                <a:lnTo>
                  <a:pt x="428401" y="778510"/>
                </a:lnTo>
                <a:close/>
              </a:path>
              <a:path w="4291330" h="882650">
                <a:moveTo>
                  <a:pt x="4290326" y="783590"/>
                </a:moveTo>
                <a:lnTo>
                  <a:pt x="4280839" y="783590"/>
                </a:lnTo>
                <a:lnTo>
                  <a:pt x="4281246" y="777240"/>
                </a:lnTo>
                <a:lnTo>
                  <a:pt x="4281233" y="778510"/>
                </a:lnTo>
                <a:lnTo>
                  <a:pt x="4290758" y="778510"/>
                </a:lnTo>
                <a:lnTo>
                  <a:pt x="4290326" y="783590"/>
                </a:lnTo>
                <a:close/>
              </a:path>
              <a:path w="4291330" h="882650">
                <a:moveTo>
                  <a:pt x="428835" y="783590"/>
                </a:moveTo>
                <a:lnTo>
                  <a:pt x="428701" y="782320"/>
                </a:lnTo>
                <a:lnTo>
                  <a:pt x="428835" y="783590"/>
                </a:lnTo>
                <a:close/>
              </a:path>
              <a:path w="4291330" h="882650">
                <a:moveTo>
                  <a:pt x="4289767" y="788670"/>
                </a:moveTo>
                <a:lnTo>
                  <a:pt x="4280192" y="788670"/>
                </a:lnTo>
                <a:lnTo>
                  <a:pt x="4280865" y="782320"/>
                </a:lnTo>
                <a:lnTo>
                  <a:pt x="4280839" y="783590"/>
                </a:lnTo>
                <a:lnTo>
                  <a:pt x="4290326" y="783590"/>
                </a:lnTo>
                <a:lnTo>
                  <a:pt x="4289767" y="788670"/>
                </a:lnTo>
                <a:close/>
              </a:path>
              <a:path w="4291330" h="882650">
                <a:moveTo>
                  <a:pt x="429567" y="788670"/>
                </a:moveTo>
                <a:lnTo>
                  <a:pt x="429374" y="788670"/>
                </a:lnTo>
                <a:lnTo>
                  <a:pt x="429336" y="787400"/>
                </a:lnTo>
                <a:lnTo>
                  <a:pt x="429567" y="788670"/>
                </a:lnTo>
                <a:close/>
              </a:path>
              <a:path w="4291330" h="882650">
                <a:moveTo>
                  <a:pt x="4277575" y="825500"/>
                </a:moveTo>
                <a:lnTo>
                  <a:pt x="4266717" y="825500"/>
                </a:lnTo>
                <a:lnTo>
                  <a:pt x="4269257" y="820420"/>
                </a:lnTo>
                <a:lnTo>
                  <a:pt x="4271479" y="816610"/>
                </a:lnTo>
                <a:lnTo>
                  <a:pt x="4273499" y="811530"/>
                </a:lnTo>
                <a:lnTo>
                  <a:pt x="4275289" y="807720"/>
                </a:lnTo>
                <a:lnTo>
                  <a:pt x="4276877" y="802640"/>
                </a:lnTo>
                <a:lnTo>
                  <a:pt x="4278223" y="797560"/>
                </a:lnTo>
                <a:lnTo>
                  <a:pt x="4279353" y="792480"/>
                </a:lnTo>
                <a:lnTo>
                  <a:pt x="4280230" y="787400"/>
                </a:lnTo>
                <a:lnTo>
                  <a:pt x="4280192" y="788670"/>
                </a:lnTo>
                <a:lnTo>
                  <a:pt x="4289767" y="788670"/>
                </a:lnTo>
                <a:lnTo>
                  <a:pt x="4280014" y="820420"/>
                </a:lnTo>
                <a:lnTo>
                  <a:pt x="4277575" y="825500"/>
                </a:lnTo>
                <a:close/>
              </a:path>
              <a:path w="4291330" h="882650">
                <a:moveTo>
                  <a:pt x="443420" y="825500"/>
                </a:moveTo>
                <a:lnTo>
                  <a:pt x="442849" y="825500"/>
                </a:lnTo>
                <a:lnTo>
                  <a:pt x="442734" y="824230"/>
                </a:lnTo>
                <a:lnTo>
                  <a:pt x="443420" y="825500"/>
                </a:lnTo>
                <a:close/>
              </a:path>
              <a:path w="4291330" h="882650">
                <a:moveTo>
                  <a:pt x="4264533" y="844550"/>
                </a:moveTo>
                <a:lnTo>
                  <a:pt x="4251756" y="844550"/>
                </a:lnTo>
                <a:lnTo>
                  <a:pt x="4255249" y="840740"/>
                </a:lnTo>
                <a:lnTo>
                  <a:pt x="4255096" y="840740"/>
                </a:lnTo>
                <a:lnTo>
                  <a:pt x="4258411" y="836930"/>
                </a:lnTo>
                <a:lnTo>
                  <a:pt x="4258271" y="836930"/>
                </a:lnTo>
                <a:lnTo>
                  <a:pt x="4261408" y="833120"/>
                </a:lnTo>
                <a:lnTo>
                  <a:pt x="4261269" y="833120"/>
                </a:lnTo>
                <a:lnTo>
                  <a:pt x="4264215" y="829310"/>
                </a:lnTo>
                <a:lnTo>
                  <a:pt x="4266831" y="824230"/>
                </a:lnTo>
                <a:lnTo>
                  <a:pt x="4266717" y="825500"/>
                </a:lnTo>
                <a:lnTo>
                  <a:pt x="4277575" y="825500"/>
                </a:lnTo>
                <a:lnTo>
                  <a:pt x="4274921" y="829310"/>
                </a:lnTo>
                <a:lnTo>
                  <a:pt x="4272038" y="834390"/>
                </a:lnTo>
                <a:lnTo>
                  <a:pt x="4268965" y="838200"/>
                </a:lnTo>
                <a:lnTo>
                  <a:pt x="4265688" y="843280"/>
                </a:lnTo>
                <a:lnTo>
                  <a:pt x="4264533" y="844550"/>
                </a:lnTo>
                <a:close/>
              </a:path>
              <a:path w="4291330" h="882650">
                <a:moveTo>
                  <a:pt x="458876" y="844550"/>
                </a:moveTo>
                <a:lnTo>
                  <a:pt x="457809" y="844550"/>
                </a:lnTo>
                <a:lnTo>
                  <a:pt x="457657" y="843280"/>
                </a:lnTo>
                <a:lnTo>
                  <a:pt x="458876" y="844550"/>
                </a:lnTo>
                <a:close/>
              </a:path>
              <a:path w="4291330" h="882650">
                <a:moveTo>
                  <a:pt x="4239251" y="866140"/>
                </a:moveTo>
                <a:lnTo>
                  <a:pt x="4219663" y="866140"/>
                </a:lnTo>
                <a:lnTo>
                  <a:pt x="4224350" y="863600"/>
                </a:lnTo>
                <a:lnTo>
                  <a:pt x="4224134" y="863600"/>
                </a:lnTo>
                <a:lnTo>
                  <a:pt x="4228693" y="861060"/>
                </a:lnTo>
                <a:lnTo>
                  <a:pt x="4228490" y="861060"/>
                </a:lnTo>
                <a:lnTo>
                  <a:pt x="4232910" y="858520"/>
                </a:lnTo>
                <a:lnTo>
                  <a:pt x="4232719" y="858520"/>
                </a:lnTo>
                <a:lnTo>
                  <a:pt x="4236999" y="855980"/>
                </a:lnTo>
                <a:lnTo>
                  <a:pt x="4236808" y="855980"/>
                </a:lnTo>
                <a:lnTo>
                  <a:pt x="4240949" y="853440"/>
                </a:lnTo>
                <a:lnTo>
                  <a:pt x="4240771" y="853440"/>
                </a:lnTo>
                <a:lnTo>
                  <a:pt x="4244759" y="850900"/>
                </a:lnTo>
                <a:lnTo>
                  <a:pt x="4244581" y="850900"/>
                </a:lnTo>
                <a:lnTo>
                  <a:pt x="4248416" y="847090"/>
                </a:lnTo>
                <a:lnTo>
                  <a:pt x="4248251" y="847090"/>
                </a:lnTo>
                <a:lnTo>
                  <a:pt x="4251909" y="843280"/>
                </a:lnTo>
                <a:lnTo>
                  <a:pt x="4251756" y="844550"/>
                </a:lnTo>
                <a:lnTo>
                  <a:pt x="4264533" y="844550"/>
                </a:lnTo>
                <a:lnTo>
                  <a:pt x="4262221" y="847090"/>
                </a:lnTo>
                <a:lnTo>
                  <a:pt x="4258564" y="850900"/>
                </a:lnTo>
                <a:lnTo>
                  <a:pt x="4254741" y="854710"/>
                </a:lnTo>
                <a:lnTo>
                  <a:pt x="4250728" y="857250"/>
                </a:lnTo>
                <a:lnTo>
                  <a:pt x="4246562" y="861060"/>
                </a:lnTo>
                <a:lnTo>
                  <a:pt x="4242231" y="863600"/>
                </a:lnTo>
                <a:lnTo>
                  <a:pt x="4239251" y="866140"/>
                </a:lnTo>
                <a:close/>
              </a:path>
              <a:path w="4291330" h="882650">
                <a:moveTo>
                  <a:pt x="492080" y="866140"/>
                </a:moveTo>
                <a:lnTo>
                  <a:pt x="489902" y="866140"/>
                </a:lnTo>
                <a:lnTo>
                  <a:pt x="489686" y="864870"/>
                </a:lnTo>
                <a:lnTo>
                  <a:pt x="492080" y="866140"/>
                </a:lnTo>
                <a:close/>
              </a:path>
              <a:path w="4291330" h="882650">
                <a:moveTo>
                  <a:pt x="4223486" y="873760"/>
                </a:moveTo>
                <a:lnTo>
                  <a:pt x="4185589" y="873760"/>
                </a:lnTo>
                <a:lnTo>
                  <a:pt x="4190949" y="872490"/>
                </a:lnTo>
                <a:lnTo>
                  <a:pt x="4195762" y="872490"/>
                </a:lnTo>
                <a:lnTo>
                  <a:pt x="4200969" y="871220"/>
                </a:lnTo>
                <a:lnTo>
                  <a:pt x="4200728" y="871220"/>
                </a:lnTo>
                <a:lnTo>
                  <a:pt x="4205846" y="869950"/>
                </a:lnTo>
                <a:lnTo>
                  <a:pt x="4205617" y="869950"/>
                </a:lnTo>
                <a:lnTo>
                  <a:pt x="4210621" y="868680"/>
                </a:lnTo>
                <a:lnTo>
                  <a:pt x="4210392" y="868680"/>
                </a:lnTo>
                <a:lnTo>
                  <a:pt x="4215307" y="867410"/>
                </a:lnTo>
                <a:lnTo>
                  <a:pt x="4215079" y="867410"/>
                </a:lnTo>
                <a:lnTo>
                  <a:pt x="4219879" y="864870"/>
                </a:lnTo>
                <a:lnTo>
                  <a:pt x="4219663" y="866140"/>
                </a:lnTo>
                <a:lnTo>
                  <a:pt x="4239251" y="866140"/>
                </a:lnTo>
                <a:lnTo>
                  <a:pt x="4237761" y="867410"/>
                </a:lnTo>
                <a:lnTo>
                  <a:pt x="4233138" y="869950"/>
                </a:lnTo>
                <a:lnTo>
                  <a:pt x="4228376" y="872490"/>
                </a:lnTo>
                <a:lnTo>
                  <a:pt x="4223486" y="873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38527" y="2260092"/>
            <a:ext cx="3552825" cy="696595"/>
          </a:xfrm>
          <a:custGeom>
            <a:avLst/>
            <a:gdLst/>
            <a:ahLst/>
            <a:cxnLst/>
            <a:rect l="l" t="t" r="r" b="b"/>
            <a:pathLst>
              <a:path w="3552825" h="696594">
                <a:moveTo>
                  <a:pt x="0" y="580643"/>
                </a:moveTo>
                <a:lnTo>
                  <a:pt x="0" y="115823"/>
                </a:lnTo>
                <a:lnTo>
                  <a:pt x="9196" y="70380"/>
                </a:lnTo>
                <a:lnTo>
                  <a:pt x="34080" y="33413"/>
                </a:lnTo>
                <a:lnTo>
                  <a:pt x="70880" y="8696"/>
                </a:lnTo>
                <a:lnTo>
                  <a:pt x="115824" y="0"/>
                </a:lnTo>
                <a:lnTo>
                  <a:pt x="2673096" y="0"/>
                </a:lnTo>
                <a:lnTo>
                  <a:pt x="2718182" y="8696"/>
                </a:lnTo>
                <a:lnTo>
                  <a:pt x="2755030" y="33413"/>
                </a:lnTo>
                <a:lnTo>
                  <a:pt x="2779866" y="70380"/>
                </a:lnTo>
                <a:lnTo>
                  <a:pt x="2788920" y="115823"/>
                </a:lnTo>
                <a:lnTo>
                  <a:pt x="2788920" y="405383"/>
                </a:lnTo>
                <a:lnTo>
                  <a:pt x="3552444" y="405383"/>
                </a:lnTo>
                <a:lnTo>
                  <a:pt x="2789047" y="580262"/>
                </a:lnTo>
                <a:lnTo>
                  <a:pt x="127" y="580262"/>
                </a:lnTo>
                <a:lnTo>
                  <a:pt x="0" y="580643"/>
                </a:lnTo>
                <a:close/>
              </a:path>
              <a:path w="3552825" h="696594">
                <a:moveTo>
                  <a:pt x="2673096" y="696467"/>
                </a:moveTo>
                <a:lnTo>
                  <a:pt x="115824" y="696467"/>
                </a:lnTo>
                <a:lnTo>
                  <a:pt x="70882" y="687337"/>
                </a:lnTo>
                <a:lnTo>
                  <a:pt x="34096" y="662435"/>
                </a:lnTo>
                <a:lnTo>
                  <a:pt x="9249" y="625498"/>
                </a:lnTo>
                <a:lnTo>
                  <a:pt x="127" y="580262"/>
                </a:lnTo>
                <a:lnTo>
                  <a:pt x="2789047" y="580262"/>
                </a:lnTo>
                <a:lnTo>
                  <a:pt x="2788920" y="580643"/>
                </a:lnTo>
                <a:lnTo>
                  <a:pt x="2779866" y="625659"/>
                </a:lnTo>
                <a:lnTo>
                  <a:pt x="2755030" y="662482"/>
                </a:lnTo>
                <a:lnTo>
                  <a:pt x="2718182" y="687343"/>
                </a:lnTo>
                <a:lnTo>
                  <a:pt x="2673096" y="696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33892" y="2254567"/>
            <a:ext cx="3596004" cy="706120"/>
          </a:xfrm>
          <a:custGeom>
            <a:avLst/>
            <a:gdLst/>
            <a:ahLst/>
            <a:cxnLst/>
            <a:rect l="l" t="t" r="r" b="b"/>
            <a:pathLst>
              <a:path w="3596004" h="706119">
                <a:moveTo>
                  <a:pt x="2695892" y="1270"/>
                </a:moveTo>
                <a:lnTo>
                  <a:pt x="102552" y="1270"/>
                </a:lnTo>
                <a:lnTo>
                  <a:pt x="108597" y="0"/>
                </a:lnTo>
                <a:lnTo>
                  <a:pt x="2689847" y="0"/>
                </a:lnTo>
                <a:lnTo>
                  <a:pt x="2695892" y="1270"/>
                </a:lnTo>
                <a:close/>
              </a:path>
              <a:path w="3596004" h="706119">
                <a:moveTo>
                  <a:pt x="2689847" y="706120"/>
                </a:moveTo>
                <a:lnTo>
                  <a:pt x="108597" y="706120"/>
                </a:lnTo>
                <a:lnTo>
                  <a:pt x="84988" y="701040"/>
                </a:lnTo>
                <a:lnTo>
                  <a:pt x="79375" y="698500"/>
                </a:lnTo>
                <a:lnTo>
                  <a:pt x="73875" y="697230"/>
                </a:lnTo>
                <a:lnTo>
                  <a:pt x="68516" y="694690"/>
                </a:lnTo>
                <a:lnTo>
                  <a:pt x="63296" y="692150"/>
                </a:lnTo>
                <a:lnTo>
                  <a:pt x="58229" y="688340"/>
                </a:lnTo>
                <a:lnTo>
                  <a:pt x="53327" y="685800"/>
                </a:lnTo>
                <a:lnTo>
                  <a:pt x="27622" y="661670"/>
                </a:lnTo>
                <a:lnTo>
                  <a:pt x="24028" y="657860"/>
                </a:lnTo>
                <a:lnTo>
                  <a:pt x="5435" y="621030"/>
                </a:lnTo>
                <a:lnTo>
                  <a:pt x="3809" y="615950"/>
                </a:lnTo>
                <a:lnTo>
                  <a:pt x="0" y="120650"/>
                </a:lnTo>
                <a:lnTo>
                  <a:pt x="152" y="114300"/>
                </a:lnTo>
                <a:lnTo>
                  <a:pt x="9512" y="73660"/>
                </a:lnTo>
                <a:lnTo>
                  <a:pt x="11925" y="67310"/>
                </a:lnTo>
                <a:lnTo>
                  <a:pt x="14605" y="62230"/>
                </a:lnTo>
                <a:lnTo>
                  <a:pt x="17513" y="57150"/>
                </a:lnTo>
                <a:lnTo>
                  <a:pt x="20662" y="52070"/>
                </a:lnTo>
                <a:lnTo>
                  <a:pt x="24028" y="48260"/>
                </a:lnTo>
                <a:lnTo>
                  <a:pt x="27622" y="43180"/>
                </a:lnTo>
                <a:lnTo>
                  <a:pt x="31419" y="39370"/>
                </a:lnTo>
                <a:lnTo>
                  <a:pt x="35432" y="34290"/>
                </a:lnTo>
                <a:lnTo>
                  <a:pt x="39624" y="30480"/>
                </a:lnTo>
                <a:lnTo>
                  <a:pt x="44018" y="26670"/>
                </a:lnTo>
                <a:lnTo>
                  <a:pt x="48590" y="22860"/>
                </a:lnTo>
                <a:lnTo>
                  <a:pt x="53327" y="20320"/>
                </a:lnTo>
                <a:lnTo>
                  <a:pt x="58229" y="16510"/>
                </a:lnTo>
                <a:lnTo>
                  <a:pt x="84988" y="5080"/>
                </a:lnTo>
                <a:lnTo>
                  <a:pt x="90741" y="2540"/>
                </a:lnTo>
                <a:lnTo>
                  <a:pt x="96583" y="1270"/>
                </a:lnTo>
                <a:lnTo>
                  <a:pt x="2701848" y="1270"/>
                </a:lnTo>
                <a:lnTo>
                  <a:pt x="2707703" y="2540"/>
                </a:lnTo>
                <a:lnTo>
                  <a:pt x="2713456" y="5080"/>
                </a:lnTo>
                <a:lnTo>
                  <a:pt x="2719070" y="6350"/>
                </a:lnTo>
                <a:lnTo>
                  <a:pt x="2724569" y="8890"/>
                </a:lnTo>
                <a:lnTo>
                  <a:pt x="109677" y="8890"/>
                </a:lnTo>
                <a:lnTo>
                  <a:pt x="103873" y="10160"/>
                </a:lnTo>
                <a:lnTo>
                  <a:pt x="104101" y="10160"/>
                </a:lnTo>
                <a:lnTo>
                  <a:pt x="98386" y="11430"/>
                </a:lnTo>
                <a:lnTo>
                  <a:pt x="98615" y="11430"/>
                </a:lnTo>
                <a:lnTo>
                  <a:pt x="92989" y="12700"/>
                </a:lnTo>
                <a:lnTo>
                  <a:pt x="93218" y="12700"/>
                </a:lnTo>
                <a:lnTo>
                  <a:pt x="87706" y="13970"/>
                </a:lnTo>
                <a:lnTo>
                  <a:pt x="87934" y="13970"/>
                </a:lnTo>
                <a:lnTo>
                  <a:pt x="82537" y="15240"/>
                </a:lnTo>
                <a:lnTo>
                  <a:pt x="82753" y="15240"/>
                </a:lnTo>
                <a:lnTo>
                  <a:pt x="77482" y="17780"/>
                </a:lnTo>
                <a:lnTo>
                  <a:pt x="77698" y="17780"/>
                </a:lnTo>
                <a:lnTo>
                  <a:pt x="72542" y="20320"/>
                </a:lnTo>
                <a:lnTo>
                  <a:pt x="72758" y="20320"/>
                </a:lnTo>
                <a:lnTo>
                  <a:pt x="67741" y="22860"/>
                </a:lnTo>
                <a:lnTo>
                  <a:pt x="67944" y="22860"/>
                </a:lnTo>
                <a:lnTo>
                  <a:pt x="63080" y="25400"/>
                </a:lnTo>
                <a:lnTo>
                  <a:pt x="63284" y="25400"/>
                </a:lnTo>
                <a:lnTo>
                  <a:pt x="58559" y="27940"/>
                </a:lnTo>
                <a:lnTo>
                  <a:pt x="58750" y="27940"/>
                </a:lnTo>
                <a:lnTo>
                  <a:pt x="54203" y="30480"/>
                </a:lnTo>
                <a:lnTo>
                  <a:pt x="54381" y="30480"/>
                </a:lnTo>
                <a:lnTo>
                  <a:pt x="49987" y="34290"/>
                </a:lnTo>
                <a:lnTo>
                  <a:pt x="50164" y="34290"/>
                </a:lnTo>
                <a:lnTo>
                  <a:pt x="45948" y="38100"/>
                </a:lnTo>
                <a:lnTo>
                  <a:pt x="46113" y="38100"/>
                </a:lnTo>
                <a:lnTo>
                  <a:pt x="42087" y="41910"/>
                </a:lnTo>
                <a:lnTo>
                  <a:pt x="42240" y="41910"/>
                </a:lnTo>
                <a:lnTo>
                  <a:pt x="38392" y="45720"/>
                </a:lnTo>
                <a:lnTo>
                  <a:pt x="38544" y="45720"/>
                </a:lnTo>
                <a:lnTo>
                  <a:pt x="34899" y="49530"/>
                </a:lnTo>
                <a:lnTo>
                  <a:pt x="35039" y="49530"/>
                </a:lnTo>
                <a:lnTo>
                  <a:pt x="31597" y="53340"/>
                </a:lnTo>
                <a:lnTo>
                  <a:pt x="28486" y="58420"/>
                </a:lnTo>
                <a:lnTo>
                  <a:pt x="25590" y="62230"/>
                </a:lnTo>
                <a:lnTo>
                  <a:pt x="25717" y="62230"/>
                </a:lnTo>
                <a:lnTo>
                  <a:pt x="22910" y="67310"/>
                </a:lnTo>
                <a:lnTo>
                  <a:pt x="20459" y="72390"/>
                </a:lnTo>
                <a:lnTo>
                  <a:pt x="18237" y="77470"/>
                </a:lnTo>
                <a:lnTo>
                  <a:pt x="16763" y="81280"/>
                </a:lnTo>
                <a:lnTo>
                  <a:pt x="16319" y="81280"/>
                </a:lnTo>
                <a:lnTo>
                  <a:pt x="14503" y="87630"/>
                </a:lnTo>
                <a:lnTo>
                  <a:pt x="13004" y="92710"/>
                </a:lnTo>
                <a:lnTo>
                  <a:pt x="11760" y="97790"/>
                </a:lnTo>
                <a:lnTo>
                  <a:pt x="10794" y="102870"/>
                </a:lnTo>
                <a:lnTo>
                  <a:pt x="10083" y="109220"/>
                </a:lnTo>
                <a:lnTo>
                  <a:pt x="9664" y="114300"/>
                </a:lnTo>
                <a:lnTo>
                  <a:pt x="9525" y="120650"/>
                </a:lnTo>
                <a:lnTo>
                  <a:pt x="9639" y="589280"/>
                </a:lnTo>
                <a:lnTo>
                  <a:pt x="9664" y="590550"/>
                </a:lnTo>
                <a:lnTo>
                  <a:pt x="10109" y="596900"/>
                </a:lnTo>
                <a:lnTo>
                  <a:pt x="10820" y="601980"/>
                </a:lnTo>
                <a:lnTo>
                  <a:pt x="11811" y="608330"/>
                </a:lnTo>
                <a:lnTo>
                  <a:pt x="12019" y="608330"/>
                </a:lnTo>
                <a:lnTo>
                  <a:pt x="13055" y="613410"/>
                </a:lnTo>
                <a:lnTo>
                  <a:pt x="14566" y="618490"/>
                </a:lnTo>
                <a:lnTo>
                  <a:pt x="16319" y="623570"/>
                </a:lnTo>
                <a:lnTo>
                  <a:pt x="18326" y="628650"/>
                </a:lnTo>
                <a:lnTo>
                  <a:pt x="20561" y="633730"/>
                </a:lnTo>
                <a:lnTo>
                  <a:pt x="23025" y="638810"/>
                </a:lnTo>
                <a:lnTo>
                  <a:pt x="23612" y="638810"/>
                </a:lnTo>
                <a:lnTo>
                  <a:pt x="25717" y="642620"/>
                </a:lnTo>
                <a:lnTo>
                  <a:pt x="25590" y="642620"/>
                </a:lnTo>
                <a:lnTo>
                  <a:pt x="28613" y="647700"/>
                </a:lnTo>
                <a:lnTo>
                  <a:pt x="31724" y="651510"/>
                </a:lnTo>
                <a:lnTo>
                  <a:pt x="35039" y="656590"/>
                </a:lnTo>
                <a:lnTo>
                  <a:pt x="35810" y="656590"/>
                </a:lnTo>
                <a:lnTo>
                  <a:pt x="38544" y="660400"/>
                </a:lnTo>
                <a:lnTo>
                  <a:pt x="38392" y="660400"/>
                </a:lnTo>
                <a:lnTo>
                  <a:pt x="42240" y="664210"/>
                </a:lnTo>
                <a:lnTo>
                  <a:pt x="42087" y="664210"/>
                </a:lnTo>
                <a:lnTo>
                  <a:pt x="46113" y="668020"/>
                </a:lnTo>
                <a:lnTo>
                  <a:pt x="45948" y="668020"/>
                </a:lnTo>
                <a:lnTo>
                  <a:pt x="50164" y="671830"/>
                </a:lnTo>
                <a:lnTo>
                  <a:pt x="51451" y="671830"/>
                </a:lnTo>
                <a:lnTo>
                  <a:pt x="54381" y="674370"/>
                </a:lnTo>
                <a:lnTo>
                  <a:pt x="54203" y="674370"/>
                </a:lnTo>
                <a:lnTo>
                  <a:pt x="58750" y="678180"/>
                </a:lnTo>
                <a:lnTo>
                  <a:pt x="60134" y="678180"/>
                </a:lnTo>
                <a:lnTo>
                  <a:pt x="63284" y="680720"/>
                </a:lnTo>
                <a:lnTo>
                  <a:pt x="63080" y="680720"/>
                </a:lnTo>
                <a:lnTo>
                  <a:pt x="67944" y="683260"/>
                </a:lnTo>
                <a:lnTo>
                  <a:pt x="67741" y="683260"/>
                </a:lnTo>
                <a:lnTo>
                  <a:pt x="72758" y="685800"/>
                </a:lnTo>
                <a:lnTo>
                  <a:pt x="72542" y="685800"/>
                </a:lnTo>
                <a:lnTo>
                  <a:pt x="77698" y="688340"/>
                </a:lnTo>
                <a:lnTo>
                  <a:pt x="77482" y="688340"/>
                </a:lnTo>
                <a:lnTo>
                  <a:pt x="82753" y="689610"/>
                </a:lnTo>
                <a:lnTo>
                  <a:pt x="82537" y="689610"/>
                </a:lnTo>
                <a:lnTo>
                  <a:pt x="87934" y="692150"/>
                </a:lnTo>
                <a:lnTo>
                  <a:pt x="87706" y="692150"/>
                </a:lnTo>
                <a:lnTo>
                  <a:pt x="93218" y="693420"/>
                </a:lnTo>
                <a:lnTo>
                  <a:pt x="92989" y="693420"/>
                </a:lnTo>
                <a:lnTo>
                  <a:pt x="98615" y="694690"/>
                </a:lnTo>
                <a:lnTo>
                  <a:pt x="103873" y="694690"/>
                </a:lnTo>
                <a:lnTo>
                  <a:pt x="109677" y="695960"/>
                </a:lnTo>
                <a:lnTo>
                  <a:pt x="115100" y="695960"/>
                </a:lnTo>
                <a:lnTo>
                  <a:pt x="121081" y="697230"/>
                </a:lnTo>
                <a:lnTo>
                  <a:pt x="2724569" y="697230"/>
                </a:lnTo>
                <a:lnTo>
                  <a:pt x="2719070" y="698500"/>
                </a:lnTo>
                <a:lnTo>
                  <a:pt x="2713456" y="701040"/>
                </a:lnTo>
                <a:lnTo>
                  <a:pt x="2689847" y="706120"/>
                </a:lnTo>
                <a:close/>
              </a:path>
              <a:path w="3596004" h="706119">
                <a:moveTo>
                  <a:pt x="2782201" y="82550"/>
                </a:moveTo>
                <a:lnTo>
                  <a:pt x="2780118" y="77470"/>
                </a:lnTo>
                <a:lnTo>
                  <a:pt x="2777883" y="72390"/>
                </a:lnTo>
                <a:lnTo>
                  <a:pt x="2775419" y="67310"/>
                </a:lnTo>
                <a:lnTo>
                  <a:pt x="2772727" y="62230"/>
                </a:lnTo>
                <a:lnTo>
                  <a:pt x="2769831" y="58420"/>
                </a:lnTo>
                <a:lnTo>
                  <a:pt x="2766720" y="53340"/>
                </a:lnTo>
                <a:lnTo>
                  <a:pt x="2763405" y="49530"/>
                </a:lnTo>
                <a:lnTo>
                  <a:pt x="2763545" y="49530"/>
                </a:lnTo>
                <a:lnTo>
                  <a:pt x="2759900" y="45720"/>
                </a:lnTo>
                <a:lnTo>
                  <a:pt x="2760052" y="45720"/>
                </a:lnTo>
                <a:lnTo>
                  <a:pt x="2756204" y="41910"/>
                </a:lnTo>
                <a:lnTo>
                  <a:pt x="2756357" y="41910"/>
                </a:lnTo>
                <a:lnTo>
                  <a:pt x="2752331" y="38100"/>
                </a:lnTo>
                <a:lnTo>
                  <a:pt x="2752496" y="38100"/>
                </a:lnTo>
                <a:lnTo>
                  <a:pt x="2748280" y="34290"/>
                </a:lnTo>
                <a:lnTo>
                  <a:pt x="2748457" y="34290"/>
                </a:lnTo>
                <a:lnTo>
                  <a:pt x="2744063" y="30480"/>
                </a:lnTo>
                <a:lnTo>
                  <a:pt x="2744241" y="30480"/>
                </a:lnTo>
                <a:lnTo>
                  <a:pt x="2739694" y="27940"/>
                </a:lnTo>
                <a:lnTo>
                  <a:pt x="2739885" y="27940"/>
                </a:lnTo>
                <a:lnTo>
                  <a:pt x="2735160" y="25400"/>
                </a:lnTo>
                <a:lnTo>
                  <a:pt x="2735364" y="25400"/>
                </a:lnTo>
                <a:lnTo>
                  <a:pt x="2730499" y="22860"/>
                </a:lnTo>
                <a:lnTo>
                  <a:pt x="2730703" y="22860"/>
                </a:lnTo>
                <a:lnTo>
                  <a:pt x="2725686" y="20320"/>
                </a:lnTo>
                <a:lnTo>
                  <a:pt x="2725902" y="20320"/>
                </a:lnTo>
                <a:lnTo>
                  <a:pt x="2720746" y="17780"/>
                </a:lnTo>
                <a:lnTo>
                  <a:pt x="2720962" y="17780"/>
                </a:lnTo>
                <a:lnTo>
                  <a:pt x="2715691" y="15240"/>
                </a:lnTo>
                <a:lnTo>
                  <a:pt x="2715907" y="15240"/>
                </a:lnTo>
                <a:lnTo>
                  <a:pt x="2710510" y="13970"/>
                </a:lnTo>
                <a:lnTo>
                  <a:pt x="2710738" y="13970"/>
                </a:lnTo>
                <a:lnTo>
                  <a:pt x="2705227" y="12700"/>
                </a:lnTo>
                <a:lnTo>
                  <a:pt x="2705455" y="12700"/>
                </a:lnTo>
                <a:lnTo>
                  <a:pt x="2699829" y="11430"/>
                </a:lnTo>
                <a:lnTo>
                  <a:pt x="2700058" y="11430"/>
                </a:lnTo>
                <a:lnTo>
                  <a:pt x="2694343" y="10160"/>
                </a:lnTo>
                <a:lnTo>
                  <a:pt x="2694571" y="10160"/>
                </a:lnTo>
                <a:lnTo>
                  <a:pt x="2688767" y="8890"/>
                </a:lnTo>
                <a:lnTo>
                  <a:pt x="2724569" y="8890"/>
                </a:lnTo>
                <a:lnTo>
                  <a:pt x="2729928" y="11430"/>
                </a:lnTo>
                <a:lnTo>
                  <a:pt x="2735148" y="13970"/>
                </a:lnTo>
                <a:lnTo>
                  <a:pt x="2740215" y="16510"/>
                </a:lnTo>
                <a:lnTo>
                  <a:pt x="2745117" y="20320"/>
                </a:lnTo>
                <a:lnTo>
                  <a:pt x="2749854" y="22860"/>
                </a:lnTo>
                <a:lnTo>
                  <a:pt x="2754426" y="26670"/>
                </a:lnTo>
                <a:lnTo>
                  <a:pt x="2758821" y="30480"/>
                </a:lnTo>
                <a:lnTo>
                  <a:pt x="2763011" y="34290"/>
                </a:lnTo>
                <a:lnTo>
                  <a:pt x="2767025" y="39370"/>
                </a:lnTo>
                <a:lnTo>
                  <a:pt x="2770822" y="43180"/>
                </a:lnTo>
                <a:lnTo>
                  <a:pt x="2774416" y="48260"/>
                </a:lnTo>
                <a:lnTo>
                  <a:pt x="2777782" y="52070"/>
                </a:lnTo>
                <a:lnTo>
                  <a:pt x="2780931" y="57150"/>
                </a:lnTo>
                <a:lnTo>
                  <a:pt x="2783840" y="62230"/>
                </a:lnTo>
                <a:lnTo>
                  <a:pt x="2786519" y="67310"/>
                </a:lnTo>
                <a:lnTo>
                  <a:pt x="2788932" y="73660"/>
                </a:lnTo>
                <a:lnTo>
                  <a:pt x="2791104" y="78740"/>
                </a:lnTo>
                <a:lnTo>
                  <a:pt x="2792056" y="81280"/>
                </a:lnTo>
                <a:lnTo>
                  <a:pt x="2782125" y="81280"/>
                </a:lnTo>
                <a:lnTo>
                  <a:pt x="2782201" y="82550"/>
                </a:lnTo>
                <a:close/>
              </a:path>
              <a:path w="3596004" h="706119">
                <a:moveTo>
                  <a:pt x="16243" y="82550"/>
                </a:moveTo>
                <a:lnTo>
                  <a:pt x="16319" y="81280"/>
                </a:lnTo>
                <a:lnTo>
                  <a:pt x="16763" y="81280"/>
                </a:lnTo>
                <a:lnTo>
                  <a:pt x="16243" y="82550"/>
                </a:lnTo>
                <a:close/>
              </a:path>
              <a:path w="3596004" h="706119">
                <a:moveTo>
                  <a:pt x="2788920" y="415290"/>
                </a:moveTo>
                <a:lnTo>
                  <a:pt x="2788920" y="120650"/>
                </a:lnTo>
                <a:lnTo>
                  <a:pt x="2788767" y="114300"/>
                </a:lnTo>
                <a:lnTo>
                  <a:pt x="2788335" y="109220"/>
                </a:lnTo>
                <a:lnTo>
                  <a:pt x="2787624" y="102870"/>
                </a:lnTo>
                <a:lnTo>
                  <a:pt x="2786634" y="97790"/>
                </a:lnTo>
                <a:lnTo>
                  <a:pt x="2785389" y="92710"/>
                </a:lnTo>
                <a:lnTo>
                  <a:pt x="2783878" y="87630"/>
                </a:lnTo>
                <a:lnTo>
                  <a:pt x="2782125" y="81280"/>
                </a:lnTo>
                <a:lnTo>
                  <a:pt x="2792056" y="81280"/>
                </a:lnTo>
                <a:lnTo>
                  <a:pt x="2798445" y="120650"/>
                </a:lnTo>
                <a:lnTo>
                  <a:pt x="2798445" y="406392"/>
                </a:lnTo>
                <a:lnTo>
                  <a:pt x="2793682" y="406400"/>
                </a:lnTo>
                <a:lnTo>
                  <a:pt x="2798445" y="411480"/>
                </a:lnTo>
                <a:lnTo>
                  <a:pt x="3528994" y="411480"/>
                </a:lnTo>
                <a:lnTo>
                  <a:pt x="3517661" y="414086"/>
                </a:lnTo>
                <a:lnTo>
                  <a:pt x="2788920" y="415290"/>
                </a:lnTo>
                <a:close/>
              </a:path>
              <a:path w="3596004" h="706119">
                <a:moveTo>
                  <a:pt x="3556340" y="405191"/>
                </a:moveTo>
                <a:lnTo>
                  <a:pt x="3556609" y="405130"/>
                </a:lnTo>
                <a:lnTo>
                  <a:pt x="3556340" y="405191"/>
                </a:lnTo>
                <a:close/>
              </a:path>
              <a:path w="3596004" h="706119">
                <a:moveTo>
                  <a:pt x="2796204" y="608330"/>
                </a:moveTo>
                <a:lnTo>
                  <a:pt x="2786634" y="608330"/>
                </a:lnTo>
                <a:lnTo>
                  <a:pt x="2787649" y="601980"/>
                </a:lnTo>
                <a:lnTo>
                  <a:pt x="2788361" y="596900"/>
                </a:lnTo>
                <a:lnTo>
                  <a:pt x="2788780" y="590550"/>
                </a:lnTo>
                <a:lnTo>
                  <a:pt x="2788920" y="581660"/>
                </a:lnTo>
                <a:lnTo>
                  <a:pt x="3517661" y="414086"/>
                </a:lnTo>
                <a:lnTo>
                  <a:pt x="3557689" y="414020"/>
                </a:lnTo>
                <a:lnTo>
                  <a:pt x="3556617" y="405191"/>
                </a:lnTo>
                <a:lnTo>
                  <a:pt x="3595471" y="405130"/>
                </a:lnTo>
                <a:lnTo>
                  <a:pt x="3595585" y="406400"/>
                </a:lnTo>
                <a:lnTo>
                  <a:pt x="2811433" y="585470"/>
                </a:lnTo>
                <a:lnTo>
                  <a:pt x="2798445" y="585470"/>
                </a:lnTo>
                <a:lnTo>
                  <a:pt x="2794749" y="589280"/>
                </a:lnTo>
                <a:lnTo>
                  <a:pt x="2798353" y="589280"/>
                </a:lnTo>
                <a:lnTo>
                  <a:pt x="2798292" y="591820"/>
                </a:lnTo>
                <a:lnTo>
                  <a:pt x="2797822" y="596900"/>
                </a:lnTo>
                <a:lnTo>
                  <a:pt x="2797047" y="603250"/>
                </a:lnTo>
                <a:lnTo>
                  <a:pt x="2796204" y="608330"/>
                </a:lnTo>
                <a:close/>
              </a:path>
              <a:path w="3596004" h="706119">
                <a:moveTo>
                  <a:pt x="3517661" y="414086"/>
                </a:moveTo>
                <a:lnTo>
                  <a:pt x="3556340" y="405191"/>
                </a:lnTo>
                <a:lnTo>
                  <a:pt x="3556617" y="405191"/>
                </a:lnTo>
                <a:lnTo>
                  <a:pt x="3557689" y="414020"/>
                </a:lnTo>
                <a:lnTo>
                  <a:pt x="3517661" y="414086"/>
                </a:lnTo>
                <a:close/>
              </a:path>
              <a:path w="3596004" h="706119">
                <a:moveTo>
                  <a:pt x="3528994" y="411480"/>
                </a:moveTo>
                <a:lnTo>
                  <a:pt x="2798445" y="411480"/>
                </a:lnTo>
                <a:lnTo>
                  <a:pt x="2798445" y="406392"/>
                </a:lnTo>
                <a:lnTo>
                  <a:pt x="3556340" y="405191"/>
                </a:lnTo>
                <a:lnTo>
                  <a:pt x="3528994" y="411480"/>
                </a:lnTo>
                <a:close/>
              </a:path>
              <a:path w="3596004" h="706119">
                <a:moveTo>
                  <a:pt x="2798445" y="411480"/>
                </a:moveTo>
                <a:lnTo>
                  <a:pt x="2793682" y="406400"/>
                </a:lnTo>
                <a:lnTo>
                  <a:pt x="2798445" y="406392"/>
                </a:lnTo>
                <a:lnTo>
                  <a:pt x="2798445" y="411480"/>
                </a:lnTo>
                <a:close/>
              </a:path>
              <a:path w="3596004" h="706119">
                <a:moveTo>
                  <a:pt x="2794749" y="589280"/>
                </a:moveTo>
                <a:lnTo>
                  <a:pt x="2798445" y="585470"/>
                </a:lnTo>
                <a:lnTo>
                  <a:pt x="2798373" y="588452"/>
                </a:lnTo>
                <a:lnTo>
                  <a:pt x="2794749" y="589280"/>
                </a:lnTo>
                <a:close/>
              </a:path>
              <a:path w="3596004" h="706119">
                <a:moveTo>
                  <a:pt x="2798373" y="588452"/>
                </a:moveTo>
                <a:lnTo>
                  <a:pt x="2798445" y="585470"/>
                </a:lnTo>
                <a:lnTo>
                  <a:pt x="2811433" y="585470"/>
                </a:lnTo>
                <a:lnTo>
                  <a:pt x="2798373" y="588452"/>
                </a:lnTo>
                <a:close/>
              </a:path>
              <a:path w="3596004" h="706119">
                <a:moveTo>
                  <a:pt x="2798353" y="589280"/>
                </a:moveTo>
                <a:lnTo>
                  <a:pt x="2794749" y="589280"/>
                </a:lnTo>
                <a:lnTo>
                  <a:pt x="2798373" y="588452"/>
                </a:lnTo>
                <a:lnTo>
                  <a:pt x="2798353" y="589280"/>
                </a:lnTo>
                <a:close/>
              </a:path>
              <a:path w="3596004" h="706119">
                <a:moveTo>
                  <a:pt x="12019" y="608330"/>
                </a:moveTo>
                <a:lnTo>
                  <a:pt x="11811" y="608330"/>
                </a:lnTo>
                <a:lnTo>
                  <a:pt x="11760" y="607060"/>
                </a:lnTo>
                <a:lnTo>
                  <a:pt x="12019" y="608330"/>
                </a:lnTo>
                <a:close/>
              </a:path>
              <a:path w="3596004" h="706119">
                <a:moveTo>
                  <a:pt x="2785849" y="638810"/>
                </a:moveTo>
                <a:lnTo>
                  <a:pt x="2775419" y="638810"/>
                </a:lnTo>
                <a:lnTo>
                  <a:pt x="2777985" y="633730"/>
                </a:lnTo>
                <a:lnTo>
                  <a:pt x="2780207" y="628650"/>
                </a:lnTo>
                <a:lnTo>
                  <a:pt x="2782201" y="623570"/>
                </a:lnTo>
                <a:lnTo>
                  <a:pt x="2783941" y="618490"/>
                </a:lnTo>
                <a:lnTo>
                  <a:pt x="2785440" y="613410"/>
                </a:lnTo>
                <a:lnTo>
                  <a:pt x="2786684" y="607060"/>
                </a:lnTo>
                <a:lnTo>
                  <a:pt x="2786634" y="608330"/>
                </a:lnTo>
                <a:lnTo>
                  <a:pt x="2796204" y="608330"/>
                </a:lnTo>
                <a:lnTo>
                  <a:pt x="2795993" y="609600"/>
                </a:lnTo>
                <a:lnTo>
                  <a:pt x="2794635" y="615950"/>
                </a:lnTo>
                <a:lnTo>
                  <a:pt x="2793009" y="621030"/>
                </a:lnTo>
                <a:lnTo>
                  <a:pt x="2791104" y="627380"/>
                </a:lnTo>
                <a:lnTo>
                  <a:pt x="2788932" y="632460"/>
                </a:lnTo>
                <a:lnTo>
                  <a:pt x="2786519" y="637540"/>
                </a:lnTo>
                <a:lnTo>
                  <a:pt x="2785849" y="638810"/>
                </a:lnTo>
                <a:close/>
              </a:path>
              <a:path w="3596004" h="706119">
                <a:moveTo>
                  <a:pt x="23612" y="638810"/>
                </a:moveTo>
                <a:lnTo>
                  <a:pt x="23025" y="638810"/>
                </a:lnTo>
                <a:lnTo>
                  <a:pt x="22910" y="637540"/>
                </a:lnTo>
                <a:lnTo>
                  <a:pt x="23612" y="638810"/>
                </a:lnTo>
                <a:close/>
              </a:path>
              <a:path w="3596004" h="706119">
                <a:moveTo>
                  <a:pt x="2775257" y="656590"/>
                </a:moveTo>
                <a:lnTo>
                  <a:pt x="2763405" y="656590"/>
                </a:lnTo>
                <a:lnTo>
                  <a:pt x="2766847" y="651510"/>
                </a:lnTo>
                <a:lnTo>
                  <a:pt x="2769958" y="647700"/>
                </a:lnTo>
                <a:lnTo>
                  <a:pt x="2772854" y="642620"/>
                </a:lnTo>
                <a:lnTo>
                  <a:pt x="2775534" y="637540"/>
                </a:lnTo>
                <a:lnTo>
                  <a:pt x="2775419" y="638810"/>
                </a:lnTo>
                <a:lnTo>
                  <a:pt x="2785849" y="638810"/>
                </a:lnTo>
                <a:lnTo>
                  <a:pt x="2783840" y="642620"/>
                </a:lnTo>
                <a:lnTo>
                  <a:pt x="2780931" y="647700"/>
                </a:lnTo>
                <a:lnTo>
                  <a:pt x="2777782" y="652780"/>
                </a:lnTo>
                <a:lnTo>
                  <a:pt x="2775257" y="656590"/>
                </a:lnTo>
                <a:close/>
              </a:path>
              <a:path w="3596004" h="706119">
                <a:moveTo>
                  <a:pt x="35810" y="656590"/>
                </a:moveTo>
                <a:lnTo>
                  <a:pt x="35039" y="656590"/>
                </a:lnTo>
                <a:lnTo>
                  <a:pt x="34899" y="655320"/>
                </a:lnTo>
                <a:lnTo>
                  <a:pt x="35810" y="656590"/>
                </a:lnTo>
                <a:close/>
              </a:path>
              <a:path w="3596004" h="706119">
                <a:moveTo>
                  <a:pt x="2761614" y="671830"/>
                </a:moveTo>
                <a:lnTo>
                  <a:pt x="2748280" y="671830"/>
                </a:lnTo>
                <a:lnTo>
                  <a:pt x="2752496" y="668020"/>
                </a:lnTo>
                <a:lnTo>
                  <a:pt x="2752331" y="668020"/>
                </a:lnTo>
                <a:lnTo>
                  <a:pt x="2756357" y="664210"/>
                </a:lnTo>
                <a:lnTo>
                  <a:pt x="2756204" y="664210"/>
                </a:lnTo>
                <a:lnTo>
                  <a:pt x="2760052" y="660400"/>
                </a:lnTo>
                <a:lnTo>
                  <a:pt x="2759900" y="660400"/>
                </a:lnTo>
                <a:lnTo>
                  <a:pt x="2763545" y="655320"/>
                </a:lnTo>
                <a:lnTo>
                  <a:pt x="2763405" y="656590"/>
                </a:lnTo>
                <a:lnTo>
                  <a:pt x="2775257" y="656590"/>
                </a:lnTo>
                <a:lnTo>
                  <a:pt x="2774416" y="657860"/>
                </a:lnTo>
                <a:lnTo>
                  <a:pt x="2770822" y="661670"/>
                </a:lnTo>
                <a:lnTo>
                  <a:pt x="2767025" y="666750"/>
                </a:lnTo>
                <a:lnTo>
                  <a:pt x="2763011" y="670560"/>
                </a:lnTo>
                <a:lnTo>
                  <a:pt x="2761614" y="671830"/>
                </a:lnTo>
                <a:close/>
              </a:path>
              <a:path w="3596004" h="706119">
                <a:moveTo>
                  <a:pt x="51451" y="671830"/>
                </a:moveTo>
                <a:lnTo>
                  <a:pt x="50164" y="671830"/>
                </a:lnTo>
                <a:lnTo>
                  <a:pt x="49987" y="670560"/>
                </a:lnTo>
                <a:lnTo>
                  <a:pt x="51451" y="671830"/>
                </a:lnTo>
                <a:close/>
              </a:path>
              <a:path w="3596004" h="706119">
                <a:moveTo>
                  <a:pt x="2754426" y="678180"/>
                </a:moveTo>
                <a:lnTo>
                  <a:pt x="2739694" y="678180"/>
                </a:lnTo>
                <a:lnTo>
                  <a:pt x="2744241" y="674370"/>
                </a:lnTo>
                <a:lnTo>
                  <a:pt x="2744063" y="674370"/>
                </a:lnTo>
                <a:lnTo>
                  <a:pt x="2748457" y="670560"/>
                </a:lnTo>
                <a:lnTo>
                  <a:pt x="2748280" y="671830"/>
                </a:lnTo>
                <a:lnTo>
                  <a:pt x="2761614" y="671830"/>
                </a:lnTo>
                <a:lnTo>
                  <a:pt x="2758821" y="674370"/>
                </a:lnTo>
                <a:lnTo>
                  <a:pt x="2754426" y="678180"/>
                </a:lnTo>
                <a:close/>
              </a:path>
              <a:path w="3596004" h="706119">
                <a:moveTo>
                  <a:pt x="60134" y="678180"/>
                </a:moveTo>
                <a:lnTo>
                  <a:pt x="58750" y="678180"/>
                </a:lnTo>
                <a:lnTo>
                  <a:pt x="58559" y="676910"/>
                </a:lnTo>
                <a:lnTo>
                  <a:pt x="60134" y="678180"/>
                </a:lnTo>
                <a:close/>
              </a:path>
              <a:path w="3596004" h="706119">
                <a:moveTo>
                  <a:pt x="2724569" y="697230"/>
                </a:moveTo>
                <a:lnTo>
                  <a:pt x="2677363" y="697230"/>
                </a:lnTo>
                <a:lnTo>
                  <a:pt x="2683344" y="695960"/>
                </a:lnTo>
                <a:lnTo>
                  <a:pt x="2688767" y="695960"/>
                </a:lnTo>
                <a:lnTo>
                  <a:pt x="2694571" y="694690"/>
                </a:lnTo>
                <a:lnTo>
                  <a:pt x="2699829" y="694690"/>
                </a:lnTo>
                <a:lnTo>
                  <a:pt x="2705455" y="693420"/>
                </a:lnTo>
                <a:lnTo>
                  <a:pt x="2705227" y="693420"/>
                </a:lnTo>
                <a:lnTo>
                  <a:pt x="2710738" y="692150"/>
                </a:lnTo>
                <a:lnTo>
                  <a:pt x="2710510" y="692150"/>
                </a:lnTo>
                <a:lnTo>
                  <a:pt x="2715907" y="689610"/>
                </a:lnTo>
                <a:lnTo>
                  <a:pt x="2715691" y="689610"/>
                </a:lnTo>
                <a:lnTo>
                  <a:pt x="2720962" y="688340"/>
                </a:lnTo>
                <a:lnTo>
                  <a:pt x="2720746" y="688340"/>
                </a:lnTo>
                <a:lnTo>
                  <a:pt x="2725902" y="685800"/>
                </a:lnTo>
                <a:lnTo>
                  <a:pt x="2725686" y="685800"/>
                </a:lnTo>
                <a:lnTo>
                  <a:pt x="2730703" y="683260"/>
                </a:lnTo>
                <a:lnTo>
                  <a:pt x="2730499" y="683260"/>
                </a:lnTo>
                <a:lnTo>
                  <a:pt x="2735364" y="680720"/>
                </a:lnTo>
                <a:lnTo>
                  <a:pt x="2735160" y="680720"/>
                </a:lnTo>
                <a:lnTo>
                  <a:pt x="2739885" y="676910"/>
                </a:lnTo>
                <a:lnTo>
                  <a:pt x="2739694" y="678180"/>
                </a:lnTo>
                <a:lnTo>
                  <a:pt x="2754426" y="678180"/>
                </a:lnTo>
                <a:lnTo>
                  <a:pt x="2749854" y="681990"/>
                </a:lnTo>
                <a:lnTo>
                  <a:pt x="2745117" y="685800"/>
                </a:lnTo>
                <a:lnTo>
                  <a:pt x="2740215" y="688340"/>
                </a:lnTo>
                <a:lnTo>
                  <a:pt x="2735148" y="692150"/>
                </a:lnTo>
                <a:lnTo>
                  <a:pt x="2729928" y="694690"/>
                </a:lnTo>
                <a:lnTo>
                  <a:pt x="2724569" y="697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74926" y="2318131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弹簧的弹性势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1874" y="3012262"/>
            <a:ext cx="10281920" cy="1822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132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弹簧的伸长量或压缩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dirty="0" sz="2800">
                <a:solidFill>
                  <a:srgbClr val="9900FF"/>
                </a:solidFill>
                <a:latin typeface="黑体"/>
                <a:cs typeface="黑体"/>
              </a:rPr>
              <a:t>说明</a:t>
            </a:r>
            <a:r>
              <a:rPr dirty="0" sz="2800" spc="-5">
                <a:solidFill>
                  <a:srgbClr val="9900FF"/>
                </a:solidFill>
                <a:latin typeface="黑体"/>
                <a:cs typeface="黑体"/>
              </a:rPr>
              <a:t>：</a:t>
            </a:r>
            <a:r>
              <a:rPr dirty="0" sz="2800" spc="-5">
                <a:latin typeface="Times New Roman"/>
                <a:cs typeface="Times New Roman"/>
              </a:rPr>
              <a:t>(1)</a:t>
            </a:r>
            <a:r>
              <a:rPr dirty="0" sz="2800">
                <a:latin typeface="黑体"/>
                <a:cs typeface="黑体"/>
              </a:rPr>
              <a:t>一般规定弹簧在原长时，弹簧的弹性势能为</a:t>
            </a:r>
            <a:r>
              <a:rPr dirty="0" sz="2800" spc="-5">
                <a:latin typeface="黑体"/>
                <a:cs typeface="黑体"/>
              </a:rPr>
              <a:t>零</a:t>
            </a:r>
            <a:endParaRPr sz="2800">
              <a:latin typeface="黑体"/>
              <a:cs typeface="黑体"/>
            </a:endParaRPr>
          </a:p>
          <a:p>
            <a:pPr marL="1078865">
              <a:lnSpc>
                <a:spcPct val="100000"/>
              </a:lnSpc>
              <a:spcBef>
                <a:spcPts val="1680"/>
              </a:spcBef>
            </a:pPr>
            <a:r>
              <a:rPr dirty="0" sz="2800" spc="-5">
                <a:latin typeface="Times New Roman"/>
                <a:cs typeface="Times New Roman"/>
              </a:rPr>
              <a:t>(2)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>
                <a:latin typeface="黑体"/>
                <a:cs typeface="黑体"/>
              </a:rPr>
              <a:t>为弹簧的伸长量或压缩</a:t>
            </a:r>
            <a:r>
              <a:rPr dirty="0" sz="2800" spc="-5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1747" y="1095298"/>
            <a:ext cx="32404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弹性势能的表达式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817620" y="3401567"/>
            <a:ext cx="5852160" cy="546100"/>
          </a:xfrm>
          <a:custGeom>
            <a:avLst/>
            <a:gdLst/>
            <a:ahLst/>
            <a:cxnLst/>
            <a:rect l="l" t="t" r="r" b="b"/>
            <a:pathLst>
              <a:path w="5852159" h="546100">
                <a:moveTo>
                  <a:pt x="0" y="0"/>
                </a:moveTo>
                <a:lnTo>
                  <a:pt x="5852160" y="0"/>
                </a:lnTo>
                <a:lnTo>
                  <a:pt x="5852160" y="545591"/>
                </a:lnTo>
                <a:lnTo>
                  <a:pt x="0" y="5455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797934" y="3382645"/>
            <a:ext cx="5890260" cy="582930"/>
          </a:xfrm>
          <a:custGeom>
            <a:avLst/>
            <a:gdLst/>
            <a:ahLst/>
            <a:cxnLst/>
            <a:rect l="l" t="t" r="r" b="b"/>
            <a:pathLst>
              <a:path w="5890259" h="582929">
                <a:moveTo>
                  <a:pt x="19050" y="563879"/>
                </a:moveTo>
                <a:lnTo>
                  <a:pt x="0" y="563879"/>
                </a:lnTo>
                <a:lnTo>
                  <a:pt x="0" y="259079"/>
                </a:lnTo>
                <a:lnTo>
                  <a:pt x="38100" y="259079"/>
                </a:lnTo>
                <a:lnTo>
                  <a:pt x="38100" y="544829"/>
                </a:lnTo>
                <a:lnTo>
                  <a:pt x="19050" y="544829"/>
                </a:lnTo>
                <a:lnTo>
                  <a:pt x="19050" y="563879"/>
                </a:lnTo>
                <a:close/>
              </a:path>
              <a:path w="5890259" h="582929">
                <a:moveTo>
                  <a:pt x="240029" y="582929"/>
                </a:moveTo>
                <a:lnTo>
                  <a:pt x="19050" y="582929"/>
                </a:lnTo>
                <a:lnTo>
                  <a:pt x="19050" y="544829"/>
                </a:lnTo>
                <a:lnTo>
                  <a:pt x="38100" y="544829"/>
                </a:lnTo>
                <a:lnTo>
                  <a:pt x="38100" y="563879"/>
                </a:lnTo>
                <a:lnTo>
                  <a:pt x="240029" y="563879"/>
                </a:lnTo>
                <a:lnTo>
                  <a:pt x="240029" y="582929"/>
                </a:lnTo>
                <a:close/>
              </a:path>
              <a:path w="5890259" h="582929">
                <a:moveTo>
                  <a:pt x="240029" y="563879"/>
                </a:moveTo>
                <a:lnTo>
                  <a:pt x="38100" y="563879"/>
                </a:lnTo>
                <a:lnTo>
                  <a:pt x="38100" y="544829"/>
                </a:lnTo>
                <a:lnTo>
                  <a:pt x="240029" y="544829"/>
                </a:lnTo>
                <a:lnTo>
                  <a:pt x="240029" y="563879"/>
                </a:lnTo>
                <a:close/>
              </a:path>
              <a:path w="5890259" h="582929">
                <a:moveTo>
                  <a:pt x="38100" y="144779"/>
                </a:moveTo>
                <a:lnTo>
                  <a:pt x="0" y="144779"/>
                </a:lnTo>
                <a:lnTo>
                  <a:pt x="0" y="0"/>
                </a:lnTo>
                <a:lnTo>
                  <a:pt x="198119" y="0"/>
                </a:lnTo>
                <a:lnTo>
                  <a:pt x="19811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144779"/>
                </a:lnTo>
                <a:close/>
              </a:path>
              <a:path w="5890259" h="582929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5890259" h="582929">
                <a:moveTo>
                  <a:pt x="19811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198119" y="19050"/>
                </a:lnTo>
                <a:lnTo>
                  <a:pt x="198119" y="38100"/>
                </a:lnTo>
                <a:close/>
              </a:path>
              <a:path w="5890259" h="582929">
                <a:moveTo>
                  <a:pt x="617219" y="38100"/>
                </a:moveTo>
                <a:lnTo>
                  <a:pt x="312419" y="38100"/>
                </a:lnTo>
                <a:lnTo>
                  <a:pt x="312419" y="0"/>
                </a:lnTo>
                <a:lnTo>
                  <a:pt x="617219" y="0"/>
                </a:lnTo>
                <a:lnTo>
                  <a:pt x="617219" y="38100"/>
                </a:lnTo>
                <a:close/>
              </a:path>
              <a:path w="5890259" h="582929">
                <a:moveTo>
                  <a:pt x="1036319" y="38100"/>
                </a:moveTo>
                <a:lnTo>
                  <a:pt x="731519" y="38100"/>
                </a:lnTo>
                <a:lnTo>
                  <a:pt x="731519" y="0"/>
                </a:lnTo>
                <a:lnTo>
                  <a:pt x="1036319" y="0"/>
                </a:lnTo>
                <a:lnTo>
                  <a:pt x="1036319" y="38100"/>
                </a:lnTo>
                <a:close/>
              </a:path>
              <a:path w="5890259" h="582929">
                <a:moveTo>
                  <a:pt x="1455419" y="38100"/>
                </a:moveTo>
                <a:lnTo>
                  <a:pt x="1150619" y="38100"/>
                </a:lnTo>
                <a:lnTo>
                  <a:pt x="1150619" y="0"/>
                </a:lnTo>
                <a:lnTo>
                  <a:pt x="1455419" y="0"/>
                </a:lnTo>
                <a:lnTo>
                  <a:pt x="1455419" y="38100"/>
                </a:lnTo>
                <a:close/>
              </a:path>
              <a:path w="5890259" h="582929">
                <a:moveTo>
                  <a:pt x="1874519" y="38100"/>
                </a:moveTo>
                <a:lnTo>
                  <a:pt x="1569719" y="38100"/>
                </a:lnTo>
                <a:lnTo>
                  <a:pt x="1569719" y="0"/>
                </a:lnTo>
                <a:lnTo>
                  <a:pt x="1874519" y="0"/>
                </a:lnTo>
                <a:lnTo>
                  <a:pt x="1874519" y="38100"/>
                </a:lnTo>
                <a:close/>
              </a:path>
              <a:path w="5890259" h="582929">
                <a:moveTo>
                  <a:pt x="2293619" y="38100"/>
                </a:moveTo>
                <a:lnTo>
                  <a:pt x="1988819" y="38100"/>
                </a:lnTo>
                <a:lnTo>
                  <a:pt x="1988819" y="0"/>
                </a:lnTo>
                <a:lnTo>
                  <a:pt x="2293619" y="0"/>
                </a:lnTo>
                <a:lnTo>
                  <a:pt x="2293619" y="38100"/>
                </a:lnTo>
                <a:close/>
              </a:path>
              <a:path w="5890259" h="582929">
                <a:moveTo>
                  <a:pt x="2712719" y="38100"/>
                </a:moveTo>
                <a:lnTo>
                  <a:pt x="2407919" y="38100"/>
                </a:lnTo>
                <a:lnTo>
                  <a:pt x="2407919" y="0"/>
                </a:lnTo>
                <a:lnTo>
                  <a:pt x="2712719" y="0"/>
                </a:lnTo>
                <a:lnTo>
                  <a:pt x="2712719" y="38100"/>
                </a:lnTo>
                <a:close/>
              </a:path>
              <a:path w="5890259" h="582929">
                <a:moveTo>
                  <a:pt x="3131819" y="38100"/>
                </a:moveTo>
                <a:lnTo>
                  <a:pt x="2827019" y="38100"/>
                </a:lnTo>
                <a:lnTo>
                  <a:pt x="2827019" y="0"/>
                </a:lnTo>
                <a:lnTo>
                  <a:pt x="3131819" y="0"/>
                </a:lnTo>
                <a:lnTo>
                  <a:pt x="3131819" y="38100"/>
                </a:lnTo>
                <a:close/>
              </a:path>
              <a:path w="5890259" h="582929">
                <a:moveTo>
                  <a:pt x="3550919" y="38100"/>
                </a:moveTo>
                <a:lnTo>
                  <a:pt x="3246119" y="38100"/>
                </a:lnTo>
                <a:lnTo>
                  <a:pt x="3246119" y="0"/>
                </a:lnTo>
                <a:lnTo>
                  <a:pt x="3550919" y="0"/>
                </a:lnTo>
                <a:lnTo>
                  <a:pt x="3550919" y="38100"/>
                </a:lnTo>
                <a:close/>
              </a:path>
              <a:path w="5890259" h="582929">
                <a:moveTo>
                  <a:pt x="3970019" y="38100"/>
                </a:moveTo>
                <a:lnTo>
                  <a:pt x="3665219" y="38100"/>
                </a:lnTo>
                <a:lnTo>
                  <a:pt x="3665219" y="0"/>
                </a:lnTo>
                <a:lnTo>
                  <a:pt x="3970019" y="0"/>
                </a:lnTo>
                <a:lnTo>
                  <a:pt x="3970019" y="38100"/>
                </a:lnTo>
                <a:close/>
              </a:path>
              <a:path w="5890259" h="582929">
                <a:moveTo>
                  <a:pt x="4389120" y="38100"/>
                </a:moveTo>
                <a:lnTo>
                  <a:pt x="4084319" y="38100"/>
                </a:lnTo>
                <a:lnTo>
                  <a:pt x="4084319" y="0"/>
                </a:lnTo>
                <a:lnTo>
                  <a:pt x="4389120" y="0"/>
                </a:lnTo>
                <a:lnTo>
                  <a:pt x="4389120" y="38100"/>
                </a:lnTo>
                <a:close/>
              </a:path>
              <a:path w="5890259" h="582929">
                <a:moveTo>
                  <a:pt x="4808220" y="38100"/>
                </a:moveTo>
                <a:lnTo>
                  <a:pt x="4503420" y="38100"/>
                </a:lnTo>
                <a:lnTo>
                  <a:pt x="4503420" y="0"/>
                </a:lnTo>
                <a:lnTo>
                  <a:pt x="4808220" y="0"/>
                </a:lnTo>
                <a:lnTo>
                  <a:pt x="4808220" y="38100"/>
                </a:lnTo>
                <a:close/>
              </a:path>
              <a:path w="5890259" h="582929">
                <a:moveTo>
                  <a:pt x="5227320" y="38100"/>
                </a:moveTo>
                <a:lnTo>
                  <a:pt x="4922520" y="38100"/>
                </a:lnTo>
                <a:lnTo>
                  <a:pt x="4922520" y="0"/>
                </a:lnTo>
                <a:lnTo>
                  <a:pt x="5227320" y="0"/>
                </a:lnTo>
                <a:lnTo>
                  <a:pt x="5227320" y="38100"/>
                </a:lnTo>
                <a:close/>
              </a:path>
              <a:path w="5890259" h="582929">
                <a:moveTo>
                  <a:pt x="5646420" y="38100"/>
                </a:moveTo>
                <a:lnTo>
                  <a:pt x="5341620" y="38100"/>
                </a:lnTo>
                <a:lnTo>
                  <a:pt x="5341620" y="0"/>
                </a:lnTo>
                <a:lnTo>
                  <a:pt x="5646420" y="0"/>
                </a:lnTo>
                <a:lnTo>
                  <a:pt x="5646420" y="38100"/>
                </a:lnTo>
                <a:close/>
              </a:path>
              <a:path w="5890259" h="582929">
                <a:moveTo>
                  <a:pt x="5852160" y="38100"/>
                </a:moveTo>
                <a:lnTo>
                  <a:pt x="5760720" y="38100"/>
                </a:lnTo>
                <a:lnTo>
                  <a:pt x="5760720" y="0"/>
                </a:lnTo>
                <a:lnTo>
                  <a:pt x="5890260" y="0"/>
                </a:lnTo>
                <a:lnTo>
                  <a:pt x="5890260" y="19050"/>
                </a:lnTo>
                <a:lnTo>
                  <a:pt x="5852160" y="19050"/>
                </a:lnTo>
                <a:lnTo>
                  <a:pt x="5852160" y="38100"/>
                </a:lnTo>
                <a:close/>
              </a:path>
              <a:path w="5890259" h="582929">
                <a:moveTo>
                  <a:pt x="5890260" y="213359"/>
                </a:moveTo>
                <a:lnTo>
                  <a:pt x="5852160" y="213359"/>
                </a:lnTo>
                <a:lnTo>
                  <a:pt x="5852160" y="19050"/>
                </a:lnTo>
                <a:lnTo>
                  <a:pt x="5871210" y="38100"/>
                </a:lnTo>
                <a:lnTo>
                  <a:pt x="5890260" y="38100"/>
                </a:lnTo>
                <a:lnTo>
                  <a:pt x="5890260" y="213359"/>
                </a:lnTo>
                <a:close/>
              </a:path>
              <a:path w="5890259" h="582929">
                <a:moveTo>
                  <a:pt x="5890260" y="38100"/>
                </a:moveTo>
                <a:lnTo>
                  <a:pt x="5871210" y="38100"/>
                </a:lnTo>
                <a:lnTo>
                  <a:pt x="5852160" y="19050"/>
                </a:lnTo>
                <a:lnTo>
                  <a:pt x="5890260" y="19050"/>
                </a:lnTo>
                <a:lnTo>
                  <a:pt x="5890260" y="38100"/>
                </a:lnTo>
                <a:close/>
              </a:path>
              <a:path w="5890259" h="582929">
                <a:moveTo>
                  <a:pt x="5852160" y="563879"/>
                </a:moveTo>
                <a:lnTo>
                  <a:pt x="5852160" y="327659"/>
                </a:lnTo>
                <a:lnTo>
                  <a:pt x="5890260" y="327659"/>
                </a:lnTo>
                <a:lnTo>
                  <a:pt x="5890260" y="544829"/>
                </a:lnTo>
                <a:lnTo>
                  <a:pt x="5871210" y="544829"/>
                </a:lnTo>
                <a:lnTo>
                  <a:pt x="5852160" y="563879"/>
                </a:lnTo>
                <a:close/>
              </a:path>
              <a:path w="5890259" h="582929">
                <a:moveTo>
                  <a:pt x="5890260" y="582929"/>
                </a:moveTo>
                <a:lnTo>
                  <a:pt x="5802630" y="582929"/>
                </a:lnTo>
                <a:lnTo>
                  <a:pt x="5802630" y="544829"/>
                </a:lnTo>
                <a:lnTo>
                  <a:pt x="5852160" y="544829"/>
                </a:lnTo>
                <a:lnTo>
                  <a:pt x="5852160" y="563879"/>
                </a:lnTo>
                <a:lnTo>
                  <a:pt x="5890260" y="563879"/>
                </a:lnTo>
                <a:lnTo>
                  <a:pt x="5890260" y="582929"/>
                </a:lnTo>
                <a:close/>
              </a:path>
              <a:path w="5890259" h="582929">
                <a:moveTo>
                  <a:pt x="5890260" y="563879"/>
                </a:moveTo>
                <a:lnTo>
                  <a:pt x="5852160" y="563879"/>
                </a:lnTo>
                <a:lnTo>
                  <a:pt x="5871210" y="544829"/>
                </a:lnTo>
                <a:lnTo>
                  <a:pt x="5890260" y="544829"/>
                </a:lnTo>
                <a:lnTo>
                  <a:pt x="5890260" y="563879"/>
                </a:lnTo>
                <a:close/>
              </a:path>
              <a:path w="5890259" h="582929">
                <a:moveTo>
                  <a:pt x="5688330" y="582929"/>
                </a:moveTo>
                <a:lnTo>
                  <a:pt x="5383530" y="582929"/>
                </a:lnTo>
                <a:lnTo>
                  <a:pt x="5383530" y="544829"/>
                </a:lnTo>
                <a:lnTo>
                  <a:pt x="5688330" y="544829"/>
                </a:lnTo>
                <a:lnTo>
                  <a:pt x="5688330" y="582929"/>
                </a:lnTo>
                <a:close/>
              </a:path>
              <a:path w="5890259" h="582929">
                <a:moveTo>
                  <a:pt x="5269230" y="582929"/>
                </a:moveTo>
                <a:lnTo>
                  <a:pt x="4964430" y="582929"/>
                </a:lnTo>
                <a:lnTo>
                  <a:pt x="4964430" y="544829"/>
                </a:lnTo>
                <a:lnTo>
                  <a:pt x="5269230" y="544829"/>
                </a:lnTo>
                <a:lnTo>
                  <a:pt x="5269230" y="582929"/>
                </a:lnTo>
                <a:close/>
              </a:path>
              <a:path w="5890259" h="582929">
                <a:moveTo>
                  <a:pt x="4850130" y="582929"/>
                </a:moveTo>
                <a:lnTo>
                  <a:pt x="4545330" y="582929"/>
                </a:lnTo>
                <a:lnTo>
                  <a:pt x="4545330" y="544829"/>
                </a:lnTo>
                <a:lnTo>
                  <a:pt x="4850130" y="544829"/>
                </a:lnTo>
                <a:lnTo>
                  <a:pt x="4850130" y="582929"/>
                </a:lnTo>
                <a:close/>
              </a:path>
              <a:path w="5890259" h="582929">
                <a:moveTo>
                  <a:pt x="4431030" y="582929"/>
                </a:moveTo>
                <a:lnTo>
                  <a:pt x="4126230" y="582929"/>
                </a:lnTo>
                <a:lnTo>
                  <a:pt x="4126230" y="544829"/>
                </a:lnTo>
                <a:lnTo>
                  <a:pt x="4431030" y="544829"/>
                </a:lnTo>
                <a:lnTo>
                  <a:pt x="4431030" y="582929"/>
                </a:lnTo>
                <a:close/>
              </a:path>
              <a:path w="5890259" h="582929">
                <a:moveTo>
                  <a:pt x="4011930" y="582929"/>
                </a:moveTo>
                <a:lnTo>
                  <a:pt x="3707130" y="582929"/>
                </a:lnTo>
                <a:lnTo>
                  <a:pt x="3707130" y="544829"/>
                </a:lnTo>
                <a:lnTo>
                  <a:pt x="4011930" y="544829"/>
                </a:lnTo>
                <a:lnTo>
                  <a:pt x="4011930" y="582929"/>
                </a:lnTo>
                <a:close/>
              </a:path>
              <a:path w="5890259" h="582929">
                <a:moveTo>
                  <a:pt x="3592830" y="582929"/>
                </a:moveTo>
                <a:lnTo>
                  <a:pt x="3288030" y="582929"/>
                </a:lnTo>
                <a:lnTo>
                  <a:pt x="3288030" y="544829"/>
                </a:lnTo>
                <a:lnTo>
                  <a:pt x="3592830" y="544829"/>
                </a:lnTo>
                <a:lnTo>
                  <a:pt x="3592830" y="582929"/>
                </a:lnTo>
                <a:close/>
              </a:path>
              <a:path w="5890259" h="582929">
                <a:moveTo>
                  <a:pt x="3173730" y="582929"/>
                </a:moveTo>
                <a:lnTo>
                  <a:pt x="2868930" y="582929"/>
                </a:lnTo>
                <a:lnTo>
                  <a:pt x="2868930" y="544829"/>
                </a:lnTo>
                <a:lnTo>
                  <a:pt x="3173730" y="544829"/>
                </a:lnTo>
                <a:lnTo>
                  <a:pt x="3173730" y="582929"/>
                </a:lnTo>
                <a:close/>
              </a:path>
              <a:path w="5890259" h="582929">
                <a:moveTo>
                  <a:pt x="2754630" y="582929"/>
                </a:moveTo>
                <a:lnTo>
                  <a:pt x="2449829" y="582929"/>
                </a:lnTo>
                <a:lnTo>
                  <a:pt x="2449829" y="544829"/>
                </a:lnTo>
                <a:lnTo>
                  <a:pt x="2754630" y="544829"/>
                </a:lnTo>
                <a:lnTo>
                  <a:pt x="2754630" y="582929"/>
                </a:lnTo>
                <a:close/>
              </a:path>
              <a:path w="5890259" h="582929">
                <a:moveTo>
                  <a:pt x="2335529" y="582929"/>
                </a:moveTo>
                <a:lnTo>
                  <a:pt x="2030729" y="582929"/>
                </a:lnTo>
                <a:lnTo>
                  <a:pt x="2030729" y="544829"/>
                </a:lnTo>
                <a:lnTo>
                  <a:pt x="2335529" y="544829"/>
                </a:lnTo>
                <a:lnTo>
                  <a:pt x="2335529" y="582929"/>
                </a:lnTo>
                <a:close/>
              </a:path>
              <a:path w="5890259" h="582929">
                <a:moveTo>
                  <a:pt x="1916429" y="582929"/>
                </a:moveTo>
                <a:lnTo>
                  <a:pt x="1611629" y="582929"/>
                </a:lnTo>
                <a:lnTo>
                  <a:pt x="1611629" y="544829"/>
                </a:lnTo>
                <a:lnTo>
                  <a:pt x="1916429" y="544829"/>
                </a:lnTo>
                <a:lnTo>
                  <a:pt x="1916429" y="582929"/>
                </a:lnTo>
                <a:close/>
              </a:path>
              <a:path w="5890259" h="582929">
                <a:moveTo>
                  <a:pt x="1497329" y="582929"/>
                </a:moveTo>
                <a:lnTo>
                  <a:pt x="1192529" y="582929"/>
                </a:lnTo>
                <a:lnTo>
                  <a:pt x="1192529" y="544829"/>
                </a:lnTo>
                <a:lnTo>
                  <a:pt x="1497329" y="544829"/>
                </a:lnTo>
                <a:lnTo>
                  <a:pt x="1497329" y="582929"/>
                </a:lnTo>
                <a:close/>
              </a:path>
              <a:path w="5890259" h="582929">
                <a:moveTo>
                  <a:pt x="1078229" y="582929"/>
                </a:moveTo>
                <a:lnTo>
                  <a:pt x="773429" y="582929"/>
                </a:lnTo>
                <a:lnTo>
                  <a:pt x="773429" y="544829"/>
                </a:lnTo>
                <a:lnTo>
                  <a:pt x="1078229" y="544829"/>
                </a:lnTo>
                <a:lnTo>
                  <a:pt x="1078229" y="582929"/>
                </a:lnTo>
                <a:close/>
              </a:path>
              <a:path w="5890259" h="582929">
                <a:moveTo>
                  <a:pt x="659129" y="582929"/>
                </a:moveTo>
                <a:lnTo>
                  <a:pt x="354329" y="582929"/>
                </a:lnTo>
                <a:lnTo>
                  <a:pt x="354329" y="544829"/>
                </a:lnTo>
                <a:lnTo>
                  <a:pt x="659129" y="544829"/>
                </a:lnTo>
                <a:lnTo>
                  <a:pt x="659129" y="582929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9220" y="3425189"/>
            <a:ext cx="53670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Times New Roman"/>
                <a:cs typeface="Times New Roman"/>
              </a:rPr>
              <a:t>W</a:t>
            </a:r>
            <a:r>
              <a:rPr dirty="0" baseline="-16975" sz="2700">
                <a:latin typeface="Times New Roman"/>
                <a:cs typeface="Times New Roman"/>
              </a:rPr>
              <a:t>F</a:t>
            </a:r>
            <a:r>
              <a:rPr dirty="0" sz="2800">
                <a:latin typeface="黑体"/>
                <a:cs typeface="黑体"/>
              </a:rPr>
              <a:t>＝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baseline="-16975" sz="2700">
                <a:latin typeface="Times New Roman"/>
                <a:cs typeface="Times New Roman"/>
              </a:rPr>
              <a:t>P1</a:t>
            </a:r>
            <a:r>
              <a:rPr dirty="0" sz="2800">
                <a:latin typeface="黑体"/>
                <a:cs typeface="黑体"/>
              </a:rPr>
              <a:t>－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baseline="-16975" sz="2700">
                <a:latin typeface="Times New Roman"/>
                <a:cs typeface="Times New Roman"/>
              </a:rPr>
              <a:t>P2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>
                <a:latin typeface="黑体"/>
                <a:cs typeface="黑体"/>
              </a:rPr>
              <a:t>－</a:t>
            </a:r>
            <a:r>
              <a:rPr dirty="0" sz="2800">
                <a:latin typeface="Times New Roman"/>
                <a:cs typeface="Times New Roman"/>
              </a:rPr>
              <a:t>(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baseline="-16975" sz="2700">
                <a:latin typeface="Times New Roman"/>
                <a:cs typeface="Times New Roman"/>
              </a:rPr>
              <a:t>P2</a:t>
            </a:r>
            <a:r>
              <a:rPr dirty="0" sz="2800">
                <a:latin typeface="黑体"/>
                <a:cs typeface="黑体"/>
              </a:rPr>
              <a:t>－</a:t>
            </a:r>
            <a:r>
              <a:rPr dirty="0" sz="2800" i="1">
                <a:latin typeface="Times New Roman"/>
                <a:cs typeface="Times New Roman"/>
              </a:rPr>
              <a:t>E</a:t>
            </a:r>
            <a:r>
              <a:rPr dirty="0" baseline="-16975" sz="2700">
                <a:latin typeface="Times New Roman"/>
                <a:cs typeface="Times New Roman"/>
              </a:rPr>
              <a:t>P1</a:t>
            </a:r>
            <a:r>
              <a:rPr dirty="0" sz="2800">
                <a:latin typeface="Times New Roman"/>
                <a:cs typeface="Times New Roman"/>
              </a:rPr>
              <a:t>)=</a:t>
            </a:r>
            <a:r>
              <a:rPr dirty="0" sz="2800">
                <a:latin typeface="黑体"/>
                <a:cs typeface="黑体"/>
              </a:rPr>
              <a:t>－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3355" y="3867911"/>
            <a:ext cx="2955290" cy="1080770"/>
          </a:xfrm>
          <a:custGeom>
            <a:avLst/>
            <a:gdLst/>
            <a:ahLst/>
            <a:cxnLst/>
            <a:rect l="l" t="t" r="r" b="b"/>
            <a:pathLst>
              <a:path w="2955290" h="1080770">
                <a:moveTo>
                  <a:pt x="1912620" y="467867"/>
                </a:moveTo>
                <a:lnTo>
                  <a:pt x="1339595" y="467867"/>
                </a:lnTo>
                <a:lnTo>
                  <a:pt x="2955035" y="0"/>
                </a:lnTo>
                <a:lnTo>
                  <a:pt x="1912620" y="467867"/>
                </a:lnTo>
                <a:close/>
              </a:path>
              <a:path w="2955290" h="1080770">
                <a:moveTo>
                  <a:pt x="0" y="569976"/>
                </a:moveTo>
                <a:lnTo>
                  <a:pt x="8167" y="529875"/>
                </a:lnTo>
                <a:lnTo>
                  <a:pt x="30099" y="497300"/>
                </a:lnTo>
                <a:lnTo>
                  <a:pt x="62507" y="475535"/>
                </a:lnTo>
                <a:lnTo>
                  <a:pt x="102107" y="467867"/>
                </a:lnTo>
                <a:lnTo>
                  <a:pt x="2193036" y="467867"/>
                </a:lnTo>
                <a:lnTo>
                  <a:pt x="2233160" y="475535"/>
                </a:lnTo>
                <a:lnTo>
                  <a:pt x="2265791" y="497222"/>
                </a:lnTo>
                <a:lnTo>
                  <a:pt x="2287744" y="529613"/>
                </a:lnTo>
                <a:lnTo>
                  <a:pt x="2295779" y="569353"/>
                </a:lnTo>
                <a:lnTo>
                  <a:pt x="253" y="569366"/>
                </a:lnTo>
                <a:lnTo>
                  <a:pt x="0" y="569976"/>
                </a:lnTo>
                <a:close/>
              </a:path>
              <a:path w="2955290" h="1080770">
                <a:moveTo>
                  <a:pt x="2193036" y="1080515"/>
                </a:moveTo>
                <a:lnTo>
                  <a:pt x="102107" y="1080515"/>
                </a:lnTo>
                <a:lnTo>
                  <a:pt x="62507" y="1072205"/>
                </a:lnTo>
                <a:lnTo>
                  <a:pt x="30098" y="1050226"/>
                </a:lnTo>
                <a:lnTo>
                  <a:pt x="8167" y="1017865"/>
                </a:lnTo>
                <a:lnTo>
                  <a:pt x="0" y="978408"/>
                </a:lnTo>
                <a:lnTo>
                  <a:pt x="0" y="722376"/>
                </a:lnTo>
                <a:lnTo>
                  <a:pt x="253" y="569366"/>
                </a:lnTo>
                <a:lnTo>
                  <a:pt x="2295766" y="569366"/>
                </a:lnTo>
                <a:lnTo>
                  <a:pt x="2295144" y="569976"/>
                </a:lnTo>
                <a:lnTo>
                  <a:pt x="2295144" y="978408"/>
                </a:lnTo>
                <a:lnTo>
                  <a:pt x="2287476" y="1017865"/>
                </a:lnTo>
                <a:lnTo>
                  <a:pt x="2265711" y="1050226"/>
                </a:lnTo>
                <a:lnTo>
                  <a:pt x="2233136" y="1072205"/>
                </a:lnTo>
                <a:lnTo>
                  <a:pt x="2193036" y="1080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8847" y="3853345"/>
            <a:ext cx="2995930" cy="1098550"/>
          </a:xfrm>
          <a:custGeom>
            <a:avLst/>
            <a:gdLst/>
            <a:ahLst/>
            <a:cxnLst/>
            <a:rect l="l" t="t" r="r" b="b"/>
            <a:pathLst>
              <a:path w="2995929" h="1098550">
                <a:moveTo>
                  <a:pt x="1919643" y="485139"/>
                </a:moveTo>
                <a:lnTo>
                  <a:pt x="1917733" y="476405"/>
                </a:lnTo>
                <a:lnTo>
                  <a:pt x="2895682" y="37858"/>
                </a:lnTo>
                <a:lnTo>
                  <a:pt x="2960725" y="19050"/>
                </a:lnTo>
                <a:lnTo>
                  <a:pt x="2957618" y="10620"/>
                </a:lnTo>
                <a:lnTo>
                  <a:pt x="2994456" y="0"/>
                </a:lnTo>
                <a:lnTo>
                  <a:pt x="2995904" y="3810"/>
                </a:lnTo>
                <a:lnTo>
                  <a:pt x="1919643" y="485139"/>
                </a:lnTo>
                <a:close/>
              </a:path>
              <a:path w="2995929" h="1098550">
                <a:moveTo>
                  <a:pt x="2954270" y="11585"/>
                </a:moveTo>
                <a:lnTo>
                  <a:pt x="2957449" y="10160"/>
                </a:lnTo>
                <a:lnTo>
                  <a:pt x="2957618" y="10620"/>
                </a:lnTo>
                <a:lnTo>
                  <a:pt x="2954270" y="11585"/>
                </a:lnTo>
                <a:close/>
              </a:path>
              <a:path w="2995929" h="1098550">
                <a:moveTo>
                  <a:pt x="2895682" y="37858"/>
                </a:moveTo>
                <a:lnTo>
                  <a:pt x="2954270" y="11585"/>
                </a:lnTo>
                <a:lnTo>
                  <a:pt x="2957618" y="10620"/>
                </a:lnTo>
                <a:lnTo>
                  <a:pt x="2960725" y="19050"/>
                </a:lnTo>
                <a:lnTo>
                  <a:pt x="2895682" y="37858"/>
                </a:lnTo>
                <a:close/>
              </a:path>
              <a:path w="2995929" h="1098550">
                <a:moveTo>
                  <a:pt x="2209088" y="1098550"/>
                </a:moveTo>
                <a:lnTo>
                  <a:pt x="95961" y="1098550"/>
                </a:lnTo>
                <a:lnTo>
                  <a:pt x="80175" y="1094739"/>
                </a:lnTo>
                <a:lnTo>
                  <a:pt x="42926" y="1076960"/>
                </a:lnTo>
                <a:lnTo>
                  <a:pt x="38900" y="1074420"/>
                </a:lnTo>
                <a:lnTo>
                  <a:pt x="35013" y="1070610"/>
                </a:lnTo>
                <a:lnTo>
                  <a:pt x="31305" y="1066800"/>
                </a:lnTo>
                <a:lnTo>
                  <a:pt x="27762" y="1064260"/>
                </a:lnTo>
                <a:lnTo>
                  <a:pt x="24409" y="1059179"/>
                </a:lnTo>
                <a:lnTo>
                  <a:pt x="21234" y="1055370"/>
                </a:lnTo>
                <a:lnTo>
                  <a:pt x="18262" y="1051560"/>
                </a:lnTo>
                <a:lnTo>
                  <a:pt x="15481" y="1047750"/>
                </a:lnTo>
                <a:lnTo>
                  <a:pt x="12903" y="1042670"/>
                </a:lnTo>
                <a:lnTo>
                  <a:pt x="10540" y="1037589"/>
                </a:lnTo>
                <a:lnTo>
                  <a:pt x="8394" y="1033779"/>
                </a:lnTo>
                <a:lnTo>
                  <a:pt x="0" y="991870"/>
                </a:lnTo>
                <a:lnTo>
                  <a:pt x="0" y="582929"/>
                </a:lnTo>
                <a:lnTo>
                  <a:pt x="8394" y="542289"/>
                </a:lnTo>
                <a:lnTo>
                  <a:pt x="10540" y="537210"/>
                </a:lnTo>
                <a:lnTo>
                  <a:pt x="12903" y="532129"/>
                </a:lnTo>
                <a:lnTo>
                  <a:pt x="15481" y="528320"/>
                </a:lnTo>
                <a:lnTo>
                  <a:pt x="18262" y="523239"/>
                </a:lnTo>
                <a:lnTo>
                  <a:pt x="42926" y="497839"/>
                </a:lnTo>
                <a:lnTo>
                  <a:pt x="47117" y="494029"/>
                </a:lnTo>
                <a:lnTo>
                  <a:pt x="51460" y="491489"/>
                </a:lnTo>
                <a:lnTo>
                  <a:pt x="55930" y="488950"/>
                </a:lnTo>
                <a:lnTo>
                  <a:pt x="60540" y="486410"/>
                </a:lnTo>
                <a:lnTo>
                  <a:pt x="65278" y="485139"/>
                </a:lnTo>
                <a:lnTo>
                  <a:pt x="70142" y="482600"/>
                </a:lnTo>
                <a:lnTo>
                  <a:pt x="90614" y="477520"/>
                </a:lnTo>
                <a:lnTo>
                  <a:pt x="95961" y="477520"/>
                </a:lnTo>
                <a:lnTo>
                  <a:pt x="101396" y="476250"/>
                </a:lnTo>
                <a:lnTo>
                  <a:pt x="1342491" y="476250"/>
                </a:lnTo>
                <a:lnTo>
                  <a:pt x="2954270" y="11585"/>
                </a:lnTo>
                <a:lnTo>
                  <a:pt x="2895682" y="37858"/>
                </a:lnTo>
                <a:lnTo>
                  <a:pt x="1344498" y="486410"/>
                </a:lnTo>
                <a:lnTo>
                  <a:pt x="92176" y="486410"/>
                </a:lnTo>
                <a:lnTo>
                  <a:pt x="87147" y="487679"/>
                </a:lnTo>
                <a:lnTo>
                  <a:pt x="87376" y="487679"/>
                </a:lnTo>
                <a:lnTo>
                  <a:pt x="82435" y="488950"/>
                </a:lnTo>
                <a:lnTo>
                  <a:pt x="82664" y="488950"/>
                </a:lnTo>
                <a:lnTo>
                  <a:pt x="77825" y="490220"/>
                </a:lnTo>
                <a:lnTo>
                  <a:pt x="78041" y="490220"/>
                </a:lnTo>
                <a:lnTo>
                  <a:pt x="73304" y="491489"/>
                </a:lnTo>
                <a:lnTo>
                  <a:pt x="73520" y="491489"/>
                </a:lnTo>
                <a:lnTo>
                  <a:pt x="68884" y="494029"/>
                </a:lnTo>
                <a:lnTo>
                  <a:pt x="69100" y="494029"/>
                </a:lnTo>
                <a:lnTo>
                  <a:pt x="64579" y="495300"/>
                </a:lnTo>
                <a:lnTo>
                  <a:pt x="64782" y="495300"/>
                </a:lnTo>
                <a:lnTo>
                  <a:pt x="60375" y="497839"/>
                </a:lnTo>
                <a:lnTo>
                  <a:pt x="60578" y="497839"/>
                </a:lnTo>
                <a:lnTo>
                  <a:pt x="56311" y="500379"/>
                </a:lnTo>
                <a:lnTo>
                  <a:pt x="56502" y="500379"/>
                </a:lnTo>
                <a:lnTo>
                  <a:pt x="52362" y="502920"/>
                </a:lnTo>
                <a:lnTo>
                  <a:pt x="52552" y="502920"/>
                </a:lnTo>
                <a:lnTo>
                  <a:pt x="48539" y="505460"/>
                </a:lnTo>
                <a:lnTo>
                  <a:pt x="48729" y="505460"/>
                </a:lnTo>
                <a:lnTo>
                  <a:pt x="44869" y="508000"/>
                </a:lnTo>
                <a:lnTo>
                  <a:pt x="45046" y="508000"/>
                </a:lnTo>
                <a:lnTo>
                  <a:pt x="42574" y="510539"/>
                </a:lnTo>
                <a:lnTo>
                  <a:pt x="41503" y="510539"/>
                </a:lnTo>
                <a:lnTo>
                  <a:pt x="37960" y="514350"/>
                </a:lnTo>
                <a:lnTo>
                  <a:pt x="38125" y="514350"/>
                </a:lnTo>
                <a:lnTo>
                  <a:pt x="34734" y="518160"/>
                </a:lnTo>
                <a:lnTo>
                  <a:pt x="34886" y="518160"/>
                </a:lnTo>
                <a:lnTo>
                  <a:pt x="32753" y="520700"/>
                </a:lnTo>
                <a:lnTo>
                  <a:pt x="31826" y="520700"/>
                </a:lnTo>
                <a:lnTo>
                  <a:pt x="28790" y="524510"/>
                </a:lnTo>
                <a:lnTo>
                  <a:pt x="28930" y="524510"/>
                </a:lnTo>
                <a:lnTo>
                  <a:pt x="26085" y="528320"/>
                </a:lnTo>
                <a:lnTo>
                  <a:pt x="26212" y="528320"/>
                </a:lnTo>
                <a:lnTo>
                  <a:pt x="24222" y="532129"/>
                </a:lnTo>
                <a:lnTo>
                  <a:pt x="23672" y="532129"/>
                </a:lnTo>
                <a:lnTo>
                  <a:pt x="21221" y="537210"/>
                </a:lnTo>
                <a:lnTo>
                  <a:pt x="19075" y="541020"/>
                </a:lnTo>
                <a:lnTo>
                  <a:pt x="17643" y="544829"/>
                </a:lnTo>
                <a:lnTo>
                  <a:pt x="17221" y="544829"/>
                </a:lnTo>
                <a:lnTo>
                  <a:pt x="15392" y="549910"/>
                </a:lnTo>
                <a:lnTo>
                  <a:pt x="14268" y="553720"/>
                </a:lnTo>
                <a:lnTo>
                  <a:pt x="13931" y="553720"/>
                </a:lnTo>
                <a:lnTo>
                  <a:pt x="12560" y="558800"/>
                </a:lnTo>
                <a:lnTo>
                  <a:pt x="11480" y="563879"/>
                </a:lnTo>
                <a:lnTo>
                  <a:pt x="10629" y="568960"/>
                </a:lnTo>
                <a:lnTo>
                  <a:pt x="10182" y="572770"/>
                </a:lnTo>
                <a:lnTo>
                  <a:pt x="10033" y="572770"/>
                </a:lnTo>
                <a:lnTo>
                  <a:pt x="9639" y="577850"/>
                </a:lnTo>
                <a:lnTo>
                  <a:pt x="9525" y="582929"/>
                </a:lnTo>
                <a:lnTo>
                  <a:pt x="9525" y="991870"/>
                </a:lnTo>
                <a:lnTo>
                  <a:pt x="9639" y="996950"/>
                </a:lnTo>
                <a:lnTo>
                  <a:pt x="10033" y="1002029"/>
                </a:lnTo>
                <a:lnTo>
                  <a:pt x="10668" y="1007110"/>
                </a:lnTo>
                <a:lnTo>
                  <a:pt x="11531" y="1010920"/>
                </a:lnTo>
                <a:lnTo>
                  <a:pt x="12623" y="1016000"/>
                </a:lnTo>
                <a:lnTo>
                  <a:pt x="13931" y="1021079"/>
                </a:lnTo>
                <a:lnTo>
                  <a:pt x="15468" y="1024889"/>
                </a:lnTo>
                <a:lnTo>
                  <a:pt x="17221" y="1029970"/>
                </a:lnTo>
                <a:lnTo>
                  <a:pt x="19177" y="1033779"/>
                </a:lnTo>
                <a:lnTo>
                  <a:pt x="21323" y="1038860"/>
                </a:lnTo>
                <a:lnTo>
                  <a:pt x="21834" y="1038860"/>
                </a:lnTo>
                <a:lnTo>
                  <a:pt x="23672" y="1042670"/>
                </a:lnTo>
                <a:lnTo>
                  <a:pt x="26212" y="1046479"/>
                </a:lnTo>
                <a:lnTo>
                  <a:pt x="26085" y="1046479"/>
                </a:lnTo>
                <a:lnTo>
                  <a:pt x="28930" y="1050289"/>
                </a:lnTo>
                <a:lnTo>
                  <a:pt x="28790" y="1050289"/>
                </a:lnTo>
                <a:lnTo>
                  <a:pt x="31826" y="1054100"/>
                </a:lnTo>
                <a:lnTo>
                  <a:pt x="31686" y="1054100"/>
                </a:lnTo>
                <a:lnTo>
                  <a:pt x="34886" y="1057910"/>
                </a:lnTo>
                <a:lnTo>
                  <a:pt x="35864" y="1057910"/>
                </a:lnTo>
                <a:lnTo>
                  <a:pt x="38125" y="1060450"/>
                </a:lnTo>
                <a:lnTo>
                  <a:pt x="37960" y="1060450"/>
                </a:lnTo>
                <a:lnTo>
                  <a:pt x="41503" y="1064260"/>
                </a:lnTo>
                <a:lnTo>
                  <a:pt x="41338" y="1064260"/>
                </a:lnTo>
                <a:lnTo>
                  <a:pt x="45046" y="1066800"/>
                </a:lnTo>
                <a:lnTo>
                  <a:pt x="44869" y="1066800"/>
                </a:lnTo>
                <a:lnTo>
                  <a:pt x="48729" y="1069339"/>
                </a:lnTo>
                <a:lnTo>
                  <a:pt x="48539" y="1069339"/>
                </a:lnTo>
                <a:lnTo>
                  <a:pt x="52552" y="1073150"/>
                </a:lnTo>
                <a:lnTo>
                  <a:pt x="53742" y="1073150"/>
                </a:lnTo>
                <a:lnTo>
                  <a:pt x="56502" y="1075689"/>
                </a:lnTo>
                <a:lnTo>
                  <a:pt x="58445" y="1075689"/>
                </a:lnTo>
                <a:lnTo>
                  <a:pt x="60578" y="1076960"/>
                </a:lnTo>
                <a:lnTo>
                  <a:pt x="60375" y="1076960"/>
                </a:lnTo>
                <a:lnTo>
                  <a:pt x="64782" y="1079500"/>
                </a:lnTo>
                <a:lnTo>
                  <a:pt x="64579" y="1079500"/>
                </a:lnTo>
                <a:lnTo>
                  <a:pt x="69100" y="1082039"/>
                </a:lnTo>
                <a:lnTo>
                  <a:pt x="68884" y="1082039"/>
                </a:lnTo>
                <a:lnTo>
                  <a:pt x="73520" y="1083310"/>
                </a:lnTo>
                <a:lnTo>
                  <a:pt x="73304" y="1083310"/>
                </a:lnTo>
                <a:lnTo>
                  <a:pt x="78041" y="1084579"/>
                </a:lnTo>
                <a:lnTo>
                  <a:pt x="77825" y="1084579"/>
                </a:lnTo>
                <a:lnTo>
                  <a:pt x="82664" y="1085850"/>
                </a:lnTo>
                <a:lnTo>
                  <a:pt x="82435" y="1085850"/>
                </a:lnTo>
                <a:lnTo>
                  <a:pt x="87376" y="1087120"/>
                </a:lnTo>
                <a:lnTo>
                  <a:pt x="87147" y="1087120"/>
                </a:lnTo>
                <a:lnTo>
                  <a:pt x="92176" y="1088389"/>
                </a:lnTo>
                <a:lnTo>
                  <a:pt x="96812" y="1088389"/>
                </a:lnTo>
                <a:lnTo>
                  <a:pt x="101993" y="1089660"/>
                </a:lnTo>
                <a:lnTo>
                  <a:pt x="2242140" y="1089660"/>
                </a:lnTo>
                <a:lnTo>
                  <a:pt x="2239772" y="1090929"/>
                </a:lnTo>
                <a:lnTo>
                  <a:pt x="2224874" y="1094739"/>
                </a:lnTo>
                <a:lnTo>
                  <a:pt x="2209088" y="1098550"/>
                </a:lnTo>
                <a:close/>
              </a:path>
              <a:path w="2995929" h="1098550">
                <a:moveTo>
                  <a:pt x="1917733" y="476405"/>
                </a:moveTo>
                <a:lnTo>
                  <a:pt x="1917700" y="476250"/>
                </a:lnTo>
                <a:lnTo>
                  <a:pt x="1918080" y="476250"/>
                </a:lnTo>
                <a:lnTo>
                  <a:pt x="1917733" y="476405"/>
                </a:lnTo>
                <a:close/>
              </a:path>
              <a:path w="2995929" h="1098550">
                <a:moveTo>
                  <a:pt x="2239772" y="485139"/>
                </a:moveTo>
                <a:lnTo>
                  <a:pt x="1919643" y="485139"/>
                </a:lnTo>
                <a:lnTo>
                  <a:pt x="1939521" y="476250"/>
                </a:lnTo>
                <a:lnTo>
                  <a:pt x="2203653" y="476250"/>
                </a:lnTo>
                <a:lnTo>
                  <a:pt x="2209088" y="477520"/>
                </a:lnTo>
                <a:lnTo>
                  <a:pt x="2214435" y="477520"/>
                </a:lnTo>
                <a:lnTo>
                  <a:pt x="2234907" y="482600"/>
                </a:lnTo>
                <a:lnTo>
                  <a:pt x="2239772" y="485139"/>
                </a:lnTo>
                <a:close/>
              </a:path>
              <a:path w="2995929" h="1098550">
                <a:moveTo>
                  <a:pt x="2263711" y="511810"/>
                </a:moveTo>
                <a:lnTo>
                  <a:pt x="2260003" y="508000"/>
                </a:lnTo>
                <a:lnTo>
                  <a:pt x="2260180" y="508000"/>
                </a:lnTo>
                <a:lnTo>
                  <a:pt x="2256320" y="505460"/>
                </a:lnTo>
                <a:lnTo>
                  <a:pt x="2256510" y="505460"/>
                </a:lnTo>
                <a:lnTo>
                  <a:pt x="2252497" y="502920"/>
                </a:lnTo>
                <a:lnTo>
                  <a:pt x="2252687" y="502920"/>
                </a:lnTo>
                <a:lnTo>
                  <a:pt x="2248547" y="500379"/>
                </a:lnTo>
                <a:lnTo>
                  <a:pt x="2248738" y="500379"/>
                </a:lnTo>
                <a:lnTo>
                  <a:pt x="2244471" y="497839"/>
                </a:lnTo>
                <a:lnTo>
                  <a:pt x="2244674" y="497839"/>
                </a:lnTo>
                <a:lnTo>
                  <a:pt x="2240267" y="495300"/>
                </a:lnTo>
                <a:lnTo>
                  <a:pt x="2240470" y="495300"/>
                </a:lnTo>
                <a:lnTo>
                  <a:pt x="2235949" y="494029"/>
                </a:lnTo>
                <a:lnTo>
                  <a:pt x="2236165" y="494029"/>
                </a:lnTo>
                <a:lnTo>
                  <a:pt x="2231529" y="491489"/>
                </a:lnTo>
                <a:lnTo>
                  <a:pt x="2231745" y="491489"/>
                </a:lnTo>
                <a:lnTo>
                  <a:pt x="2227008" y="490220"/>
                </a:lnTo>
                <a:lnTo>
                  <a:pt x="2227224" y="490220"/>
                </a:lnTo>
                <a:lnTo>
                  <a:pt x="2222385" y="488950"/>
                </a:lnTo>
                <a:lnTo>
                  <a:pt x="2222614" y="488950"/>
                </a:lnTo>
                <a:lnTo>
                  <a:pt x="2217674" y="487679"/>
                </a:lnTo>
                <a:lnTo>
                  <a:pt x="2217902" y="487679"/>
                </a:lnTo>
                <a:lnTo>
                  <a:pt x="2212873" y="486410"/>
                </a:lnTo>
                <a:lnTo>
                  <a:pt x="1895424" y="486410"/>
                </a:lnTo>
                <a:lnTo>
                  <a:pt x="1917733" y="476405"/>
                </a:lnTo>
                <a:lnTo>
                  <a:pt x="1919643" y="485139"/>
                </a:lnTo>
                <a:lnTo>
                  <a:pt x="2239772" y="485139"/>
                </a:lnTo>
                <a:lnTo>
                  <a:pt x="2244509" y="486410"/>
                </a:lnTo>
                <a:lnTo>
                  <a:pt x="2249119" y="488950"/>
                </a:lnTo>
                <a:lnTo>
                  <a:pt x="2253589" y="491489"/>
                </a:lnTo>
                <a:lnTo>
                  <a:pt x="2257933" y="494029"/>
                </a:lnTo>
                <a:lnTo>
                  <a:pt x="2262124" y="497839"/>
                </a:lnTo>
                <a:lnTo>
                  <a:pt x="2266149" y="500379"/>
                </a:lnTo>
                <a:lnTo>
                  <a:pt x="2270036" y="504189"/>
                </a:lnTo>
                <a:lnTo>
                  <a:pt x="2273744" y="508000"/>
                </a:lnTo>
                <a:lnTo>
                  <a:pt x="2276106" y="510539"/>
                </a:lnTo>
                <a:lnTo>
                  <a:pt x="2263546" y="510539"/>
                </a:lnTo>
                <a:lnTo>
                  <a:pt x="2263711" y="511810"/>
                </a:lnTo>
                <a:close/>
              </a:path>
              <a:path w="2995929" h="1098550">
                <a:moveTo>
                  <a:pt x="91935" y="487679"/>
                </a:moveTo>
                <a:lnTo>
                  <a:pt x="92176" y="486410"/>
                </a:lnTo>
                <a:lnTo>
                  <a:pt x="97040" y="486410"/>
                </a:lnTo>
                <a:lnTo>
                  <a:pt x="91935" y="487679"/>
                </a:lnTo>
                <a:close/>
              </a:path>
              <a:path w="2995929" h="1098550">
                <a:moveTo>
                  <a:pt x="2213114" y="487679"/>
                </a:moveTo>
                <a:lnTo>
                  <a:pt x="2208009" y="486410"/>
                </a:lnTo>
                <a:lnTo>
                  <a:pt x="2212873" y="486410"/>
                </a:lnTo>
                <a:lnTo>
                  <a:pt x="2213114" y="487679"/>
                </a:lnTo>
                <a:close/>
              </a:path>
              <a:path w="2995929" h="1098550">
                <a:moveTo>
                  <a:pt x="41338" y="511810"/>
                </a:moveTo>
                <a:lnTo>
                  <a:pt x="41503" y="510539"/>
                </a:lnTo>
                <a:lnTo>
                  <a:pt x="42574" y="510539"/>
                </a:lnTo>
                <a:lnTo>
                  <a:pt x="41338" y="511810"/>
                </a:lnTo>
                <a:close/>
              </a:path>
              <a:path w="2995929" h="1098550">
                <a:moveTo>
                  <a:pt x="2273363" y="521970"/>
                </a:moveTo>
                <a:lnTo>
                  <a:pt x="2270163" y="518160"/>
                </a:lnTo>
                <a:lnTo>
                  <a:pt x="2270315" y="518160"/>
                </a:lnTo>
                <a:lnTo>
                  <a:pt x="2266924" y="514350"/>
                </a:lnTo>
                <a:lnTo>
                  <a:pt x="2267089" y="514350"/>
                </a:lnTo>
                <a:lnTo>
                  <a:pt x="2263546" y="510539"/>
                </a:lnTo>
                <a:lnTo>
                  <a:pt x="2276106" y="510539"/>
                </a:lnTo>
                <a:lnTo>
                  <a:pt x="2277287" y="511810"/>
                </a:lnTo>
                <a:lnTo>
                  <a:pt x="2280640" y="515620"/>
                </a:lnTo>
                <a:lnTo>
                  <a:pt x="2283815" y="519429"/>
                </a:lnTo>
                <a:lnTo>
                  <a:pt x="2284806" y="520700"/>
                </a:lnTo>
                <a:lnTo>
                  <a:pt x="2273223" y="520700"/>
                </a:lnTo>
                <a:lnTo>
                  <a:pt x="2273363" y="521970"/>
                </a:lnTo>
                <a:close/>
              </a:path>
              <a:path w="2995929" h="1098550">
                <a:moveTo>
                  <a:pt x="31686" y="521970"/>
                </a:moveTo>
                <a:lnTo>
                  <a:pt x="31826" y="520700"/>
                </a:lnTo>
                <a:lnTo>
                  <a:pt x="32753" y="520700"/>
                </a:lnTo>
                <a:lnTo>
                  <a:pt x="31686" y="521970"/>
                </a:lnTo>
                <a:close/>
              </a:path>
              <a:path w="2995929" h="1098550">
                <a:moveTo>
                  <a:pt x="2281491" y="533400"/>
                </a:moveTo>
                <a:lnTo>
                  <a:pt x="2278837" y="528320"/>
                </a:lnTo>
                <a:lnTo>
                  <a:pt x="2278964" y="528320"/>
                </a:lnTo>
                <a:lnTo>
                  <a:pt x="2276119" y="524510"/>
                </a:lnTo>
                <a:lnTo>
                  <a:pt x="2276259" y="524510"/>
                </a:lnTo>
                <a:lnTo>
                  <a:pt x="2273223" y="520700"/>
                </a:lnTo>
                <a:lnTo>
                  <a:pt x="2284806" y="520700"/>
                </a:lnTo>
                <a:lnTo>
                  <a:pt x="2286787" y="523239"/>
                </a:lnTo>
                <a:lnTo>
                  <a:pt x="2289568" y="528320"/>
                </a:lnTo>
                <a:lnTo>
                  <a:pt x="2292146" y="532129"/>
                </a:lnTo>
                <a:lnTo>
                  <a:pt x="2281377" y="532129"/>
                </a:lnTo>
                <a:lnTo>
                  <a:pt x="2281491" y="533400"/>
                </a:lnTo>
                <a:close/>
              </a:path>
              <a:path w="2995929" h="1098550">
                <a:moveTo>
                  <a:pt x="23558" y="533400"/>
                </a:moveTo>
                <a:lnTo>
                  <a:pt x="23672" y="532129"/>
                </a:lnTo>
                <a:lnTo>
                  <a:pt x="24222" y="532129"/>
                </a:lnTo>
                <a:lnTo>
                  <a:pt x="23558" y="533400"/>
                </a:lnTo>
                <a:close/>
              </a:path>
              <a:path w="2995929" h="1098550">
                <a:moveTo>
                  <a:pt x="2287917" y="546100"/>
                </a:moveTo>
                <a:lnTo>
                  <a:pt x="2285873" y="541020"/>
                </a:lnTo>
                <a:lnTo>
                  <a:pt x="2283726" y="537210"/>
                </a:lnTo>
                <a:lnTo>
                  <a:pt x="2281377" y="532129"/>
                </a:lnTo>
                <a:lnTo>
                  <a:pt x="2292146" y="532129"/>
                </a:lnTo>
                <a:lnTo>
                  <a:pt x="2294509" y="537210"/>
                </a:lnTo>
                <a:lnTo>
                  <a:pt x="2296655" y="542289"/>
                </a:lnTo>
                <a:lnTo>
                  <a:pt x="2297925" y="544829"/>
                </a:lnTo>
                <a:lnTo>
                  <a:pt x="2287828" y="544829"/>
                </a:lnTo>
                <a:lnTo>
                  <a:pt x="2287917" y="546100"/>
                </a:lnTo>
                <a:close/>
              </a:path>
              <a:path w="2995929" h="1098550">
                <a:moveTo>
                  <a:pt x="17132" y="546100"/>
                </a:moveTo>
                <a:lnTo>
                  <a:pt x="17221" y="544829"/>
                </a:lnTo>
                <a:lnTo>
                  <a:pt x="17643" y="544829"/>
                </a:lnTo>
                <a:lnTo>
                  <a:pt x="17132" y="546100"/>
                </a:lnTo>
                <a:close/>
              </a:path>
              <a:path w="2995929" h="1098550">
                <a:moveTo>
                  <a:pt x="2291181" y="554989"/>
                </a:moveTo>
                <a:lnTo>
                  <a:pt x="2289581" y="549910"/>
                </a:lnTo>
                <a:lnTo>
                  <a:pt x="2287828" y="544829"/>
                </a:lnTo>
                <a:lnTo>
                  <a:pt x="2297925" y="544829"/>
                </a:lnTo>
                <a:lnTo>
                  <a:pt x="2298560" y="546100"/>
                </a:lnTo>
                <a:lnTo>
                  <a:pt x="2300249" y="551179"/>
                </a:lnTo>
                <a:lnTo>
                  <a:pt x="2300966" y="553720"/>
                </a:lnTo>
                <a:lnTo>
                  <a:pt x="2291118" y="553720"/>
                </a:lnTo>
                <a:lnTo>
                  <a:pt x="2291181" y="554989"/>
                </a:lnTo>
                <a:close/>
              </a:path>
              <a:path w="2995929" h="1098550">
                <a:moveTo>
                  <a:pt x="13868" y="554989"/>
                </a:moveTo>
                <a:lnTo>
                  <a:pt x="13931" y="553720"/>
                </a:lnTo>
                <a:lnTo>
                  <a:pt x="14268" y="553720"/>
                </a:lnTo>
                <a:lnTo>
                  <a:pt x="13868" y="554989"/>
                </a:lnTo>
                <a:close/>
              </a:path>
              <a:path w="2995929" h="1098550">
                <a:moveTo>
                  <a:pt x="2295029" y="574039"/>
                </a:moveTo>
                <a:lnTo>
                  <a:pt x="2294382" y="568960"/>
                </a:lnTo>
                <a:lnTo>
                  <a:pt x="2293518" y="563879"/>
                </a:lnTo>
                <a:lnTo>
                  <a:pt x="2292426" y="558800"/>
                </a:lnTo>
                <a:lnTo>
                  <a:pt x="2291118" y="553720"/>
                </a:lnTo>
                <a:lnTo>
                  <a:pt x="2300966" y="553720"/>
                </a:lnTo>
                <a:lnTo>
                  <a:pt x="2301684" y="556260"/>
                </a:lnTo>
                <a:lnTo>
                  <a:pt x="2302878" y="561339"/>
                </a:lnTo>
                <a:lnTo>
                  <a:pt x="2303818" y="566420"/>
                </a:lnTo>
                <a:lnTo>
                  <a:pt x="2304503" y="572770"/>
                </a:lnTo>
                <a:lnTo>
                  <a:pt x="2295016" y="572770"/>
                </a:lnTo>
                <a:lnTo>
                  <a:pt x="2295029" y="574039"/>
                </a:lnTo>
                <a:close/>
              </a:path>
              <a:path w="2995929" h="1098550">
                <a:moveTo>
                  <a:pt x="10020" y="574039"/>
                </a:moveTo>
                <a:lnTo>
                  <a:pt x="10033" y="572770"/>
                </a:lnTo>
                <a:lnTo>
                  <a:pt x="10182" y="572770"/>
                </a:lnTo>
                <a:lnTo>
                  <a:pt x="10020" y="574039"/>
                </a:lnTo>
                <a:close/>
              </a:path>
              <a:path w="2995929" h="1098550">
                <a:moveTo>
                  <a:pt x="2293918" y="1038860"/>
                </a:moveTo>
                <a:lnTo>
                  <a:pt x="2283726" y="1038860"/>
                </a:lnTo>
                <a:lnTo>
                  <a:pt x="2285974" y="1033779"/>
                </a:lnTo>
                <a:lnTo>
                  <a:pt x="2287917" y="1029970"/>
                </a:lnTo>
                <a:lnTo>
                  <a:pt x="2289657" y="1024889"/>
                </a:lnTo>
                <a:lnTo>
                  <a:pt x="2291181" y="1021079"/>
                </a:lnTo>
                <a:lnTo>
                  <a:pt x="2292489" y="1016000"/>
                </a:lnTo>
                <a:lnTo>
                  <a:pt x="2293569" y="1010920"/>
                </a:lnTo>
                <a:lnTo>
                  <a:pt x="2294420" y="1007110"/>
                </a:lnTo>
                <a:lnTo>
                  <a:pt x="2295029" y="1002029"/>
                </a:lnTo>
                <a:lnTo>
                  <a:pt x="2295410" y="996950"/>
                </a:lnTo>
                <a:lnTo>
                  <a:pt x="2295525" y="991870"/>
                </a:lnTo>
                <a:lnTo>
                  <a:pt x="2295525" y="582929"/>
                </a:lnTo>
                <a:lnTo>
                  <a:pt x="2295398" y="577850"/>
                </a:lnTo>
                <a:lnTo>
                  <a:pt x="2295016" y="572770"/>
                </a:lnTo>
                <a:lnTo>
                  <a:pt x="2304503" y="572770"/>
                </a:lnTo>
                <a:lnTo>
                  <a:pt x="2304910" y="577850"/>
                </a:lnTo>
                <a:lnTo>
                  <a:pt x="2305050" y="582929"/>
                </a:lnTo>
                <a:lnTo>
                  <a:pt x="2305050" y="991870"/>
                </a:lnTo>
                <a:lnTo>
                  <a:pt x="2296655" y="1033779"/>
                </a:lnTo>
                <a:lnTo>
                  <a:pt x="2294509" y="1037589"/>
                </a:lnTo>
                <a:lnTo>
                  <a:pt x="2293918" y="1038860"/>
                </a:lnTo>
                <a:close/>
              </a:path>
              <a:path w="2995929" h="1098550">
                <a:moveTo>
                  <a:pt x="21834" y="1038860"/>
                </a:moveTo>
                <a:lnTo>
                  <a:pt x="21323" y="1038860"/>
                </a:lnTo>
                <a:lnTo>
                  <a:pt x="21221" y="1037589"/>
                </a:lnTo>
                <a:lnTo>
                  <a:pt x="21834" y="1038860"/>
                </a:lnTo>
                <a:close/>
              </a:path>
              <a:path w="2995929" h="1098550">
                <a:moveTo>
                  <a:pt x="2281698" y="1057910"/>
                </a:moveTo>
                <a:lnTo>
                  <a:pt x="2270163" y="1057910"/>
                </a:lnTo>
                <a:lnTo>
                  <a:pt x="2273363" y="1054100"/>
                </a:lnTo>
                <a:lnTo>
                  <a:pt x="2273223" y="1054100"/>
                </a:lnTo>
                <a:lnTo>
                  <a:pt x="2276259" y="1050289"/>
                </a:lnTo>
                <a:lnTo>
                  <a:pt x="2276119" y="1050289"/>
                </a:lnTo>
                <a:lnTo>
                  <a:pt x="2278964" y="1046479"/>
                </a:lnTo>
                <a:lnTo>
                  <a:pt x="2278837" y="1046479"/>
                </a:lnTo>
                <a:lnTo>
                  <a:pt x="2281491" y="1042670"/>
                </a:lnTo>
                <a:lnTo>
                  <a:pt x="2283828" y="1037589"/>
                </a:lnTo>
                <a:lnTo>
                  <a:pt x="2283726" y="1038860"/>
                </a:lnTo>
                <a:lnTo>
                  <a:pt x="2293918" y="1038860"/>
                </a:lnTo>
                <a:lnTo>
                  <a:pt x="2292146" y="1042670"/>
                </a:lnTo>
                <a:lnTo>
                  <a:pt x="2289568" y="1047750"/>
                </a:lnTo>
                <a:lnTo>
                  <a:pt x="2286787" y="1051560"/>
                </a:lnTo>
                <a:lnTo>
                  <a:pt x="2283815" y="1055370"/>
                </a:lnTo>
                <a:lnTo>
                  <a:pt x="2281698" y="1057910"/>
                </a:lnTo>
                <a:close/>
              </a:path>
              <a:path w="2995929" h="1098550">
                <a:moveTo>
                  <a:pt x="35864" y="1057910"/>
                </a:moveTo>
                <a:lnTo>
                  <a:pt x="34886" y="1057910"/>
                </a:lnTo>
                <a:lnTo>
                  <a:pt x="34734" y="1056639"/>
                </a:lnTo>
                <a:lnTo>
                  <a:pt x="35864" y="1057910"/>
                </a:lnTo>
                <a:close/>
              </a:path>
              <a:path w="2995929" h="1098550">
                <a:moveTo>
                  <a:pt x="2267445" y="1073150"/>
                </a:moveTo>
                <a:lnTo>
                  <a:pt x="2252497" y="1073150"/>
                </a:lnTo>
                <a:lnTo>
                  <a:pt x="2256510" y="1069339"/>
                </a:lnTo>
                <a:lnTo>
                  <a:pt x="2256320" y="1069339"/>
                </a:lnTo>
                <a:lnTo>
                  <a:pt x="2260180" y="1066800"/>
                </a:lnTo>
                <a:lnTo>
                  <a:pt x="2260003" y="1066800"/>
                </a:lnTo>
                <a:lnTo>
                  <a:pt x="2263711" y="1064260"/>
                </a:lnTo>
                <a:lnTo>
                  <a:pt x="2263546" y="1064260"/>
                </a:lnTo>
                <a:lnTo>
                  <a:pt x="2267089" y="1060450"/>
                </a:lnTo>
                <a:lnTo>
                  <a:pt x="2266924" y="1060450"/>
                </a:lnTo>
                <a:lnTo>
                  <a:pt x="2270315" y="1056639"/>
                </a:lnTo>
                <a:lnTo>
                  <a:pt x="2270163" y="1057910"/>
                </a:lnTo>
                <a:lnTo>
                  <a:pt x="2281698" y="1057910"/>
                </a:lnTo>
                <a:lnTo>
                  <a:pt x="2280640" y="1059179"/>
                </a:lnTo>
                <a:lnTo>
                  <a:pt x="2277287" y="1064260"/>
                </a:lnTo>
                <a:lnTo>
                  <a:pt x="2273744" y="1066800"/>
                </a:lnTo>
                <a:lnTo>
                  <a:pt x="2270036" y="1070610"/>
                </a:lnTo>
                <a:lnTo>
                  <a:pt x="2267445" y="1073150"/>
                </a:lnTo>
                <a:close/>
              </a:path>
              <a:path w="2995929" h="1098550">
                <a:moveTo>
                  <a:pt x="53742" y="1073150"/>
                </a:moveTo>
                <a:lnTo>
                  <a:pt x="52552" y="1073150"/>
                </a:lnTo>
                <a:lnTo>
                  <a:pt x="52362" y="1071879"/>
                </a:lnTo>
                <a:lnTo>
                  <a:pt x="53742" y="1073150"/>
                </a:lnTo>
                <a:close/>
              </a:path>
              <a:path w="2995929" h="1098550">
                <a:moveTo>
                  <a:pt x="2264136" y="1075689"/>
                </a:moveTo>
                <a:lnTo>
                  <a:pt x="2248547" y="1075689"/>
                </a:lnTo>
                <a:lnTo>
                  <a:pt x="2252687" y="1071879"/>
                </a:lnTo>
                <a:lnTo>
                  <a:pt x="2252497" y="1073150"/>
                </a:lnTo>
                <a:lnTo>
                  <a:pt x="2267445" y="1073150"/>
                </a:lnTo>
                <a:lnTo>
                  <a:pt x="2266149" y="1074420"/>
                </a:lnTo>
                <a:lnTo>
                  <a:pt x="2264136" y="1075689"/>
                </a:lnTo>
                <a:close/>
              </a:path>
              <a:path w="2995929" h="1098550">
                <a:moveTo>
                  <a:pt x="58445" y="1075689"/>
                </a:moveTo>
                <a:lnTo>
                  <a:pt x="56502" y="1075689"/>
                </a:lnTo>
                <a:lnTo>
                  <a:pt x="56311" y="1074420"/>
                </a:lnTo>
                <a:lnTo>
                  <a:pt x="58445" y="1075689"/>
                </a:lnTo>
                <a:close/>
              </a:path>
              <a:path w="2995929" h="1098550">
                <a:moveTo>
                  <a:pt x="2242140" y="1089660"/>
                </a:moveTo>
                <a:lnTo>
                  <a:pt x="2203056" y="1089660"/>
                </a:lnTo>
                <a:lnTo>
                  <a:pt x="2208237" y="1088389"/>
                </a:lnTo>
                <a:lnTo>
                  <a:pt x="2212873" y="1088389"/>
                </a:lnTo>
                <a:lnTo>
                  <a:pt x="2217902" y="1087120"/>
                </a:lnTo>
                <a:lnTo>
                  <a:pt x="2217674" y="1087120"/>
                </a:lnTo>
                <a:lnTo>
                  <a:pt x="2222614" y="1085850"/>
                </a:lnTo>
                <a:lnTo>
                  <a:pt x="2222385" y="1085850"/>
                </a:lnTo>
                <a:lnTo>
                  <a:pt x="2227224" y="1084579"/>
                </a:lnTo>
                <a:lnTo>
                  <a:pt x="2227008" y="1084579"/>
                </a:lnTo>
                <a:lnTo>
                  <a:pt x="2231745" y="1083310"/>
                </a:lnTo>
                <a:lnTo>
                  <a:pt x="2231529" y="1083310"/>
                </a:lnTo>
                <a:lnTo>
                  <a:pt x="2236165" y="1082039"/>
                </a:lnTo>
                <a:lnTo>
                  <a:pt x="2235949" y="1082039"/>
                </a:lnTo>
                <a:lnTo>
                  <a:pt x="2240470" y="1079500"/>
                </a:lnTo>
                <a:lnTo>
                  <a:pt x="2240267" y="1079500"/>
                </a:lnTo>
                <a:lnTo>
                  <a:pt x="2244674" y="1076960"/>
                </a:lnTo>
                <a:lnTo>
                  <a:pt x="2244471" y="1076960"/>
                </a:lnTo>
                <a:lnTo>
                  <a:pt x="2248738" y="1074420"/>
                </a:lnTo>
                <a:lnTo>
                  <a:pt x="2248547" y="1075689"/>
                </a:lnTo>
                <a:lnTo>
                  <a:pt x="2264136" y="1075689"/>
                </a:lnTo>
                <a:lnTo>
                  <a:pt x="2262124" y="1076960"/>
                </a:lnTo>
                <a:lnTo>
                  <a:pt x="2257933" y="1080770"/>
                </a:lnTo>
                <a:lnTo>
                  <a:pt x="2253589" y="1083310"/>
                </a:lnTo>
                <a:lnTo>
                  <a:pt x="2249119" y="1085850"/>
                </a:lnTo>
                <a:lnTo>
                  <a:pt x="2244509" y="1088389"/>
                </a:lnTo>
                <a:lnTo>
                  <a:pt x="2242140" y="1089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75753" y="4389818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弹力做的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92040" y="3934967"/>
            <a:ext cx="3114040" cy="1176655"/>
          </a:xfrm>
          <a:custGeom>
            <a:avLst/>
            <a:gdLst/>
            <a:ahLst/>
            <a:cxnLst/>
            <a:rect l="l" t="t" r="r" b="b"/>
            <a:pathLst>
              <a:path w="3114040" h="1176654">
                <a:moveTo>
                  <a:pt x="1322832" y="528828"/>
                </a:moveTo>
                <a:lnTo>
                  <a:pt x="554736" y="528828"/>
                </a:lnTo>
                <a:lnTo>
                  <a:pt x="0" y="0"/>
                </a:lnTo>
                <a:lnTo>
                  <a:pt x="1322832" y="528828"/>
                </a:lnTo>
                <a:close/>
              </a:path>
              <a:path w="3114040" h="1176654">
                <a:moveTo>
                  <a:pt x="3005328" y="1176528"/>
                </a:moveTo>
                <a:lnTo>
                  <a:pt x="150875" y="1176528"/>
                </a:lnTo>
                <a:lnTo>
                  <a:pt x="109010" y="1167802"/>
                </a:lnTo>
                <a:lnTo>
                  <a:pt x="74718" y="1144557"/>
                </a:lnTo>
                <a:lnTo>
                  <a:pt x="51454" y="1110246"/>
                </a:lnTo>
                <a:lnTo>
                  <a:pt x="42672" y="1068324"/>
                </a:lnTo>
                <a:lnTo>
                  <a:pt x="42672" y="798576"/>
                </a:lnTo>
                <a:lnTo>
                  <a:pt x="43192" y="636168"/>
                </a:lnTo>
                <a:lnTo>
                  <a:pt x="42672" y="635508"/>
                </a:lnTo>
                <a:lnTo>
                  <a:pt x="51454" y="593866"/>
                </a:lnTo>
                <a:lnTo>
                  <a:pt x="74718" y="559808"/>
                </a:lnTo>
                <a:lnTo>
                  <a:pt x="109010" y="536929"/>
                </a:lnTo>
                <a:lnTo>
                  <a:pt x="150875" y="528828"/>
                </a:lnTo>
                <a:lnTo>
                  <a:pt x="3005328" y="528828"/>
                </a:lnTo>
                <a:lnTo>
                  <a:pt x="3047317" y="536939"/>
                </a:lnTo>
                <a:lnTo>
                  <a:pt x="3081620" y="559890"/>
                </a:lnTo>
                <a:lnTo>
                  <a:pt x="3104754" y="594145"/>
                </a:lnTo>
                <a:lnTo>
                  <a:pt x="3113239" y="636168"/>
                </a:lnTo>
                <a:lnTo>
                  <a:pt x="3113532" y="636168"/>
                </a:lnTo>
                <a:lnTo>
                  <a:pt x="3113532" y="1068324"/>
                </a:lnTo>
                <a:lnTo>
                  <a:pt x="3104877" y="1110246"/>
                </a:lnTo>
                <a:lnTo>
                  <a:pt x="3081656" y="1144557"/>
                </a:lnTo>
                <a:lnTo>
                  <a:pt x="3047321" y="1167802"/>
                </a:lnTo>
                <a:lnTo>
                  <a:pt x="3005328" y="1176528"/>
                </a:lnTo>
                <a:close/>
              </a:path>
              <a:path w="3114040" h="1176654">
                <a:moveTo>
                  <a:pt x="3113532" y="636168"/>
                </a:moveTo>
                <a:lnTo>
                  <a:pt x="3113239" y="636168"/>
                </a:lnTo>
                <a:lnTo>
                  <a:pt x="3113532" y="635508"/>
                </a:lnTo>
                <a:lnTo>
                  <a:pt x="3113532" y="636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71516" y="3921518"/>
            <a:ext cx="3138805" cy="1193800"/>
          </a:xfrm>
          <a:custGeom>
            <a:avLst/>
            <a:gdLst/>
            <a:ahLst/>
            <a:cxnLst/>
            <a:rect l="l" t="t" r="r" b="b"/>
            <a:pathLst>
              <a:path w="3138804" h="1193800">
                <a:moveTo>
                  <a:pt x="572109" y="544829"/>
                </a:moveTo>
                <a:lnTo>
                  <a:pt x="0" y="0"/>
                </a:lnTo>
                <a:lnTo>
                  <a:pt x="24041" y="9604"/>
                </a:lnTo>
                <a:lnTo>
                  <a:pt x="19392" y="17779"/>
                </a:lnTo>
                <a:lnTo>
                  <a:pt x="44103" y="27650"/>
                </a:lnTo>
                <a:lnTo>
                  <a:pt x="576641" y="535939"/>
                </a:lnTo>
                <a:lnTo>
                  <a:pt x="575386" y="535939"/>
                </a:lnTo>
                <a:lnTo>
                  <a:pt x="572109" y="544829"/>
                </a:lnTo>
                <a:close/>
              </a:path>
              <a:path w="3138804" h="1193800">
                <a:moveTo>
                  <a:pt x="26027" y="10398"/>
                </a:moveTo>
                <a:lnTo>
                  <a:pt x="24041" y="9604"/>
                </a:lnTo>
                <a:lnTo>
                  <a:pt x="24447" y="8889"/>
                </a:lnTo>
                <a:lnTo>
                  <a:pt x="26027" y="10398"/>
                </a:lnTo>
                <a:close/>
              </a:path>
              <a:path w="3138804" h="1193800">
                <a:moveTo>
                  <a:pt x="44103" y="27650"/>
                </a:moveTo>
                <a:lnTo>
                  <a:pt x="19392" y="17779"/>
                </a:lnTo>
                <a:lnTo>
                  <a:pt x="24041" y="9604"/>
                </a:lnTo>
                <a:lnTo>
                  <a:pt x="26027" y="10398"/>
                </a:lnTo>
                <a:lnTo>
                  <a:pt x="44103" y="27650"/>
                </a:lnTo>
                <a:close/>
              </a:path>
              <a:path w="3138804" h="1193800">
                <a:moveTo>
                  <a:pt x="3075076" y="558800"/>
                </a:moveTo>
                <a:lnTo>
                  <a:pt x="3070415" y="556260"/>
                </a:lnTo>
                <a:lnTo>
                  <a:pt x="3070631" y="556260"/>
                </a:lnTo>
                <a:lnTo>
                  <a:pt x="3065843" y="553720"/>
                </a:lnTo>
                <a:lnTo>
                  <a:pt x="3066059" y="553720"/>
                </a:lnTo>
                <a:lnTo>
                  <a:pt x="3061157" y="552450"/>
                </a:lnTo>
                <a:lnTo>
                  <a:pt x="3061373" y="552450"/>
                </a:lnTo>
                <a:lnTo>
                  <a:pt x="3056356" y="549910"/>
                </a:lnTo>
                <a:lnTo>
                  <a:pt x="3056585" y="549910"/>
                </a:lnTo>
                <a:lnTo>
                  <a:pt x="3051454" y="548639"/>
                </a:lnTo>
                <a:lnTo>
                  <a:pt x="3051695" y="548639"/>
                </a:lnTo>
                <a:lnTo>
                  <a:pt x="3046463" y="547370"/>
                </a:lnTo>
                <a:lnTo>
                  <a:pt x="3041624" y="547370"/>
                </a:lnTo>
                <a:lnTo>
                  <a:pt x="3036214" y="546100"/>
                </a:lnTo>
                <a:lnTo>
                  <a:pt x="1341983" y="546100"/>
                </a:lnTo>
                <a:lnTo>
                  <a:pt x="44103" y="27650"/>
                </a:lnTo>
                <a:lnTo>
                  <a:pt x="26027" y="10398"/>
                </a:lnTo>
                <a:lnTo>
                  <a:pt x="1344663" y="537210"/>
                </a:lnTo>
                <a:lnTo>
                  <a:pt x="3042932" y="537210"/>
                </a:lnTo>
                <a:lnTo>
                  <a:pt x="3059303" y="541020"/>
                </a:lnTo>
                <a:lnTo>
                  <a:pt x="3064535" y="543560"/>
                </a:lnTo>
                <a:lnTo>
                  <a:pt x="3069666" y="544829"/>
                </a:lnTo>
                <a:lnTo>
                  <a:pt x="3091764" y="557529"/>
                </a:lnTo>
                <a:lnTo>
                  <a:pt x="3074873" y="557529"/>
                </a:lnTo>
                <a:lnTo>
                  <a:pt x="3075076" y="558800"/>
                </a:lnTo>
                <a:close/>
              </a:path>
              <a:path w="3138804" h="1193800">
                <a:moveTo>
                  <a:pt x="3042932" y="1192530"/>
                </a:moveTo>
                <a:lnTo>
                  <a:pt x="154533" y="1192530"/>
                </a:lnTo>
                <a:lnTo>
                  <a:pt x="132930" y="1187450"/>
                </a:lnTo>
                <a:lnTo>
                  <a:pt x="104241" y="1170939"/>
                </a:lnTo>
                <a:lnTo>
                  <a:pt x="99974" y="1168400"/>
                </a:lnTo>
                <a:lnTo>
                  <a:pt x="81356" y="1148080"/>
                </a:lnTo>
                <a:lnTo>
                  <a:pt x="78206" y="1144269"/>
                </a:lnTo>
                <a:lnTo>
                  <a:pt x="75272" y="1139189"/>
                </a:lnTo>
                <a:lnTo>
                  <a:pt x="72567" y="1134110"/>
                </a:lnTo>
                <a:lnTo>
                  <a:pt x="70065" y="1130300"/>
                </a:lnTo>
                <a:lnTo>
                  <a:pt x="67817" y="1125219"/>
                </a:lnTo>
                <a:lnTo>
                  <a:pt x="65798" y="1120139"/>
                </a:lnTo>
                <a:lnTo>
                  <a:pt x="64020" y="1115060"/>
                </a:lnTo>
                <a:lnTo>
                  <a:pt x="62496" y="1108710"/>
                </a:lnTo>
                <a:lnTo>
                  <a:pt x="61239" y="1103630"/>
                </a:lnTo>
                <a:lnTo>
                  <a:pt x="60248" y="1098550"/>
                </a:lnTo>
                <a:lnTo>
                  <a:pt x="59537" y="1092200"/>
                </a:lnTo>
                <a:lnTo>
                  <a:pt x="59093" y="1087119"/>
                </a:lnTo>
                <a:lnTo>
                  <a:pt x="59065" y="643889"/>
                </a:lnTo>
                <a:lnTo>
                  <a:pt x="59093" y="642620"/>
                </a:lnTo>
                <a:lnTo>
                  <a:pt x="64020" y="615950"/>
                </a:lnTo>
                <a:lnTo>
                  <a:pt x="65798" y="609600"/>
                </a:lnTo>
                <a:lnTo>
                  <a:pt x="67817" y="604520"/>
                </a:lnTo>
                <a:lnTo>
                  <a:pt x="70065" y="600710"/>
                </a:lnTo>
                <a:lnTo>
                  <a:pt x="72567" y="595629"/>
                </a:lnTo>
                <a:lnTo>
                  <a:pt x="75272" y="590550"/>
                </a:lnTo>
                <a:lnTo>
                  <a:pt x="78206" y="585470"/>
                </a:lnTo>
                <a:lnTo>
                  <a:pt x="81356" y="581660"/>
                </a:lnTo>
                <a:lnTo>
                  <a:pt x="84696" y="577850"/>
                </a:lnTo>
                <a:lnTo>
                  <a:pt x="88239" y="572770"/>
                </a:lnTo>
                <a:lnTo>
                  <a:pt x="91973" y="568960"/>
                </a:lnTo>
                <a:lnTo>
                  <a:pt x="95885" y="565150"/>
                </a:lnTo>
                <a:lnTo>
                  <a:pt x="99974" y="562610"/>
                </a:lnTo>
                <a:lnTo>
                  <a:pt x="104241" y="558800"/>
                </a:lnTo>
                <a:lnTo>
                  <a:pt x="132930" y="543560"/>
                </a:lnTo>
                <a:lnTo>
                  <a:pt x="138175" y="541020"/>
                </a:lnTo>
                <a:lnTo>
                  <a:pt x="154533" y="537210"/>
                </a:lnTo>
                <a:lnTo>
                  <a:pt x="160172" y="537210"/>
                </a:lnTo>
                <a:lnTo>
                  <a:pt x="165900" y="535939"/>
                </a:lnTo>
                <a:lnTo>
                  <a:pt x="562774" y="535939"/>
                </a:lnTo>
                <a:lnTo>
                  <a:pt x="572109" y="544829"/>
                </a:lnTo>
                <a:lnTo>
                  <a:pt x="585955" y="544829"/>
                </a:lnTo>
                <a:lnTo>
                  <a:pt x="587286" y="546100"/>
                </a:lnTo>
                <a:lnTo>
                  <a:pt x="161264" y="546100"/>
                </a:lnTo>
                <a:lnTo>
                  <a:pt x="155854" y="547370"/>
                </a:lnTo>
                <a:lnTo>
                  <a:pt x="151002" y="547370"/>
                </a:lnTo>
                <a:lnTo>
                  <a:pt x="145783" y="548639"/>
                </a:lnTo>
                <a:lnTo>
                  <a:pt x="146011" y="548639"/>
                </a:lnTo>
                <a:lnTo>
                  <a:pt x="140893" y="549910"/>
                </a:lnTo>
                <a:lnTo>
                  <a:pt x="141109" y="549910"/>
                </a:lnTo>
                <a:lnTo>
                  <a:pt x="136093" y="552450"/>
                </a:lnTo>
                <a:lnTo>
                  <a:pt x="136321" y="552450"/>
                </a:lnTo>
                <a:lnTo>
                  <a:pt x="131419" y="553720"/>
                </a:lnTo>
                <a:lnTo>
                  <a:pt x="131622" y="553720"/>
                </a:lnTo>
                <a:lnTo>
                  <a:pt x="126847" y="556260"/>
                </a:lnTo>
                <a:lnTo>
                  <a:pt x="127050" y="556260"/>
                </a:lnTo>
                <a:lnTo>
                  <a:pt x="124726" y="557529"/>
                </a:lnTo>
                <a:lnTo>
                  <a:pt x="122605" y="557529"/>
                </a:lnTo>
                <a:lnTo>
                  <a:pt x="119591" y="560070"/>
                </a:lnTo>
                <a:lnTo>
                  <a:pt x="118275" y="560070"/>
                </a:lnTo>
                <a:lnTo>
                  <a:pt x="113893" y="563879"/>
                </a:lnTo>
                <a:lnTo>
                  <a:pt x="114084" y="563879"/>
                </a:lnTo>
                <a:lnTo>
                  <a:pt x="109854" y="566420"/>
                </a:lnTo>
                <a:lnTo>
                  <a:pt x="110032" y="566420"/>
                </a:lnTo>
                <a:lnTo>
                  <a:pt x="105956" y="568960"/>
                </a:lnTo>
                <a:lnTo>
                  <a:pt x="106133" y="568960"/>
                </a:lnTo>
                <a:lnTo>
                  <a:pt x="102209" y="572770"/>
                </a:lnTo>
                <a:lnTo>
                  <a:pt x="102374" y="572770"/>
                </a:lnTo>
                <a:lnTo>
                  <a:pt x="99877" y="575310"/>
                </a:lnTo>
                <a:lnTo>
                  <a:pt x="98793" y="575310"/>
                </a:lnTo>
                <a:lnTo>
                  <a:pt x="95211" y="579120"/>
                </a:lnTo>
                <a:lnTo>
                  <a:pt x="95364" y="579120"/>
                </a:lnTo>
                <a:lnTo>
                  <a:pt x="91973" y="582929"/>
                </a:lnTo>
                <a:lnTo>
                  <a:pt x="92113" y="582929"/>
                </a:lnTo>
                <a:lnTo>
                  <a:pt x="88912" y="586739"/>
                </a:lnTo>
                <a:lnTo>
                  <a:pt x="89052" y="586739"/>
                </a:lnTo>
                <a:lnTo>
                  <a:pt x="86794" y="590550"/>
                </a:lnTo>
                <a:lnTo>
                  <a:pt x="86169" y="590550"/>
                </a:lnTo>
                <a:lnTo>
                  <a:pt x="83362" y="595629"/>
                </a:lnTo>
                <a:lnTo>
                  <a:pt x="80873" y="599439"/>
                </a:lnTo>
                <a:lnTo>
                  <a:pt x="78600" y="604520"/>
                </a:lnTo>
                <a:lnTo>
                  <a:pt x="76542" y="608329"/>
                </a:lnTo>
                <a:lnTo>
                  <a:pt x="74701" y="613410"/>
                </a:lnTo>
                <a:lnTo>
                  <a:pt x="73075" y="618489"/>
                </a:lnTo>
                <a:lnTo>
                  <a:pt x="71691" y="623570"/>
                </a:lnTo>
                <a:lnTo>
                  <a:pt x="70548" y="628650"/>
                </a:lnTo>
                <a:lnTo>
                  <a:pt x="69646" y="633729"/>
                </a:lnTo>
                <a:lnTo>
                  <a:pt x="68999" y="638810"/>
                </a:lnTo>
                <a:lnTo>
                  <a:pt x="68618" y="643889"/>
                </a:lnTo>
                <a:lnTo>
                  <a:pt x="68478" y="648970"/>
                </a:lnTo>
                <a:lnTo>
                  <a:pt x="68478" y="1080769"/>
                </a:lnTo>
                <a:lnTo>
                  <a:pt x="68605" y="1085850"/>
                </a:lnTo>
                <a:lnTo>
                  <a:pt x="69024" y="1092200"/>
                </a:lnTo>
                <a:lnTo>
                  <a:pt x="69684" y="1097280"/>
                </a:lnTo>
                <a:lnTo>
                  <a:pt x="69837" y="1097280"/>
                </a:lnTo>
                <a:lnTo>
                  <a:pt x="70599" y="1102360"/>
                </a:lnTo>
                <a:lnTo>
                  <a:pt x="70789" y="1102360"/>
                </a:lnTo>
                <a:lnTo>
                  <a:pt x="71754" y="1107439"/>
                </a:lnTo>
                <a:lnTo>
                  <a:pt x="72056" y="1107439"/>
                </a:lnTo>
                <a:lnTo>
                  <a:pt x="73151" y="1111250"/>
                </a:lnTo>
                <a:lnTo>
                  <a:pt x="74777" y="1116330"/>
                </a:lnTo>
                <a:lnTo>
                  <a:pt x="76631" y="1121410"/>
                </a:lnTo>
                <a:lnTo>
                  <a:pt x="78701" y="1125219"/>
                </a:lnTo>
                <a:lnTo>
                  <a:pt x="80987" y="1130300"/>
                </a:lnTo>
                <a:lnTo>
                  <a:pt x="83477" y="1134110"/>
                </a:lnTo>
                <a:lnTo>
                  <a:pt x="86169" y="1139189"/>
                </a:lnTo>
                <a:lnTo>
                  <a:pt x="86794" y="1139189"/>
                </a:lnTo>
                <a:lnTo>
                  <a:pt x="89052" y="1143000"/>
                </a:lnTo>
                <a:lnTo>
                  <a:pt x="88912" y="1143000"/>
                </a:lnTo>
                <a:lnTo>
                  <a:pt x="92113" y="1146810"/>
                </a:lnTo>
                <a:lnTo>
                  <a:pt x="91973" y="1146810"/>
                </a:lnTo>
                <a:lnTo>
                  <a:pt x="95364" y="1150619"/>
                </a:lnTo>
                <a:lnTo>
                  <a:pt x="95211" y="1150619"/>
                </a:lnTo>
                <a:lnTo>
                  <a:pt x="98793" y="1154430"/>
                </a:lnTo>
                <a:lnTo>
                  <a:pt x="98628" y="1154430"/>
                </a:lnTo>
                <a:lnTo>
                  <a:pt x="102374" y="1156969"/>
                </a:lnTo>
                <a:lnTo>
                  <a:pt x="102209" y="1156969"/>
                </a:lnTo>
                <a:lnTo>
                  <a:pt x="106133" y="1160780"/>
                </a:lnTo>
                <a:lnTo>
                  <a:pt x="105956" y="1160780"/>
                </a:lnTo>
                <a:lnTo>
                  <a:pt x="110032" y="1163319"/>
                </a:lnTo>
                <a:lnTo>
                  <a:pt x="109854" y="1163319"/>
                </a:lnTo>
                <a:lnTo>
                  <a:pt x="114084" y="1167130"/>
                </a:lnTo>
                <a:lnTo>
                  <a:pt x="115354" y="1167130"/>
                </a:lnTo>
                <a:lnTo>
                  <a:pt x="118275" y="1169669"/>
                </a:lnTo>
                <a:lnTo>
                  <a:pt x="118084" y="1169669"/>
                </a:lnTo>
                <a:lnTo>
                  <a:pt x="122605" y="1172210"/>
                </a:lnTo>
                <a:lnTo>
                  <a:pt x="122402" y="1172210"/>
                </a:lnTo>
                <a:lnTo>
                  <a:pt x="127050" y="1173480"/>
                </a:lnTo>
                <a:lnTo>
                  <a:pt x="126847" y="1173480"/>
                </a:lnTo>
                <a:lnTo>
                  <a:pt x="131622" y="1176019"/>
                </a:lnTo>
                <a:lnTo>
                  <a:pt x="131419" y="1176019"/>
                </a:lnTo>
                <a:lnTo>
                  <a:pt x="136321" y="1178560"/>
                </a:lnTo>
                <a:lnTo>
                  <a:pt x="138601" y="1178560"/>
                </a:lnTo>
                <a:lnTo>
                  <a:pt x="141109" y="1179830"/>
                </a:lnTo>
                <a:lnTo>
                  <a:pt x="140893" y="1179830"/>
                </a:lnTo>
                <a:lnTo>
                  <a:pt x="146011" y="1181100"/>
                </a:lnTo>
                <a:lnTo>
                  <a:pt x="145783" y="1181100"/>
                </a:lnTo>
                <a:lnTo>
                  <a:pt x="151002" y="1182369"/>
                </a:lnTo>
                <a:lnTo>
                  <a:pt x="155854" y="1182369"/>
                </a:lnTo>
                <a:lnTo>
                  <a:pt x="161264" y="1183639"/>
                </a:lnTo>
                <a:lnTo>
                  <a:pt x="3072161" y="1183639"/>
                </a:lnTo>
                <a:lnTo>
                  <a:pt x="3069666" y="1184910"/>
                </a:lnTo>
                <a:lnTo>
                  <a:pt x="3064535" y="1187450"/>
                </a:lnTo>
                <a:lnTo>
                  <a:pt x="3042932" y="1192530"/>
                </a:lnTo>
                <a:close/>
              </a:path>
              <a:path w="3138804" h="1193800">
                <a:moveTo>
                  <a:pt x="585955" y="544829"/>
                </a:moveTo>
                <a:lnTo>
                  <a:pt x="572109" y="544829"/>
                </a:lnTo>
                <a:lnTo>
                  <a:pt x="575386" y="535939"/>
                </a:lnTo>
                <a:lnTo>
                  <a:pt x="576641" y="535939"/>
                </a:lnTo>
                <a:lnTo>
                  <a:pt x="585955" y="544829"/>
                </a:lnTo>
                <a:close/>
              </a:path>
              <a:path w="3138804" h="1193800">
                <a:moveTo>
                  <a:pt x="3037293" y="537210"/>
                </a:moveTo>
                <a:lnTo>
                  <a:pt x="1344663" y="537210"/>
                </a:lnTo>
                <a:lnTo>
                  <a:pt x="1342898" y="535939"/>
                </a:lnTo>
                <a:lnTo>
                  <a:pt x="3031566" y="535939"/>
                </a:lnTo>
                <a:lnTo>
                  <a:pt x="3037293" y="537210"/>
                </a:lnTo>
                <a:close/>
              </a:path>
              <a:path w="3138804" h="1193800">
                <a:moveTo>
                  <a:pt x="122402" y="558800"/>
                </a:moveTo>
                <a:lnTo>
                  <a:pt x="122605" y="557529"/>
                </a:lnTo>
                <a:lnTo>
                  <a:pt x="124726" y="557529"/>
                </a:lnTo>
                <a:lnTo>
                  <a:pt x="122402" y="558800"/>
                </a:lnTo>
                <a:close/>
              </a:path>
              <a:path w="3138804" h="1193800">
                <a:moveTo>
                  <a:pt x="3079394" y="561339"/>
                </a:moveTo>
                <a:lnTo>
                  <a:pt x="3074873" y="557529"/>
                </a:lnTo>
                <a:lnTo>
                  <a:pt x="3091764" y="557529"/>
                </a:lnTo>
                <a:lnTo>
                  <a:pt x="3093237" y="558800"/>
                </a:lnTo>
                <a:lnTo>
                  <a:pt x="3094655" y="560070"/>
                </a:lnTo>
                <a:lnTo>
                  <a:pt x="3079191" y="560070"/>
                </a:lnTo>
                <a:lnTo>
                  <a:pt x="3079394" y="561339"/>
                </a:lnTo>
                <a:close/>
              </a:path>
              <a:path w="3138804" h="1193800">
                <a:moveTo>
                  <a:pt x="118084" y="561339"/>
                </a:moveTo>
                <a:lnTo>
                  <a:pt x="118275" y="560070"/>
                </a:lnTo>
                <a:lnTo>
                  <a:pt x="119591" y="560070"/>
                </a:lnTo>
                <a:lnTo>
                  <a:pt x="118084" y="561339"/>
                </a:lnTo>
                <a:close/>
              </a:path>
              <a:path w="3138804" h="1193800">
                <a:moveTo>
                  <a:pt x="3098838" y="576579"/>
                </a:moveTo>
                <a:lnTo>
                  <a:pt x="3095091" y="572770"/>
                </a:lnTo>
                <a:lnTo>
                  <a:pt x="3095256" y="572770"/>
                </a:lnTo>
                <a:lnTo>
                  <a:pt x="3091345" y="568960"/>
                </a:lnTo>
                <a:lnTo>
                  <a:pt x="3091522" y="568960"/>
                </a:lnTo>
                <a:lnTo>
                  <a:pt x="3087446" y="566420"/>
                </a:lnTo>
                <a:lnTo>
                  <a:pt x="3087623" y="566420"/>
                </a:lnTo>
                <a:lnTo>
                  <a:pt x="3083394" y="563879"/>
                </a:lnTo>
                <a:lnTo>
                  <a:pt x="3083572" y="563879"/>
                </a:lnTo>
                <a:lnTo>
                  <a:pt x="3079191" y="560070"/>
                </a:lnTo>
                <a:lnTo>
                  <a:pt x="3094655" y="560070"/>
                </a:lnTo>
                <a:lnTo>
                  <a:pt x="3097491" y="562610"/>
                </a:lnTo>
                <a:lnTo>
                  <a:pt x="3101581" y="565150"/>
                </a:lnTo>
                <a:lnTo>
                  <a:pt x="3105492" y="568960"/>
                </a:lnTo>
                <a:lnTo>
                  <a:pt x="3109226" y="572770"/>
                </a:lnTo>
                <a:lnTo>
                  <a:pt x="3110998" y="575310"/>
                </a:lnTo>
                <a:lnTo>
                  <a:pt x="3098685" y="575310"/>
                </a:lnTo>
                <a:lnTo>
                  <a:pt x="3098838" y="576579"/>
                </a:lnTo>
                <a:close/>
              </a:path>
              <a:path w="3138804" h="1193800">
                <a:moveTo>
                  <a:pt x="98628" y="576579"/>
                </a:moveTo>
                <a:lnTo>
                  <a:pt x="98793" y="575310"/>
                </a:lnTo>
                <a:lnTo>
                  <a:pt x="99877" y="575310"/>
                </a:lnTo>
                <a:lnTo>
                  <a:pt x="98628" y="576579"/>
                </a:lnTo>
                <a:close/>
              </a:path>
              <a:path w="3138804" h="1193800">
                <a:moveTo>
                  <a:pt x="3111436" y="591820"/>
                </a:moveTo>
                <a:lnTo>
                  <a:pt x="3108426" y="586739"/>
                </a:lnTo>
                <a:lnTo>
                  <a:pt x="3108566" y="586739"/>
                </a:lnTo>
                <a:lnTo>
                  <a:pt x="3105353" y="582929"/>
                </a:lnTo>
                <a:lnTo>
                  <a:pt x="3105505" y="582929"/>
                </a:lnTo>
                <a:lnTo>
                  <a:pt x="3102102" y="579120"/>
                </a:lnTo>
                <a:lnTo>
                  <a:pt x="3102254" y="579120"/>
                </a:lnTo>
                <a:lnTo>
                  <a:pt x="3098685" y="575310"/>
                </a:lnTo>
                <a:lnTo>
                  <a:pt x="3110998" y="575310"/>
                </a:lnTo>
                <a:lnTo>
                  <a:pt x="3112769" y="577850"/>
                </a:lnTo>
                <a:lnTo>
                  <a:pt x="3116122" y="581660"/>
                </a:lnTo>
                <a:lnTo>
                  <a:pt x="3119259" y="585470"/>
                </a:lnTo>
                <a:lnTo>
                  <a:pt x="3122193" y="590550"/>
                </a:lnTo>
                <a:lnTo>
                  <a:pt x="3111309" y="590550"/>
                </a:lnTo>
                <a:lnTo>
                  <a:pt x="3111436" y="591820"/>
                </a:lnTo>
                <a:close/>
              </a:path>
              <a:path w="3138804" h="1193800">
                <a:moveTo>
                  <a:pt x="86042" y="591820"/>
                </a:moveTo>
                <a:lnTo>
                  <a:pt x="86169" y="590550"/>
                </a:lnTo>
                <a:lnTo>
                  <a:pt x="86794" y="590550"/>
                </a:lnTo>
                <a:lnTo>
                  <a:pt x="86042" y="591820"/>
                </a:lnTo>
                <a:close/>
              </a:path>
              <a:path w="3138804" h="1193800">
                <a:moveTo>
                  <a:pt x="3137941" y="1092200"/>
                </a:moveTo>
                <a:lnTo>
                  <a:pt x="3128454" y="1092200"/>
                </a:lnTo>
                <a:lnTo>
                  <a:pt x="3128873" y="1085850"/>
                </a:lnTo>
                <a:lnTo>
                  <a:pt x="3129000" y="1080769"/>
                </a:lnTo>
                <a:lnTo>
                  <a:pt x="3129000" y="648970"/>
                </a:lnTo>
                <a:lnTo>
                  <a:pt x="3128860" y="643889"/>
                </a:lnTo>
                <a:lnTo>
                  <a:pt x="3128454" y="638810"/>
                </a:lnTo>
                <a:lnTo>
                  <a:pt x="3127794" y="633729"/>
                </a:lnTo>
                <a:lnTo>
                  <a:pt x="3126879" y="628650"/>
                </a:lnTo>
                <a:lnTo>
                  <a:pt x="3125711" y="623570"/>
                </a:lnTo>
                <a:lnTo>
                  <a:pt x="3124327" y="618489"/>
                </a:lnTo>
                <a:lnTo>
                  <a:pt x="3122688" y="613410"/>
                </a:lnTo>
                <a:lnTo>
                  <a:pt x="3120847" y="608329"/>
                </a:lnTo>
                <a:lnTo>
                  <a:pt x="3118764" y="604520"/>
                </a:lnTo>
                <a:lnTo>
                  <a:pt x="3116491" y="599439"/>
                </a:lnTo>
                <a:lnTo>
                  <a:pt x="3114001" y="595629"/>
                </a:lnTo>
                <a:lnTo>
                  <a:pt x="3111309" y="590550"/>
                </a:lnTo>
                <a:lnTo>
                  <a:pt x="3122193" y="590550"/>
                </a:lnTo>
                <a:lnTo>
                  <a:pt x="3124911" y="595629"/>
                </a:lnTo>
                <a:lnTo>
                  <a:pt x="3127400" y="600710"/>
                </a:lnTo>
                <a:lnTo>
                  <a:pt x="3129661" y="604520"/>
                </a:lnTo>
                <a:lnTo>
                  <a:pt x="3131680" y="609600"/>
                </a:lnTo>
                <a:lnTo>
                  <a:pt x="3133445" y="615950"/>
                </a:lnTo>
                <a:lnTo>
                  <a:pt x="3134969" y="621029"/>
                </a:lnTo>
                <a:lnTo>
                  <a:pt x="3138403" y="643889"/>
                </a:lnTo>
                <a:lnTo>
                  <a:pt x="3138373" y="1087119"/>
                </a:lnTo>
                <a:lnTo>
                  <a:pt x="3137941" y="1092200"/>
                </a:lnTo>
                <a:close/>
              </a:path>
              <a:path w="3138804" h="1193800">
                <a:moveTo>
                  <a:pt x="69136" y="1092200"/>
                </a:moveTo>
                <a:lnTo>
                  <a:pt x="68999" y="1090930"/>
                </a:lnTo>
                <a:lnTo>
                  <a:pt x="69136" y="1092200"/>
                </a:lnTo>
                <a:close/>
              </a:path>
              <a:path w="3138804" h="1193800">
                <a:moveTo>
                  <a:pt x="3137362" y="1097280"/>
                </a:moveTo>
                <a:lnTo>
                  <a:pt x="3127794" y="1097280"/>
                </a:lnTo>
                <a:lnTo>
                  <a:pt x="3128479" y="1090930"/>
                </a:lnTo>
                <a:lnTo>
                  <a:pt x="3128454" y="1092200"/>
                </a:lnTo>
                <a:lnTo>
                  <a:pt x="3137941" y="1092200"/>
                </a:lnTo>
                <a:lnTo>
                  <a:pt x="3137362" y="1097280"/>
                </a:lnTo>
                <a:close/>
              </a:path>
              <a:path w="3138804" h="1193800">
                <a:moveTo>
                  <a:pt x="69837" y="1097280"/>
                </a:moveTo>
                <a:lnTo>
                  <a:pt x="69684" y="1097280"/>
                </a:lnTo>
                <a:lnTo>
                  <a:pt x="69646" y="1096010"/>
                </a:lnTo>
                <a:lnTo>
                  <a:pt x="69837" y="1097280"/>
                </a:lnTo>
                <a:close/>
              </a:path>
              <a:path w="3138804" h="1193800">
                <a:moveTo>
                  <a:pt x="3136474" y="1102360"/>
                </a:moveTo>
                <a:lnTo>
                  <a:pt x="3126879" y="1102360"/>
                </a:lnTo>
                <a:lnTo>
                  <a:pt x="3127819" y="1096010"/>
                </a:lnTo>
                <a:lnTo>
                  <a:pt x="3127794" y="1097280"/>
                </a:lnTo>
                <a:lnTo>
                  <a:pt x="3137362" y="1097280"/>
                </a:lnTo>
                <a:lnTo>
                  <a:pt x="3137217" y="1098550"/>
                </a:lnTo>
                <a:lnTo>
                  <a:pt x="3136474" y="1102360"/>
                </a:lnTo>
                <a:close/>
              </a:path>
              <a:path w="3138804" h="1193800">
                <a:moveTo>
                  <a:pt x="70789" y="1102360"/>
                </a:moveTo>
                <a:lnTo>
                  <a:pt x="70599" y="1102360"/>
                </a:lnTo>
                <a:lnTo>
                  <a:pt x="70548" y="1101089"/>
                </a:lnTo>
                <a:lnTo>
                  <a:pt x="70789" y="1102360"/>
                </a:lnTo>
                <a:close/>
              </a:path>
              <a:path w="3138804" h="1193800">
                <a:moveTo>
                  <a:pt x="3135283" y="1107439"/>
                </a:moveTo>
                <a:lnTo>
                  <a:pt x="3125711" y="1107439"/>
                </a:lnTo>
                <a:lnTo>
                  <a:pt x="3126917" y="1101089"/>
                </a:lnTo>
                <a:lnTo>
                  <a:pt x="3126879" y="1102360"/>
                </a:lnTo>
                <a:lnTo>
                  <a:pt x="3136474" y="1102360"/>
                </a:lnTo>
                <a:lnTo>
                  <a:pt x="3136226" y="1103630"/>
                </a:lnTo>
                <a:lnTo>
                  <a:pt x="3135283" y="1107439"/>
                </a:lnTo>
                <a:close/>
              </a:path>
              <a:path w="3138804" h="1193800">
                <a:moveTo>
                  <a:pt x="72056" y="1107439"/>
                </a:moveTo>
                <a:lnTo>
                  <a:pt x="71754" y="1107439"/>
                </a:lnTo>
                <a:lnTo>
                  <a:pt x="71691" y="1106169"/>
                </a:lnTo>
                <a:lnTo>
                  <a:pt x="72056" y="1107439"/>
                </a:lnTo>
                <a:close/>
              </a:path>
              <a:path w="3138804" h="1193800">
                <a:moveTo>
                  <a:pt x="3122193" y="1139189"/>
                </a:moveTo>
                <a:lnTo>
                  <a:pt x="3111309" y="1139189"/>
                </a:lnTo>
                <a:lnTo>
                  <a:pt x="3114116" y="1134110"/>
                </a:lnTo>
                <a:lnTo>
                  <a:pt x="3116592" y="1130300"/>
                </a:lnTo>
                <a:lnTo>
                  <a:pt x="3118866" y="1125219"/>
                </a:lnTo>
                <a:lnTo>
                  <a:pt x="3120936" y="1121410"/>
                </a:lnTo>
                <a:lnTo>
                  <a:pt x="3122777" y="1116330"/>
                </a:lnTo>
                <a:lnTo>
                  <a:pt x="3124390" y="1111250"/>
                </a:lnTo>
                <a:lnTo>
                  <a:pt x="3125774" y="1106169"/>
                </a:lnTo>
                <a:lnTo>
                  <a:pt x="3125711" y="1107439"/>
                </a:lnTo>
                <a:lnTo>
                  <a:pt x="3135283" y="1107439"/>
                </a:lnTo>
                <a:lnTo>
                  <a:pt x="3124911" y="1134110"/>
                </a:lnTo>
                <a:lnTo>
                  <a:pt x="3122193" y="1139189"/>
                </a:lnTo>
                <a:close/>
              </a:path>
              <a:path w="3138804" h="1193800">
                <a:moveTo>
                  <a:pt x="86794" y="1139189"/>
                </a:moveTo>
                <a:lnTo>
                  <a:pt x="86169" y="1139189"/>
                </a:lnTo>
                <a:lnTo>
                  <a:pt x="86042" y="1137919"/>
                </a:lnTo>
                <a:lnTo>
                  <a:pt x="86794" y="1139189"/>
                </a:lnTo>
                <a:close/>
              </a:path>
              <a:path w="3138804" h="1193800">
                <a:moveTo>
                  <a:pt x="3098855" y="1167130"/>
                </a:moveTo>
                <a:lnTo>
                  <a:pt x="3083394" y="1167130"/>
                </a:lnTo>
                <a:lnTo>
                  <a:pt x="3087623" y="1163319"/>
                </a:lnTo>
                <a:lnTo>
                  <a:pt x="3087446" y="1163319"/>
                </a:lnTo>
                <a:lnTo>
                  <a:pt x="3091522" y="1160780"/>
                </a:lnTo>
                <a:lnTo>
                  <a:pt x="3091345" y="1160780"/>
                </a:lnTo>
                <a:lnTo>
                  <a:pt x="3095256" y="1156969"/>
                </a:lnTo>
                <a:lnTo>
                  <a:pt x="3095091" y="1156969"/>
                </a:lnTo>
                <a:lnTo>
                  <a:pt x="3098838" y="1154430"/>
                </a:lnTo>
                <a:lnTo>
                  <a:pt x="3098685" y="1154430"/>
                </a:lnTo>
                <a:lnTo>
                  <a:pt x="3102254" y="1150619"/>
                </a:lnTo>
                <a:lnTo>
                  <a:pt x="3102102" y="1150619"/>
                </a:lnTo>
                <a:lnTo>
                  <a:pt x="3105505" y="1146810"/>
                </a:lnTo>
                <a:lnTo>
                  <a:pt x="3105353" y="1146810"/>
                </a:lnTo>
                <a:lnTo>
                  <a:pt x="3108566" y="1143000"/>
                </a:lnTo>
                <a:lnTo>
                  <a:pt x="3108426" y="1143000"/>
                </a:lnTo>
                <a:lnTo>
                  <a:pt x="3111436" y="1137919"/>
                </a:lnTo>
                <a:lnTo>
                  <a:pt x="3111309" y="1139189"/>
                </a:lnTo>
                <a:lnTo>
                  <a:pt x="3122193" y="1139189"/>
                </a:lnTo>
                <a:lnTo>
                  <a:pt x="3119259" y="1144269"/>
                </a:lnTo>
                <a:lnTo>
                  <a:pt x="3116122" y="1148080"/>
                </a:lnTo>
                <a:lnTo>
                  <a:pt x="3112769" y="1153160"/>
                </a:lnTo>
                <a:lnTo>
                  <a:pt x="3109226" y="1156969"/>
                </a:lnTo>
                <a:lnTo>
                  <a:pt x="3105492" y="1160780"/>
                </a:lnTo>
                <a:lnTo>
                  <a:pt x="3101581" y="1164589"/>
                </a:lnTo>
                <a:lnTo>
                  <a:pt x="3098855" y="1167130"/>
                </a:lnTo>
                <a:close/>
              </a:path>
              <a:path w="3138804" h="1193800">
                <a:moveTo>
                  <a:pt x="115354" y="1167130"/>
                </a:moveTo>
                <a:lnTo>
                  <a:pt x="114084" y="1167130"/>
                </a:lnTo>
                <a:lnTo>
                  <a:pt x="113893" y="1165860"/>
                </a:lnTo>
                <a:lnTo>
                  <a:pt x="115354" y="1167130"/>
                </a:lnTo>
                <a:close/>
              </a:path>
              <a:path w="3138804" h="1193800">
                <a:moveTo>
                  <a:pt x="3081883" y="1178560"/>
                </a:moveTo>
                <a:lnTo>
                  <a:pt x="3061157" y="1178560"/>
                </a:lnTo>
                <a:lnTo>
                  <a:pt x="3066059" y="1176019"/>
                </a:lnTo>
                <a:lnTo>
                  <a:pt x="3065843" y="1176019"/>
                </a:lnTo>
                <a:lnTo>
                  <a:pt x="3070631" y="1173480"/>
                </a:lnTo>
                <a:lnTo>
                  <a:pt x="3070415" y="1173480"/>
                </a:lnTo>
                <a:lnTo>
                  <a:pt x="3075076" y="1172210"/>
                </a:lnTo>
                <a:lnTo>
                  <a:pt x="3074873" y="1172210"/>
                </a:lnTo>
                <a:lnTo>
                  <a:pt x="3079394" y="1169669"/>
                </a:lnTo>
                <a:lnTo>
                  <a:pt x="3079191" y="1169669"/>
                </a:lnTo>
                <a:lnTo>
                  <a:pt x="3083572" y="1165860"/>
                </a:lnTo>
                <a:lnTo>
                  <a:pt x="3083394" y="1167130"/>
                </a:lnTo>
                <a:lnTo>
                  <a:pt x="3098855" y="1167130"/>
                </a:lnTo>
                <a:lnTo>
                  <a:pt x="3097491" y="1168400"/>
                </a:lnTo>
                <a:lnTo>
                  <a:pt x="3093237" y="1170939"/>
                </a:lnTo>
                <a:lnTo>
                  <a:pt x="3088817" y="1174750"/>
                </a:lnTo>
                <a:lnTo>
                  <a:pt x="3084245" y="1177289"/>
                </a:lnTo>
                <a:lnTo>
                  <a:pt x="3081883" y="1178560"/>
                </a:lnTo>
                <a:close/>
              </a:path>
              <a:path w="3138804" h="1193800">
                <a:moveTo>
                  <a:pt x="138601" y="1178560"/>
                </a:moveTo>
                <a:lnTo>
                  <a:pt x="136321" y="1178560"/>
                </a:lnTo>
                <a:lnTo>
                  <a:pt x="136093" y="1177289"/>
                </a:lnTo>
                <a:lnTo>
                  <a:pt x="138601" y="1178560"/>
                </a:lnTo>
                <a:close/>
              </a:path>
              <a:path w="3138804" h="1193800">
                <a:moveTo>
                  <a:pt x="3072161" y="1183639"/>
                </a:moveTo>
                <a:lnTo>
                  <a:pt x="3036214" y="1183639"/>
                </a:lnTo>
                <a:lnTo>
                  <a:pt x="3041624" y="1182369"/>
                </a:lnTo>
                <a:lnTo>
                  <a:pt x="3046463" y="1182369"/>
                </a:lnTo>
                <a:lnTo>
                  <a:pt x="3051695" y="1181100"/>
                </a:lnTo>
                <a:lnTo>
                  <a:pt x="3051454" y="1181100"/>
                </a:lnTo>
                <a:lnTo>
                  <a:pt x="3056585" y="1179830"/>
                </a:lnTo>
                <a:lnTo>
                  <a:pt x="3056356" y="1179830"/>
                </a:lnTo>
                <a:lnTo>
                  <a:pt x="3061373" y="1177289"/>
                </a:lnTo>
                <a:lnTo>
                  <a:pt x="3061157" y="1178560"/>
                </a:lnTo>
                <a:lnTo>
                  <a:pt x="3081883" y="1178560"/>
                </a:lnTo>
                <a:lnTo>
                  <a:pt x="3079521" y="1179830"/>
                </a:lnTo>
                <a:lnTo>
                  <a:pt x="3074657" y="1182369"/>
                </a:lnTo>
                <a:lnTo>
                  <a:pt x="3072161" y="1183639"/>
                </a:lnTo>
                <a:close/>
              </a:path>
              <a:path w="3138804" h="1193800">
                <a:moveTo>
                  <a:pt x="3031566" y="1193800"/>
                </a:moveTo>
                <a:lnTo>
                  <a:pt x="165900" y="1193800"/>
                </a:lnTo>
                <a:lnTo>
                  <a:pt x="160172" y="1192530"/>
                </a:lnTo>
                <a:lnTo>
                  <a:pt x="3037293" y="1192530"/>
                </a:lnTo>
                <a:lnTo>
                  <a:pt x="3031566" y="1193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69090" y="4519536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初态的弹性势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84164" y="2311907"/>
            <a:ext cx="4998085" cy="1240790"/>
          </a:xfrm>
          <a:custGeom>
            <a:avLst/>
            <a:gdLst/>
            <a:ahLst/>
            <a:cxnLst/>
            <a:rect l="l" t="t" r="r" b="b"/>
            <a:pathLst>
              <a:path w="4998084" h="1240789">
                <a:moveTo>
                  <a:pt x="4892040" y="632460"/>
                </a:moveTo>
                <a:lnTo>
                  <a:pt x="1956815" y="632460"/>
                </a:lnTo>
                <a:lnTo>
                  <a:pt x="1916010" y="624475"/>
                </a:lnTo>
                <a:lnTo>
                  <a:pt x="1882600" y="602003"/>
                </a:lnTo>
                <a:lnTo>
                  <a:pt x="1860057" y="568552"/>
                </a:lnTo>
                <a:lnTo>
                  <a:pt x="1851774" y="527494"/>
                </a:lnTo>
                <a:lnTo>
                  <a:pt x="1851660" y="105156"/>
                </a:lnTo>
                <a:lnTo>
                  <a:pt x="1860009" y="64274"/>
                </a:lnTo>
                <a:lnTo>
                  <a:pt x="1882601" y="30837"/>
                </a:lnTo>
                <a:lnTo>
                  <a:pt x="1916012" y="8270"/>
                </a:lnTo>
                <a:lnTo>
                  <a:pt x="1956815" y="0"/>
                </a:lnTo>
                <a:lnTo>
                  <a:pt x="4892040" y="0"/>
                </a:lnTo>
                <a:lnTo>
                  <a:pt x="4933079" y="8270"/>
                </a:lnTo>
                <a:lnTo>
                  <a:pt x="4966568" y="30837"/>
                </a:lnTo>
                <a:lnTo>
                  <a:pt x="4989082" y="64274"/>
                </a:lnTo>
                <a:lnTo>
                  <a:pt x="4997195" y="105156"/>
                </a:lnTo>
                <a:lnTo>
                  <a:pt x="4997195" y="368808"/>
                </a:lnTo>
                <a:lnTo>
                  <a:pt x="4997500" y="527304"/>
                </a:lnTo>
                <a:lnTo>
                  <a:pt x="4997195" y="527304"/>
                </a:lnTo>
                <a:lnTo>
                  <a:pt x="4989082" y="568471"/>
                </a:lnTo>
                <a:lnTo>
                  <a:pt x="4966568" y="602003"/>
                </a:lnTo>
                <a:lnTo>
                  <a:pt x="4933063" y="624478"/>
                </a:lnTo>
                <a:lnTo>
                  <a:pt x="4892040" y="632460"/>
                </a:lnTo>
                <a:close/>
              </a:path>
              <a:path w="4998084" h="1240789">
                <a:moveTo>
                  <a:pt x="4997500" y="527494"/>
                </a:moveTo>
                <a:lnTo>
                  <a:pt x="4997195" y="527304"/>
                </a:lnTo>
                <a:lnTo>
                  <a:pt x="4997500" y="527304"/>
                </a:lnTo>
                <a:lnTo>
                  <a:pt x="4997500" y="527494"/>
                </a:lnTo>
                <a:close/>
              </a:path>
              <a:path w="4998084" h="1240789">
                <a:moveTo>
                  <a:pt x="0" y="1240536"/>
                </a:moveTo>
                <a:lnTo>
                  <a:pt x="2375916" y="632460"/>
                </a:lnTo>
                <a:lnTo>
                  <a:pt x="3162300" y="632460"/>
                </a:lnTo>
                <a:lnTo>
                  <a:pt x="0" y="1240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45949" y="2307120"/>
            <a:ext cx="5040630" cy="1256030"/>
          </a:xfrm>
          <a:custGeom>
            <a:avLst/>
            <a:gdLst/>
            <a:ahLst/>
            <a:cxnLst/>
            <a:rect l="l" t="t" r="r" b="b"/>
            <a:pathLst>
              <a:path w="5040630" h="1256029">
                <a:moveTo>
                  <a:pt x="2378332" y="641350"/>
                </a:moveTo>
                <a:lnTo>
                  <a:pt x="1984222" y="641350"/>
                </a:lnTo>
                <a:lnTo>
                  <a:pt x="1978698" y="640080"/>
                </a:lnTo>
                <a:lnTo>
                  <a:pt x="1973262" y="640080"/>
                </a:lnTo>
                <a:lnTo>
                  <a:pt x="1962696" y="637539"/>
                </a:lnTo>
                <a:lnTo>
                  <a:pt x="1957578" y="635000"/>
                </a:lnTo>
                <a:lnTo>
                  <a:pt x="1952561" y="633730"/>
                </a:lnTo>
                <a:lnTo>
                  <a:pt x="1929511" y="619760"/>
                </a:lnTo>
                <a:lnTo>
                  <a:pt x="1925345" y="617219"/>
                </a:lnTo>
                <a:lnTo>
                  <a:pt x="1904060" y="593089"/>
                </a:lnTo>
                <a:lnTo>
                  <a:pt x="1901189" y="589280"/>
                </a:lnTo>
                <a:lnTo>
                  <a:pt x="1887461" y="553719"/>
                </a:lnTo>
                <a:lnTo>
                  <a:pt x="1885226" y="532130"/>
                </a:lnTo>
                <a:lnTo>
                  <a:pt x="1885226" y="109219"/>
                </a:lnTo>
                <a:lnTo>
                  <a:pt x="1888693" y="82550"/>
                </a:lnTo>
                <a:lnTo>
                  <a:pt x="1890179" y="76200"/>
                </a:lnTo>
                <a:lnTo>
                  <a:pt x="1891906" y="71119"/>
                </a:lnTo>
                <a:lnTo>
                  <a:pt x="1893887" y="67310"/>
                </a:lnTo>
                <a:lnTo>
                  <a:pt x="1896097" y="62230"/>
                </a:lnTo>
                <a:lnTo>
                  <a:pt x="1898535" y="57150"/>
                </a:lnTo>
                <a:lnTo>
                  <a:pt x="1901189" y="52069"/>
                </a:lnTo>
                <a:lnTo>
                  <a:pt x="1904060" y="48260"/>
                </a:lnTo>
                <a:lnTo>
                  <a:pt x="1907133" y="43180"/>
                </a:lnTo>
                <a:lnTo>
                  <a:pt x="1929511" y="21589"/>
                </a:lnTo>
                <a:lnTo>
                  <a:pt x="1933829" y="17780"/>
                </a:lnTo>
                <a:lnTo>
                  <a:pt x="1957578" y="6350"/>
                </a:lnTo>
                <a:lnTo>
                  <a:pt x="1962696" y="3810"/>
                </a:lnTo>
                <a:lnTo>
                  <a:pt x="1978698" y="0"/>
                </a:lnTo>
                <a:lnTo>
                  <a:pt x="4947005" y="0"/>
                </a:lnTo>
                <a:lnTo>
                  <a:pt x="4963007" y="3810"/>
                </a:lnTo>
                <a:lnTo>
                  <a:pt x="4968125" y="6350"/>
                </a:lnTo>
                <a:lnTo>
                  <a:pt x="4973142" y="7619"/>
                </a:lnTo>
                <a:lnTo>
                  <a:pt x="4975580" y="8889"/>
                </a:lnTo>
                <a:lnTo>
                  <a:pt x="1985302" y="8889"/>
                </a:lnTo>
                <a:lnTo>
                  <a:pt x="1980018" y="10160"/>
                </a:lnTo>
                <a:lnTo>
                  <a:pt x="1980260" y="10160"/>
                </a:lnTo>
                <a:lnTo>
                  <a:pt x="1975065" y="11430"/>
                </a:lnTo>
                <a:lnTo>
                  <a:pt x="1970417" y="11430"/>
                </a:lnTo>
                <a:lnTo>
                  <a:pt x="1965413" y="13969"/>
                </a:lnTo>
                <a:lnTo>
                  <a:pt x="1965642" y="13969"/>
                </a:lnTo>
                <a:lnTo>
                  <a:pt x="1960740" y="15239"/>
                </a:lnTo>
                <a:lnTo>
                  <a:pt x="1960956" y="15239"/>
                </a:lnTo>
                <a:lnTo>
                  <a:pt x="1956168" y="16510"/>
                </a:lnTo>
                <a:lnTo>
                  <a:pt x="1956384" y="16510"/>
                </a:lnTo>
                <a:lnTo>
                  <a:pt x="1951710" y="19050"/>
                </a:lnTo>
                <a:lnTo>
                  <a:pt x="1951913" y="19050"/>
                </a:lnTo>
                <a:lnTo>
                  <a:pt x="1947367" y="21589"/>
                </a:lnTo>
                <a:lnTo>
                  <a:pt x="1947570" y="21589"/>
                </a:lnTo>
                <a:lnTo>
                  <a:pt x="1945360" y="22860"/>
                </a:lnTo>
                <a:lnTo>
                  <a:pt x="1943354" y="22860"/>
                </a:lnTo>
                <a:lnTo>
                  <a:pt x="1940500" y="25400"/>
                </a:lnTo>
                <a:lnTo>
                  <a:pt x="1939251" y="25400"/>
                </a:lnTo>
                <a:lnTo>
                  <a:pt x="1935124" y="29210"/>
                </a:lnTo>
                <a:lnTo>
                  <a:pt x="1935302" y="29210"/>
                </a:lnTo>
                <a:lnTo>
                  <a:pt x="1931314" y="31750"/>
                </a:lnTo>
                <a:lnTo>
                  <a:pt x="1931492" y="31750"/>
                </a:lnTo>
                <a:lnTo>
                  <a:pt x="1927669" y="35560"/>
                </a:lnTo>
                <a:lnTo>
                  <a:pt x="1927834" y="35560"/>
                </a:lnTo>
                <a:lnTo>
                  <a:pt x="1924164" y="38100"/>
                </a:lnTo>
                <a:lnTo>
                  <a:pt x="1924329" y="38100"/>
                </a:lnTo>
                <a:lnTo>
                  <a:pt x="1920836" y="41910"/>
                </a:lnTo>
                <a:lnTo>
                  <a:pt x="1920989" y="41910"/>
                </a:lnTo>
                <a:lnTo>
                  <a:pt x="1917674" y="45719"/>
                </a:lnTo>
                <a:lnTo>
                  <a:pt x="1917814" y="45719"/>
                </a:lnTo>
                <a:lnTo>
                  <a:pt x="1914690" y="49530"/>
                </a:lnTo>
                <a:lnTo>
                  <a:pt x="1914829" y="49530"/>
                </a:lnTo>
                <a:lnTo>
                  <a:pt x="1911883" y="53339"/>
                </a:lnTo>
                <a:lnTo>
                  <a:pt x="1912010" y="53339"/>
                </a:lnTo>
                <a:lnTo>
                  <a:pt x="1909267" y="57150"/>
                </a:lnTo>
                <a:lnTo>
                  <a:pt x="1907476" y="60960"/>
                </a:lnTo>
                <a:lnTo>
                  <a:pt x="1906955" y="60960"/>
                </a:lnTo>
                <a:lnTo>
                  <a:pt x="1904631" y="66039"/>
                </a:lnTo>
                <a:lnTo>
                  <a:pt x="1903142" y="69850"/>
                </a:lnTo>
                <a:lnTo>
                  <a:pt x="1902701" y="69850"/>
                </a:lnTo>
                <a:lnTo>
                  <a:pt x="1900821" y="74930"/>
                </a:lnTo>
                <a:lnTo>
                  <a:pt x="1899234" y="80010"/>
                </a:lnTo>
                <a:lnTo>
                  <a:pt x="1898243" y="83819"/>
                </a:lnTo>
                <a:lnTo>
                  <a:pt x="1897951" y="83819"/>
                </a:lnTo>
                <a:lnTo>
                  <a:pt x="1896770" y="88900"/>
                </a:lnTo>
                <a:lnTo>
                  <a:pt x="1895894" y="93980"/>
                </a:lnTo>
                <a:lnTo>
                  <a:pt x="1895259" y="99060"/>
                </a:lnTo>
                <a:lnTo>
                  <a:pt x="1894865" y="104139"/>
                </a:lnTo>
                <a:lnTo>
                  <a:pt x="1894865" y="537210"/>
                </a:lnTo>
                <a:lnTo>
                  <a:pt x="1895271" y="542289"/>
                </a:lnTo>
                <a:lnTo>
                  <a:pt x="1895919" y="547369"/>
                </a:lnTo>
                <a:lnTo>
                  <a:pt x="1896821" y="552450"/>
                </a:lnTo>
                <a:lnTo>
                  <a:pt x="1897951" y="557530"/>
                </a:lnTo>
                <a:lnTo>
                  <a:pt x="1898243" y="557530"/>
                </a:lnTo>
                <a:lnTo>
                  <a:pt x="1899310" y="561339"/>
                </a:lnTo>
                <a:lnTo>
                  <a:pt x="1900897" y="566419"/>
                </a:lnTo>
                <a:lnTo>
                  <a:pt x="1902701" y="571500"/>
                </a:lnTo>
                <a:lnTo>
                  <a:pt x="1903142" y="571500"/>
                </a:lnTo>
                <a:lnTo>
                  <a:pt x="1904733" y="575310"/>
                </a:lnTo>
                <a:lnTo>
                  <a:pt x="1906955" y="580389"/>
                </a:lnTo>
                <a:lnTo>
                  <a:pt x="1907476" y="580389"/>
                </a:lnTo>
                <a:lnTo>
                  <a:pt x="1909381" y="584200"/>
                </a:lnTo>
                <a:lnTo>
                  <a:pt x="1912010" y="588010"/>
                </a:lnTo>
                <a:lnTo>
                  <a:pt x="1911883" y="588010"/>
                </a:lnTo>
                <a:lnTo>
                  <a:pt x="1914829" y="591819"/>
                </a:lnTo>
                <a:lnTo>
                  <a:pt x="1914690" y="591819"/>
                </a:lnTo>
                <a:lnTo>
                  <a:pt x="1917814" y="595630"/>
                </a:lnTo>
                <a:lnTo>
                  <a:pt x="1917674" y="595630"/>
                </a:lnTo>
                <a:lnTo>
                  <a:pt x="1920989" y="599439"/>
                </a:lnTo>
                <a:lnTo>
                  <a:pt x="1920836" y="599439"/>
                </a:lnTo>
                <a:lnTo>
                  <a:pt x="1924329" y="603250"/>
                </a:lnTo>
                <a:lnTo>
                  <a:pt x="1924164" y="603250"/>
                </a:lnTo>
                <a:lnTo>
                  <a:pt x="1927834" y="605789"/>
                </a:lnTo>
                <a:lnTo>
                  <a:pt x="1927669" y="605789"/>
                </a:lnTo>
                <a:lnTo>
                  <a:pt x="1931492" y="609600"/>
                </a:lnTo>
                <a:lnTo>
                  <a:pt x="1931314" y="609600"/>
                </a:lnTo>
                <a:lnTo>
                  <a:pt x="1935302" y="612139"/>
                </a:lnTo>
                <a:lnTo>
                  <a:pt x="1935124" y="612139"/>
                </a:lnTo>
                <a:lnTo>
                  <a:pt x="1939251" y="614680"/>
                </a:lnTo>
                <a:lnTo>
                  <a:pt x="1939074" y="614680"/>
                </a:lnTo>
                <a:lnTo>
                  <a:pt x="1943354" y="618489"/>
                </a:lnTo>
                <a:lnTo>
                  <a:pt x="1945360" y="618489"/>
                </a:lnTo>
                <a:lnTo>
                  <a:pt x="1947570" y="619760"/>
                </a:lnTo>
                <a:lnTo>
                  <a:pt x="1947367" y="619760"/>
                </a:lnTo>
                <a:lnTo>
                  <a:pt x="1951913" y="622300"/>
                </a:lnTo>
                <a:lnTo>
                  <a:pt x="1951710" y="622300"/>
                </a:lnTo>
                <a:lnTo>
                  <a:pt x="1956384" y="624839"/>
                </a:lnTo>
                <a:lnTo>
                  <a:pt x="1956168" y="624839"/>
                </a:lnTo>
                <a:lnTo>
                  <a:pt x="1960956" y="626110"/>
                </a:lnTo>
                <a:lnTo>
                  <a:pt x="1960740" y="626110"/>
                </a:lnTo>
                <a:lnTo>
                  <a:pt x="1965642" y="627380"/>
                </a:lnTo>
                <a:lnTo>
                  <a:pt x="1965413" y="627380"/>
                </a:lnTo>
                <a:lnTo>
                  <a:pt x="1970417" y="628650"/>
                </a:lnTo>
                <a:lnTo>
                  <a:pt x="1970189" y="628650"/>
                </a:lnTo>
                <a:lnTo>
                  <a:pt x="1975294" y="629919"/>
                </a:lnTo>
                <a:lnTo>
                  <a:pt x="1975065" y="629919"/>
                </a:lnTo>
                <a:lnTo>
                  <a:pt x="1980260" y="631189"/>
                </a:lnTo>
                <a:lnTo>
                  <a:pt x="1980018" y="631189"/>
                </a:lnTo>
                <a:lnTo>
                  <a:pt x="1985302" y="632460"/>
                </a:lnTo>
                <a:lnTo>
                  <a:pt x="2413088" y="632460"/>
                </a:lnTo>
                <a:lnTo>
                  <a:pt x="2378332" y="641350"/>
                </a:lnTo>
                <a:close/>
              </a:path>
              <a:path w="5040630" h="1256029">
                <a:moveTo>
                  <a:pt x="4982552" y="24130"/>
                </a:moveTo>
                <a:lnTo>
                  <a:pt x="4978133" y="21589"/>
                </a:lnTo>
                <a:lnTo>
                  <a:pt x="4978336" y="21589"/>
                </a:lnTo>
                <a:lnTo>
                  <a:pt x="4973789" y="19050"/>
                </a:lnTo>
                <a:lnTo>
                  <a:pt x="4973993" y="19050"/>
                </a:lnTo>
                <a:lnTo>
                  <a:pt x="4969319" y="16510"/>
                </a:lnTo>
                <a:lnTo>
                  <a:pt x="4969535" y="16510"/>
                </a:lnTo>
                <a:lnTo>
                  <a:pt x="4964747" y="15239"/>
                </a:lnTo>
                <a:lnTo>
                  <a:pt x="4964963" y="15239"/>
                </a:lnTo>
                <a:lnTo>
                  <a:pt x="4960061" y="13969"/>
                </a:lnTo>
                <a:lnTo>
                  <a:pt x="4960289" y="13969"/>
                </a:lnTo>
                <a:lnTo>
                  <a:pt x="4955286" y="11430"/>
                </a:lnTo>
                <a:lnTo>
                  <a:pt x="4950637" y="11430"/>
                </a:lnTo>
                <a:lnTo>
                  <a:pt x="4945443" y="10160"/>
                </a:lnTo>
                <a:lnTo>
                  <a:pt x="4945684" y="10160"/>
                </a:lnTo>
                <a:lnTo>
                  <a:pt x="4940401" y="8889"/>
                </a:lnTo>
                <a:lnTo>
                  <a:pt x="4975580" y="8889"/>
                </a:lnTo>
                <a:lnTo>
                  <a:pt x="4996192" y="21589"/>
                </a:lnTo>
                <a:lnTo>
                  <a:pt x="4998275" y="22860"/>
                </a:lnTo>
                <a:lnTo>
                  <a:pt x="4982349" y="22860"/>
                </a:lnTo>
                <a:lnTo>
                  <a:pt x="4982552" y="24130"/>
                </a:lnTo>
                <a:close/>
              </a:path>
              <a:path w="5040630" h="1256029">
                <a:moveTo>
                  <a:pt x="1970189" y="12700"/>
                </a:moveTo>
                <a:lnTo>
                  <a:pt x="1970417" y="11430"/>
                </a:lnTo>
                <a:lnTo>
                  <a:pt x="1975294" y="11430"/>
                </a:lnTo>
                <a:lnTo>
                  <a:pt x="1970189" y="12700"/>
                </a:lnTo>
                <a:close/>
              </a:path>
              <a:path w="5040630" h="1256029">
                <a:moveTo>
                  <a:pt x="4955514" y="12700"/>
                </a:moveTo>
                <a:lnTo>
                  <a:pt x="4950409" y="11430"/>
                </a:lnTo>
                <a:lnTo>
                  <a:pt x="4955286" y="11430"/>
                </a:lnTo>
                <a:lnTo>
                  <a:pt x="4955514" y="12700"/>
                </a:lnTo>
                <a:close/>
              </a:path>
              <a:path w="5040630" h="1256029">
                <a:moveTo>
                  <a:pt x="1943150" y="24130"/>
                </a:moveTo>
                <a:lnTo>
                  <a:pt x="1943354" y="22860"/>
                </a:lnTo>
                <a:lnTo>
                  <a:pt x="1945360" y="22860"/>
                </a:lnTo>
                <a:lnTo>
                  <a:pt x="1943150" y="24130"/>
                </a:lnTo>
                <a:close/>
              </a:path>
              <a:path w="5040630" h="1256029">
                <a:moveTo>
                  <a:pt x="4986629" y="26669"/>
                </a:moveTo>
                <a:lnTo>
                  <a:pt x="4982349" y="22860"/>
                </a:lnTo>
                <a:lnTo>
                  <a:pt x="4998275" y="22860"/>
                </a:lnTo>
                <a:lnTo>
                  <a:pt x="5000358" y="24130"/>
                </a:lnTo>
                <a:lnTo>
                  <a:pt x="5001691" y="25400"/>
                </a:lnTo>
                <a:lnTo>
                  <a:pt x="4986439" y="25400"/>
                </a:lnTo>
                <a:lnTo>
                  <a:pt x="4986629" y="26669"/>
                </a:lnTo>
                <a:close/>
              </a:path>
              <a:path w="5040630" h="1256029">
                <a:moveTo>
                  <a:pt x="1939074" y="26669"/>
                </a:moveTo>
                <a:lnTo>
                  <a:pt x="1939251" y="25400"/>
                </a:lnTo>
                <a:lnTo>
                  <a:pt x="1940500" y="25400"/>
                </a:lnTo>
                <a:lnTo>
                  <a:pt x="1939074" y="26669"/>
                </a:lnTo>
                <a:close/>
              </a:path>
              <a:path w="5040630" h="1256029">
                <a:moveTo>
                  <a:pt x="5018862" y="62230"/>
                </a:moveTo>
                <a:lnTo>
                  <a:pt x="5016322" y="57150"/>
                </a:lnTo>
                <a:lnTo>
                  <a:pt x="5013693" y="53339"/>
                </a:lnTo>
                <a:lnTo>
                  <a:pt x="5010873" y="49530"/>
                </a:lnTo>
                <a:lnTo>
                  <a:pt x="5011013" y="49530"/>
                </a:lnTo>
                <a:lnTo>
                  <a:pt x="5007889" y="45719"/>
                </a:lnTo>
                <a:lnTo>
                  <a:pt x="5008029" y="45719"/>
                </a:lnTo>
                <a:lnTo>
                  <a:pt x="5004714" y="41910"/>
                </a:lnTo>
                <a:lnTo>
                  <a:pt x="5004866" y="41910"/>
                </a:lnTo>
                <a:lnTo>
                  <a:pt x="5001374" y="38100"/>
                </a:lnTo>
                <a:lnTo>
                  <a:pt x="5001526" y="38100"/>
                </a:lnTo>
                <a:lnTo>
                  <a:pt x="4997869" y="35560"/>
                </a:lnTo>
                <a:lnTo>
                  <a:pt x="4998034" y="35560"/>
                </a:lnTo>
                <a:lnTo>
                  <a:pt x="4994211" y="31750"/>
                </a:lnTo>
                <a:lnTo>
                  <a:pt x="4994389" y="31750"/>
                </a:lnTo>
                <a:lnTo>
                  <a:pt x="4990401" y="29210"/>
                </a:lnTo>
                <a:lnTo>
                  <a:pt x="4990579" y="29210"/>
                </a:lnTo>
                <a:lnTo>
                  <a:pt x="4986439" y="25400"/>
                </a:lnTo>
                <a:lnTo>
                  <a:pt x="5001691" y="25400"/>
                </a:lnTo>
                <a:lnTo>
                  <a:pt x="5021643" y="48260"/>
                </a:lnTo>
                <a:lnTo>
                  <a:pt x="5024513" y="52069"/>
                </a:lnTo>
                <a:lnTo>
                  <a:pt x="5027168" y="57150"/>
                </a:lnTo>
                <a:lnTo>
                  <a:pt x="5028996" y="60960"/>
                </a:lnTo>
                <a:lnTo>
                  <a:pt x="5018747" y="60960"/>
                </a:lnTo>
                <a:lnTo>
                  <a:pt x="5018862" y="62230"/>
                </a:lnTo>
                <a:close/>
              </a:path>
              <a:path w="5040630" h="1256029">
                <a:moveTo>
                  <a:pt x="1906841" y="62230"/>
                </a:moveTo>
                <a:lnTo>
                  <a:pt x="1906955" y="60960"/>
                </a:lnTo>
                <a:lnTo>
                  <a:pt x="1907476" y="60960"/>
                </a:lnTo>
                <a:lnTo>
                  <a:pt x="1906841" y="62230"/>
                </a:lnTo>
                <a:close/>
              </a:path>
              <a:path w="5040630" h="1256029">
                <a:moveTo>
                  <a:pt x="5023091" y="71119"/>
                </a:moveTo>
                <a:lnTo>
                  <a:pt x="5020970" y="66039"/>
                </a:lnTo>
                <a:lnTo>
                  <a:pt x="5018747" y="60960"/>
                </a:lnTo>
                <a:lnTo>
                  <a:pt x="5028996" y="60960"/>
                </a:lnTo>
                <a:lnTo>
                  <a:pt x="5029606" y="62230"/>
                </a:lnTo>
                <a:lnTo>
                  <a:pt x="5031816" y="67310"/>
                </a:lnTo>
                <a:lnTo>
                  <a:pt x="5033128" y="69850"/>
                </a:lnTo>
                <a:lnTo>
                  <a:pt x="5023002" y="69850"/>
                </a:lnTo>
                <a:lnTo>
                  <a:pt x="5023091" y="71119"/>
                </a:lnTo>
                <a:close/>
              </a:path>
              <a:path w="5040630" h="1256029">
                <a:moveTo>
                  <a:pt x="1902612" y="71119"/>
                </a:moveTo>
                <a:lnTo>
                  <a:pt x="1902701" y="69850"/>
                </a:lnTo>
                <a:lnTo>
                  <a:pt x="1903142" y="69850"/>
                </a:lnTo>
                <a:lnTo>
                  <a:pt x="1902612" y="71119"/>
                </a:lnTo>
                <a:close/>
              </a:path>
              <a:path w="5040630" h="1256029">
                <a:moveTo>
                  <a:pt x="5027815" y="85089"/>
                </a:moveTo>
                <a:lnTo>
                  <a:pt x="5026393" y="80010"/>
                </a:lnTo>
                <a:lnTo>
                  <a:pt x="5024805" y="74930"/>
                </a:lnTo>
                <a:lnTo>
                  <a:pt x="5023002" y="69850"/>
                </a:lnTo>
                <a:lnTo>
                  <a:pt x="5033128" y="69850"/>
                </a:lnTo>
                <a:lnTo>
                  <a:pt x="5033784" y="71119"/>
                </a:lnTo>
                <a:lnTo>
                  <a:pt x="5035524" y="76200"/>
                </a:lnTo>
                <a:lnTo>
                  <a:pt x="5037318" y="83819"/>
                </a:lnTo>
                <a:lnTo>
                  <a:pt x="5027752" y="83819"/>
                </a:lnTo>
                <a:lnTo>
                  <a:pt x="5027815" y="85089"/>
                </a:lnTo>
                <a:close/>
              </a:path>
              <a:path w="5040630" h="1256029">
                <a:moveTo>
                  <a:pt x="1897888" y="85089"/>
                </a:moveTo>
                <a:lnTo>
                  <a:pt x="1897951" y="83819"/>
                </a:lnTo>
                <a:lnTo>
                  <a:pt x="1898243" y="83819"/>
                </a:lnTo>
                <a:lnTo>
                  <a:pt x="1897888" y="85089"/>
                </a:lnTo>
                <a:close/>
              </a:path>
              <a:path w="5040630" h="1256029">
                <a:moveTo>
                  <a:pt x="5037318" y="557530"/>
                </a:moveTo>
                <a:lnTo>
                  <a:pt x="5027752" y="557530"/>
                </a:lnTo>
                <a:lnTo>
                  <a:pt x="5028933" y="552450"/>
                </a:lnTo>
                <a:lnTo>
                  <a:pt x="5029809" y="547369"/>
                </a:lnTo>
                <a:lnTo>
                  <a:pt x="5030444" y="542289"/>
                </a:lnTo>
                <a:lnTo>
                  <a:pt x="5030838" y="537210"/>
                </a:lnTo>
                <a:lnTo>
                  <a:pt x="5030825" y="104139"/>
                </a:lnTo>
                <a:lnTo>
                  <a:pt x="5030419" y="99060"/>
                </a:lnTo>
                <a:lnTo>
                  <a:pt x="5029784" y="93980"/>
                </a:lnTo>
                <a:lnTo>
                  <a:pt x="5028882" y="88900"/>
                </a:lnTo>
                <a:lnTo>
                  <a:pt x="5027752" y="83819"/>
                </a:lnTo>
                <a:lnTo>
                  <a:pt x="5037318" y="83819"/>
                </a:lnTo>
                <a:lnTo>
                  <a:pt x="5040477" y="109219"/>
                </a:lnTo>
                <a:lnTo>
                  <a:pt x="5040477" y="532130"/>
                </a:lnTo>
                <a:lnTo>
                  <a:pt x="5040337" y="537210"/>
                </a:lnTo>
                <a:lnTo>
                  <a:pt x="5039918" y="542289"/>
                </a:lnTo>
                <a:lnTo>
                  <a:pt x="5039207" y="548639"/>
                </a:lnTo>
                <a:lnTo>
                  <a:pt x="5038242" y="553719"/>
                </a:lnTo>
                <a:lnTo>
                  <a:pt x="5037318" y="557530"/>
                </a:lnTo>
                <a:close/>
              </a:path>
              <a:path w="5040630" h="1256029">
                <a:moveTo>
                  <a:pt x="1898243" y="557530"/>
                </a:moveTo>
                <a:lnTo>
                  <a:pt x="1897951" y="557530"/>
                </a:lnTo>
                <a:lnTo>
                  <a:pt x="1897888" y="556260"/>
                </a:lnTo>
                <a:lnTo>
                  <a:pt x="1898243" y="557530"/>
                </a:lnTo>
                <a:close/>
              </a:path>
              <a:path w="5040630" h="1256029">
                <a:moveTo>
                  <a:pt x="5032800" y="571500"/>
                </a:moveTo>
                <a:lnTo>
                  <a:pt x="5023002" y="571500"/>
                </a:lnTo>
                <a:lnTo>
                  <a:pt x="5024882" y="566419"/>
                </a:lnTo>
                <a:lnTo>
                  <a:pt x="5026469" y="561339"/>
                </a:lnTo>
                <a:lnTo>
                  <a:pt x="5027815" y="556260"/>
                </a:lnTo>
                <a:lnTo>
                  <a:pt x="5027752" y="557530"/>
                </a:lnTo>
                <a:lnTo>
                  <a:pt x="5037318" y="557530"/>
                </a:lnTo>
                <a:lnTo>
                  <a:pt x="5037010" y="558800"/>
                </a:lnTo>
                <a:lnTo>
                  <a:pt x="5035524" y="563880"/>
                </a:lnTo>
                <a:lnTo>
                  <a:pt x="5033784" y="568960"/>
                </a:lnTo>
                <a:lnTo>
                  <a:pt x="5032800" y="571500"/>
                </a:lnTo>
                <a:close/>
              </a:path>
              <a:path w="5040630" h="1256029">
                <a:moveTo>
                  <a:pt x="1903142" y="571500"/>
                </a:moveTo>
                <a:lnTo>
                  <a:pt x="1902701" y="571500"/>
                </a:lnTo>
                <a:lnTo>
                  <a:pt x="1902612" y="570230"/>
                </a:lnTo>
                <a:lnTo>
                  <a:pt x="1903142" y="571500"/>
                </a:lnTo>
                <a:close/>
              </a:path>
              <a:path w="5040630" h="1256029">
                <a:moveTo>
                  <a:pt x="5028996" y="580389"/>
                </a:moveTo>
                <a:lnTo>
                  <a:pt x="5018747" y="580389"/>
                </a:lnTo>
                <a:lnTo>
                  <a:pt x="5021072" y="575310"/>
                </a:lnTo>
                <a:lnTo>
                  <a:pt x="5023091" y="570230"/>
                </a:lnTo>
                <a:lnTo>
                  <a:pt x="5023002" y="571500"/>
                </a:lnTo>
                <a:lnTo>
                  <a:pt x="5032800" y="571500"/>
                </a:lnTo>
                <a:lnTo>
                  <a:pt x="5031816" y="574039"/>
                </a:lnTo>
                <a:lnTo>
                  <a:pt x="5029606" y="579119"/>
                </a:lnTo>
                <a:lnTo>
                  <a:pt x="5028996" y="580389"/>
                </a:lnTo>
                <a:close/>
              </a:path>
              <a:path w="5040630" h="1256029">
                <a:moveTo>
                  <a:pt x="1907476" y="580389"/>
                </a:moveTo>
                <a:lnTo>
                  <a:pt x="1906955" y="580389"/>
                </a:lnTo>
                <a:lnTo>
                  <a:pt x="1906841" y="579119"/>
                </a:lnTo>
                <a:lnTo>
                  <a:pt x="1907476" y="580389"/>
                </a:lnTo>
                <a:close/>
              </a:path>
              <a:path w="5040630" h="1256029">
                <a:moveTo>
                  <a:pt x="4998275" y="618489"/>
                </a:moveTo>
                <a:lnTo>
                  <a:pt x="4982349" y="618489"/>
                </a:lnTo>
                <a:lnTo>
                  <a:pt x="4986629" y="614680"/>
                </a:lnTo>
                <a:lnTo>
                  <a:pt x="4986439" y="614680"/>
                </a:lnTo>
                <a:lnTo>
                  <a:pt x="4990579" y="612139"/>
                </a:lnTo>
                <a:lnTo>
                  <a:pt x="4990401" y="612139"/>
                </a:lnTo>
                <a:lnTo>
                  <a:pt x="4994389" y="609600"/>
                </a:lnTo>
                <a:lnTo>
                  <a:pt x="4994211" y="609600"/>
                </a:lnTo>
                <a:lnTo>
                  <a:pt x="4998034" y="605789"/>
                </a:lnTo>
                <a:lnTo>
                  <a:pt x="4997869" y="605789"/>
                </a:lnTo>
                <a:lnTo>
                  <a:pt x="5001526" y="603250"/>
                </a:lnTo>
                <a:lnTo>
                  <a:pt x="5001374" y="603250"/>
                </a:lnTo>
                <a:lnTo>
                  <a:pt x="5004866" y="599439"/>
                </a:lnTo>
                <a:lnTo>
                  <a:pt x="5004714" y="599439"/>
                </a:lnTo>
                <a:lnTo>
                  <a:pt x="5008029" y="595630"/>
                </a:lnTo>
                <a:lnTo>
                  <a:pt x="5007889" y="595630"/>
                </a:lnTo>
                <a:lnTo>
                  <a:pt x="5011013" y="591819"/>
                </a:lnTo>
                <a:lnTo>
                  <a:pt x="5010873" y="591819"/>
                </a:lnTo>
                <a:lnTo>
                  <a:pt x="5013820" y="588010"/>
                </a:lnTo>
                <a:lnTo>
                  <a:pt x="5016436" y="584200"/>
                </a:lnTo>
                <a:lnTo>
                  <a:pt x="5018862" y="579119"/>
                </a:lnTo>
                <a:lnTo>
                  <a:pt x="5018747" y="580389"/>
                </a:lnTo>
                <a:lnTo>
                  <a:pt x="5028996" y="580389"/>
                </a:lnTo>
                <a:lnTo>
                  <a:pt x="5027168" y="584200"/>
                </a:lnTo>
                <a:lnTo>
                  <a:pt x="5024513" y="589280"/>
                </a:lnTo>
                <a:lnTo>
                  <a:pt x="5021643" y="593089"/>
                </a:lnTo>
                <a:lnTo>
                  <a:pt x="5018570" y="598169"/>
                </a:lnTo>
                <a:lnTo>
                  <a:pt x="5000358" y="617219"/>
                </a:lnTo>
                <a:lnTo>
                  <a:pt x="4998275" y="618489"/>
                </a:lnTo>
                <a:close/>
              </a:path>
              <a:path w="5040630" h="1256029">
                <a:moveTo>
                  <a:pt x="1945360" y="618489"/>
                </a:moveTo>
                <a:lnTo>
                  <a:pt x="1943354" y="618489"/>
                </a:lnTo>
                <a:lnTo>
                  <a:pt x="1943150" y="617219"/>
                </a:lnTo>
                <a:lnTo>
                  <a:pt x="1945360" y="618489"/>
                </a:lnTo>
                <a:close/>
              </a:path>
              <a:path w="5040630" h="1256029">
                <a:moveTo>
                  <a:pt x="41244" y="1248410"/>
                </a:moveTo>
                <a:lnTo>
                  <a:pt x="39141" y="1248410"/>
                </a:lnTo>
                <a:lnTo>
                  <a:pt x="185732" y="1210989"/>
                </a:lnTo>
                <a:lnTo>
                  <a:pt x="3200247" y="632460"/>
                </a:lnTo>
                <a:lnTo>
                  <a:pt x="4940401" y="632460"/>
                </a:lnTo>
                <a:lnTo>
                  <a:pt x="4945684" y="631189"/>
                </a:lnTo>
                <a:lnTo>
                  <a:pt x="4945443" y="631189"/>
                </a:lnTo>
                <a:lnTo>
                  <a:pt x="4950637" y="629919"/>
                </a:lnTo>
                <a:lnTo>
                  <a:pt x="4950409" y="629919"/>
                </a:lnTo>
                <a:lnTo>
                  <a:pt x="4955514" y="628650"/>
                </a:lnTo>
                <a:lnTo>
                  <a:pt x="4955286" y="628650"/>
                </a:lnTo>
                <a:lnTo>
                  <a:pt x="4960289" y="627380"/>
                </a:lnTo>
                <a:lnTo>
                  <a:pt x="4960061" y="627380"/>
                </a:lnTo>
                <a:lnTo>
                  <a:pt x="4964963" y="626110"/>
                </a:lnTo>
                <a:lnTo>
                  <a:pt x="4964747" y="626110"/>
                </a:lnTo>
                <a:lnTo>
                  <a:pt x="4969535" y="624839"/>
                </a:lnTo>
                <a:lnTo>
                  <a:pt x="4969319" y="624839"/>
                </a:lnTo>
                <a:lnTo>
                  <a:pt x="4973993" y="622300"/>
                </a:lnTo>
                <a:lnTo>
                  <a:pt x="4973789" y="622300"/>
                </a:lnTo>
                <a:lnTo>
                  <a:pt x="4978336" y="619760"/>
                </a:lnTo>
                <a:lnTo>
                  <a:pt x="4978133" y="619760"/>
                </a:lnTo>
                <a:lnTo>
                  <a:pt x="4982552" y="617219"/>
                </a:lnTo>
                <a:lnTo>
                  <a:pt x="4982349" y="618489"/>
                </a:lnTo>
                <a:lnTo>
                  <a:pt x="4998275" y="618489"/>
                </a:lnTo>
                <a:lnTo>
                  <a:pt x="4996192" y="619760"/>
                </a:lnTo>
                <a:lnTo>
                  <a:pt x="4991874" y="623569"/>
                </a:lnTo>
                <a:lnTo>
                  <a:pt x="4987404" y="626110"/>
                </a:lnTo>
                <a:lnTo>
                  <a:pt x="4982781" y="628650"/>
                </a:lnTo>
                <a:lnTo>
                  <a:pt x="4978019" y="631189"/>
                </a:lnTo>
                <a:lnTo>
                  <a:pt x="4973142" y="633730"/>
                </a:lnTo>
                <a:lnTo>
                  <a:pt x="4968125" y="635000"/>
                </a:lnTo>
                <a:lnTo>
                  <a:pt x="4963007" y="637539"/>
                </a:lnTo>
                <a:lnTo>
                  <a:pt x="4952441" y="640080"/>
                </a:lnTo>
                <a:lnTo>
                  <a:pt x="4947005" y="640080"/>
                </a:lnTo>
                <a:lnTo>
                  <a:pt x="4941481" y="641350"/>
                </a:lnTo>
                <a:lnTo>
                  <a:pt x="3201606" y="641350"/>
                </a:lnTo>
                <a:lnTo>
                  <a:pt x="41244" y="1248410"/>
                </a:lnTo>
                <a:close/>
              </a:path>
              <a:path w="5040630" h="1256029">
                <a:moveTo>
                  <a:pt x="47685" y="1237482"/>
                </a:moveTo>
                <a:lnTo>
                  <a:pt x="2413088" y="632460"/>
                </a:lnTo>
                <a:lnTo>
                  <a:pt x="2414269" y="641350"/>
                </a:lnTo>
                <a:lnTo>
                  <a:pt x="2417252" y="641350"/>
                </a:lnTo>
                <a:lnTo>
                  <a:pt x="185732" y="1210989"/>
                </a:lnTo>
                <a:lnTo>
                  <a:pt x="47685" y="1237482"/>
                </a:lnTo>
                <a:close/>
              </a:path>
              <a:path w="5040630" h="1256029">
                <a:moveTo>
                  <a:pt x="2417252" y="641350"/>
                </a:moveTo>
                <a:lnTo>
                  <a:pt x="2414269" y="641350"/>
                </a:lnTo>
                <a:lnTo>
                  <a:pt x="2413088" y="632460"/>
                </a:lnTo>
                <a:lnTo>
                  <a:pt x="2452077" y="632460"/>
                </a:lnTo>
                <a:lnTo>
                  <a:pt x="2417252" y="641350"/>
                </a:lnTo>
                <a:close/>
              </a:path>
              <a:path w="5040630" h="1256029">
                <a:moveTo>
                  <a:pt x="39141" y="1248410"/>
                </a:moveTo>
                <a:lnTo>
                  <a:pt x="37220" y="1240159"/>
                </a:lnTo>
                <a:lnTo>
                  <a:pt x="47685" y="1237482"/>
                </a:lnTo>
                <a:lnTo>
                  <a:pt x="185732" y="1210989"/>
                </a:lnTo>
                <a:lnTo>
                  <a:pt x="39141" y="1248410"/>
                </a:lnTo>
                <a:close/>
              </a:path>
              <a:path w="5040630" h="1256029">
                <a:moveTo>
                  <a:pt x="37220" y="1240159"/>
                </a:moveTo>
                <a:lnTo>
                  <a:pt x="37071" y="1239520"/>
                </a:lnTo>
                <a:lnTo>
                  <a:pt x="47685" y="1237482"/>
                </a:lnTo>
                <a:lnTo>
                  <a:pt x="37220" y="1240159"/>
                </a:lnTo>
                <a:close/>
              </a:path>
              <a:path w="5040630" h="1256029">
                <a:moveTo>
                  <a:pt x="1574" y="1256029"/>
                </a:moveTo>
                <a:lnTo>
                  <a:pt x="0" y="1249679"/>
                </a:lnTo>
                <a:lnTo>
                  <a:pt x="37220" y="1240159"/>
                </a:lnTo>
                <a:lnTo>
                  <a:pt x="39141" y="1248410"/>
                </a:lnTo>
                <a:lnTo>
                  <a:pt x="41244" y="1248410"/>
                </a:lnTo>
                <a:lnTo>
                  <a:pt x="1574" y="1256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69072" y="2367546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末态的弹性势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1622" y="3237814"/>
            <a:ext cx="14579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2.</a:t>
            </a:r>
            <a:r>
              <a:rPr dirty="0" sz="2800">
                <a:latin typeface="黑体"/>
                <a:cs typeface="黑体"/>
              </a:rPr>
              <a:t>表达式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1022" y="2629903"/>
            <a:ext cx="5003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弹簧弹力做负功，弹性势能增</a:t>
            </a:r>
            <a:r>
              <a:rPr dirty="0" sz="2800" spc="-5">
                <a:latin typeface="黑体"/>
                <a:cs typeface="黑体"/>
              </a:rPr>
              <a:t>加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25422" y="1074419"/>
            <a:ext cx="5743575" cy="1261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弹簧弹力做功与弹性势能变化的关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黑体"/>
                <a:cs typeface="黑体"/>
              </a:rPr>
              <a:t>1.</a:t>
            </a:r>
            <a:r>
              <a:rPr dirty="0" sz="2800">
                <a:latin typeface="黑体"/>
                <a:cs typeface="黑体"/>
              </a:rPr>
              <a:t>弹簧弹力做正功，弹性势能减</a:t>
            </a:r>
            <a:r>
              <a:rPr dirty="0" sz="2800" spc="-5">
                <a:latin typeface="黑体"/>
                <a:cs typeface="黑体"/>
              </a:rPr>
              <a:t>少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0">
              <a:lnSpc>
                <a:spcPct val="119900"/>
              </a:lnSpc>
              <a:spcBef>
                <a:spcPts val="100"/>
              </a:spcBef>
            </a:pPr>
            <a:r>
              <a:rPr dirty="0"/>
              <a:t>例</a:t>
            </a:r>
            <a:r>
              <a:rPr dirty="0" spc="-5">
                <a:latin typeface="Times New Roman"/>
                <a:cs typeface="Times New Roman"/>
              </a:rPr>
              <a:t>3</a:t>
            </a:r>
            <a:r>
              <a:rPr dirty="0" spc="-5"/>
              <a:t>．</a:t>
            </a:r>
            <a:r>
              <a:rPr dirty="0"/>
              <a:t>如图所示，轻质弹簧一端与物体连接，另一端固定在墙上</a:t>
            </a:r>
            <a:r>
              <a:rPr dirty="0" spc="-5"/>
              <a:t>，  </a:t>
            </a:r>
            <a:r>
              <a:rPr dirty="0"/>
              <a:t>在水平向左的力</a:t>
            </a:r>
            <a:r>
              <a:rPr dirty="0" spc="-5" i="1">
                <a:latin typeface="Times New Roman"/>
                <a:cs typeface="Times New Roman"/>
              </a:rPr>
              <a:t>F</a:t>
            </a:r>
            <a:r>
              <a:rPr dirty="0"/>
              <a:t>作用下物体处于静止状态。当撤去力</a:t>
            </a:r>
            <a:r>
              <a:rPr dirty="0" spc="-5" i="1">
                <a:latin typeface="Times New Roman"/>
                <a:cs typeface="Times New Roman"/>
              </a:rPr>
              <a:t>F</a:t>
            </a:r>
            <a:r>
              <a:rPr dirty="0"/>
              <a:t>后，物体</a:t>
            </a:r>
            <a:r>
              <a:rPr dirty="0" spc="-5"/>
              <a:t>将 </a:t>
            </a:r>
            <a:r>
              <a:rPr dirty="0"/>
              <a:t>向右运动，在物体向右运动的过程中，忽略一切阻力，下列说法</a:t>
            </a:r>
            <a:r>
              <a:rPr dirty="0" spc="-5"/>
              <a:t>正 </a:t>
            </a:r>
            <a:r>
              <a:rPr dirty="0"/>
              <a:t>确的是</a:t>
            </a:r>
            <a:r>
              <a:rPr dirty="0" spc="-5"/>
              <a:t>（</a:t>
            </a:r>
            <a:r>
              <a:rPr dirty="0" spc="-30"/>
              <a:t> </a:t>
            </a:r>
            <a:r>
              <a:rPr dirty="0" baseline="2976" sz="4200" spc="-7" b="1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baseline="2976" sz="4200" spc="1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/>
              <a:t>）</a:t>
            </a:r>
            <a:endParaRPr sz="2800">
              <a:latin typeface="Times New Roman"/>
              <a:cs typeface="Times New Roman"/>
            </a:endParaRPr>
          </a:p>
          <a:p>
            <a:pPr marL="758190" indent="-61214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758190" algn="l"/>
              </a:tabLst>
            </a:pPr>
            <a:r>
              <a:rPr dirty="0"/>
              <a:t>弹簧的弹性势能逐渐减</a:t>
            </a:r>
            <a:r>
              <a:rPr dirty="0" spc="-5"/>
              <a:t>小</a:t>
            </a:r>
          </a:p>
          <a:p>
            <a:pPr marL="739140" indent="-59309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739140" algn="l"/>
              </a:tabLst>
            </a:pPr>
            <a:r>
              <a:rPr dirty="0"/>
              <a:t>弹簧的弹性势能逐渐增</a:t>
            </a:r>
            <a:r>
              <a:rPr dirty="0" spc="-5"/>
              <a:t>大</a:t>
            </a:r>
          </a:p>
          <a:p>
            <a:pPr marL="739140" indent="-59309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739140" algn="l"/>
              </a:tabLst>
            </a:pPr>
            <a:r>
              <a:rPr dirty="0"/>
              <a:t>弹簧的弹性势能先增大再减</a:t>
            </a:r>
            <a:r>
              <a:rPr dirty="0" spc="-5"/>
              <a:t>小</a:t>
            </a:r>
          </a:p>
          <a:p>
            <a:pPr marL="758190" indent="-612140">
              <a:lnSpc>
                <a:spcPct val="100000"/>
              </a:lnSpc>
              <a:spcBef>
                <a:spcPts val="670"/>
              </a:spcBef>
              <a:buSzPct val="96428"/>
              <a:buFont typeface="Times New Roman"/>
              <a:buAutoNum type="alphaUcPeriod"/>
              <a:tabLst>
                <a:tab pos="758190" algn="l"/>
              </a:tabLst>
            </a:pPr>
            <a:r>
              <a:rPr dirty="0"/>
              <a:t>弹簧的弹性势能先减小再增</a:t>
            </a:r>
            <a:r>
              <a:rPr dirty="0" spc="-5"/>
              <a:t>大</a:t>
            </a:r>
          </a:p>
        </p:txBody>
      </p:sp>
      <p:sp>
        <p:nvSpPr>
          <p:cNvPr id="4" name="object 4"/>
          <p:cNvSpPr/>
          <p:nvPr/>
        </p:nvSpPr>
        <p:spPr>
          <a:xfrm>
            <a:off x="7254240" y="3148329"/>
            <a:ext cx="4059605" cy="175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871367" y="4073232"/>
            <a:ext cx="937894" cy="80010"/>
          </a:xfrm>
          <a:custGeom>
            <a:avLst/>
            <a:gdLst/>
            <a:ahLst/>
            <a:cxnLst/>
            <a:rect l="l" t="t" r="r" b="b"/>
            <a:pathLst>
              <a:path w="937895" h="80010">
                <a:moveTo>
                  <a:pt x="89280" y="79603"/>
                </a:moveTo>
                <a:lnTo>
                  <a:pt x="0" y="39801"/>
                </a:lnTo>
                <a:lnTo>
                  <a:pt x="89280" y="0"/>
                </a:lnTo>
                <a:lnTo>
                  <a:pt x="89280" y="33274"/>
                </a:lnTo>
                <a:lnTo>
                  <a:pt x="47663" y="33274"/>
                </a:lnTo>
                <a:lnTo>
                  <a:pt x="44310" y="36245"/>
                </a:lnTo>
                <a:lnTo>
                  <a:pt x="44310" y="43370"/>
                </a:lnTo>
                <a:lnTo>
                  <a:pt x="47663" y="46342"/>
                </a:lnTo>
                <a:lnTo>
                  <a:pt x="89280" y="46342"/>
                </a:lnTo>
                <a:lnTo>
                  <a:pt x="89280" y="79603"/>
                </a:lnTo>
                <a:close/>
              </a:path>
              <a:path w="937895" h="80010">
                <a:moveTo>
                  <a:pt x="934364" y="46342"/>
                </a:moveTo>
                <a:lnTo>
                  <a:pt x="89280" y="46342"/>
                </a:lnTo>
                <a:lnTo>
                  <a:pt x="89280" y="33274"/>
                </a:lnTo>
                <a:lnTo>
                  <a:pt x="934364" y="33274"/>
                </a:lnTo>
                <a:lnTo>
                  <a:pt x="937717" y="36245"/>
                </a:lnTo>
                <a:lnTo>
                  <a:pt x="937717" y="43370"/>
                </a:lnTo>
                <a:lnTo>
                  <a:pt x="934364" y="46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15677" y="4106506"/>
            <a:ext cx="893444" cy="13335"/>
          </a:xfrm>
          <a:custGeom>
            <a:avLst/>
            <a:gdLst/>
            <a:ahLst/>
            <a:cxnLst/>
            <a:rect l="l" t="t" r="r" b="b"/>
            <a:pathLst>
              <a:path w="893445" h="13335">
                <a:moveTo>
                  <a:pt x="886028" y="13068"/>
                </a:moveTo>
                <a:lnTo>
                  <a:pt x="7378" y="13068"/>
                </a:lnTo>
                <a:lnTo>
                  <a:pt x="3352" y="13068"/>
                </a:lnTo>
                <a:lnTo>
                  <a:pt x="0" y="10096"/>
                </a:lnTo>
                <a:lnTo>
                  <a:pt x="0" y="6527"/>
                </a:lnTo>
                <a:lnTo>
                  <a:pt x="0" y="2971"/>
                </a:lnTo>
                <a:lnTo>
                  <a:pt x="3352" y="0"/>
                </a:lnTo>
                <a:lnTo>
                  <a:pt x="7378" y="0"/>
                </a:lnTo>
                <a:lnTo>
                  <a:pt x="886028" y="0"/>
                </a:lnTo>
                <a:lnTo>
                  <a:pt x="890054" y="0"/>
                </a:lnTo>
                <a:lnTo>
                  <a:pt x="893406" y="2971"/>
                </a:lnTo>
                <a:lnTo>
                  <a:pt x="893406" y="6527"/>
                </a:lnTo>
                <a:lnTo>
                  <a:pt x="893406" y="10096"/>
                </a:lnTo>
                <a:lnTo>
                  <a:pt x="890054" y="13068"/>
                </a:lnTo>
                <a:lnTo>
                  <a:pt x="886028" y="13068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871367" y="4073232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80" y="79603"/>
                </a:moveTo>
                <a:lnTo>
                  <a:pt x="0" y="39801"/>
                </a:lnTo>
                <a:lnTo>
                  <a:pt x="89280" y="0"/>
                </a:lnTo>
                <a:lnTo>
                  <a:pt x="89280" y="79603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325798" y="3883792"/>
            <a:ext cx="16446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160">
                <a:latin typeface="Arial"/>
                <a:cs typeface="Arial"/>
              </a:rPr>
              <a:t>F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54240" y="3148329"/>
            <a:ext cx="4059605" cy="175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871367" y="4073232"/>
            <a:ext cx="937894" cy="80010"/>
          </a:xfrm>
          <a:custGeom>
            <a:avLst/>
            <a:gdLst/>
            <a:ahLst/>
            <a:cxnLst/>
            <a:rect l="l" t="t" r="r" b="b"/>
            <a:pathLst>
              <a:path w="937895" h="80010">
                <a:moveTo>
                  <a:pt x="89280" y="79603"/>
                </a:moveTo>
                <a:lnTo>
                  <a:pt x="0" y="39801"/>
                </a:lnTo>
                <a:lnTo>
                  <a:pt x="89280" y="0"/>
                </a:lnTo>
                <a:lnTo>
                  <a:pt x="89280" y="33274"/>
                </a:lnTo>
                <a:lnTo>
                  <a:pt x="47663" y="33274"/>
                </a:lnTo>
                <a:lnTo>
                  <a:pt x="44310" y="36245"/>
                </a:lnTo>
                <a:lnTo>
                  <a:pt x="44310" y="43370"/>
                </a:lnTo>
                <a:lnTo>
                  <a:pt x="47663" y="46342"/>
                </a:lnTo>
                <a:lnTo>
                  <a:pt x="89280" y="46342"/>
                </a:lnTo>
                <a:lnTo>
                  <a:pt x="89280" y="79603"/>
                </a:lnTo>
                <a:close/>
              </a:path>
              <a:path w="937895" h="80010">
                <a:moveTo>
                  <a:pt x="934364" y="46342"/>
                </a:moveTo>
                <a:lnTo>
                  <a:pt x="89280" y="46342"/>
                </a:lnTo>
                <a:lnTo>
                  <a:pt x="89280" y="33274"/>
                </a:lnTo>
                <a:lnTo>
                  <a:pt x="934364" y="33274"/>
                </a:lnTo>
                <a:lnTo>
                  <a:pt x="937717" y="36245"/>
                </a:lnTo>
                <a:lnTo>
                  <a:pt x="937717" y="43370"/>
                </a:lnTo>
                <a:lnTo>
                  <a:pt x="934364" y="46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915677" y="4106506"/>
            <a:ext cx="893444" cy="13335"/>
          </a:xfrm>
          <a:custGeom>
            <a:avLst/>
            <a:gdLst/>
            <a:ahLst/>
            <a:cxnLst/>
            <a:rect l="l" t="t" r="r" b="b"/>
            <a:pathLst>
              <a:path w="893445" h="13335">
                <a:moveTo>
                  <a:pt x="886028" y="13068"/>
                </a:moveTo>
                <a:lnTo>
                  <a:pt x="7378" y="13068"/>
                </a:lnTo>
                <a:lnTo>
                  <a:pt x="3352" y="13068"/>
                </a:lnTo>
                <a:lnTo>
                  <a:pt x="0" y="10096"/>
                </a:lnTo>
                <a:lnTo>
                  <a:pt x="0" y="6527"/>
                </a:lnTo>
                <a:lnTo>
                  <a:pt x="0" y="2971"/>
                </a:lnTo>
                <a:lnTo>
                  <a:pt x="3352" y="0"/>
                </a:lnTo>
                <a:lnTo>
                  <a:pt x="7378" y="0"/>
                </a:lnTo>
                <a:lnTo>
                  <a:pt x="886028" y="0"/>
                </a:lnTo>
                <a:lnTo>
                  <a:pt x="890054" y="0"/>
                </a:lnTo>
                <a:lnTo>
                  <a:pt x="893406" y="2971"/>
                </a:lnTo>
                <a:lnTo>
                  <a:pt x="893406" y="6527"/>
                </a:lnTo>
                <a:lnTo>
                  <a:pt x="893406" y="10096"/>
                </a:lnTo>
                <a:lnTo>
                  <a:pt x="890054" y="13068"/>
                </a:lnTo>
                <a:lnTo>
                  <a:pt x="886028" y="13068"/>
                </a:lnTo>
                <a:close/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871367" y="4073232"/>
            <a:ext cx="89535" cy="80010"/>
          </a:xfrm>
          <a:custGeom>
            <a:avLst/>
            <a:gdLst/>
            <a:ahLst/>
            <a:cxnLst/>
            <a:rect l="l" t="t" r="r" b="b"/>
            <a:pathLst>
              <a:path w="89534" h="80010">
                <a:moveTo>
                  <a:pt x="89280" y="79603"/>
                </a:moveTo>
                <a:lnTo>
                  <a:pt x="0" y="39801"/>
                </a:lnTo>
                <a:lnTo>
                  <a:pt x="89280" y="0"/>
                </a:lnTo>
                <a:lnTo>
                  <a:pt x="89280" y="79603"/>
                </a:lnTo>
              </a:path>
            </a:pathLst>
          </a:custGeom>
          <a:ln w="101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325798" y="3883792"/>
            <a:ext cx="16446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50" spc="160">
                <a:latin typeface="Arial"/>
                <a:cs typeface="Arial"/>
              </a:rPr>
              <a:t>F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207752" y="3723132"/>
            <a:ext cx="356870" cy="365760"/>
          </a:xfrm>
          <a:custGeom>
            <a:avLst/>
            <a:gdLst/>
            <a:ahLst/>
            <a:cxnLst/>
            <a:rect l="l" t="t" r="r" b="b"/>
            <a:pathLst>
              <a:path w="356870" h="365760">
                <a:moveTo>
                  <a:pt x="0" y="0"/>
                </a:moveTo>
                <a:lnTo>
                  <a:pt x="356616" y="0"/>
                </a:lnTo>
                <a:lnTo>
                  <a:pt x="356616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200932" y="3716566"/>
            <a:ext cx="369570" cy="379095"/>
          </a:xfrm>
          <a:custGeom>
            <a:avLst/>
            <a:gdLst/>
            <a:ahLst/>
            <a:cxnLst/>
            <a:rect l="l" t="t" r="r" b="b"/>
            <a:pathLst>
              <a:path w="369570" h="379095">
                <a:moveTo>
                  <a:pt x="369125" y="378485"/>
                </a:moveTo>
                <a:lnTo>
                  <a:pt x="0" y="378485"/>
                </a:lnTo>
                <a:lnTo>
                  <a:pt x="0" y="0"/>
                </a:lnTo>
                <a:lnTo>
                  <a:pt x="369125" y="0"/>
                </a:lnTo>
                <a:lnTo>
                  <a:pt x="36912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5785"/>
                </a:lnTo>
                <a:lnTo>
                  <a:pt x="6350" y="365785"/>
                </a:lnTo>
                <a:lnTo>
                  <a:pt x="12700" y="372135"/>
                </a:lnTo>
                <a:lnTo>
                  <a:pt x="369125" y="372135"/>
                </a:lnTo>
                <a:lnTo>
                  <a:pt x="369125" y="378485"/>
                </a:lnTo>
                <a:close/>
              </a:path>
              <a:path w="369570" h="37909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69570" h="379095">
                <a:moveTo>
                  <a:pt x="35642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56425" y="6350"/>
                </a:lnTo>
                <a:lnTo>
                  <a:pt x="356425" y="12700"/>
                </a:lnTo>
                <a:close/>
              </a:path>
              <a:path w="369570" h="379095">
                <a:moveTo>
                  <a:pt x="356425" y="372135"/>
                </a:moveTo>
                <a:lnTo>
                  <a:pt x="356425" y="6350"/>
                </a:lnTo>
                <a:lnTo>
                  <a:pt x="362775" y="12700"/>
                </a:lnTo>
                <a:lnTo>
                  <a:pt x="369125" y="12700"/>
                </a:lnTo>
                <a:lnTo>
                  <a:pt x="369125" y="365785"/>
                </a:lnTo>
                <a:lnTo>
                  <a:pt x="362775" y="365785"/>
                </a:lnTo>
                <a:lnTo>
                  <a:pt x="356425" y="372135"/>
                </a:lnTo>
                <a:close/>
              </a:path>
              <a:path w="369570" h="379095">
                <a:moveTo>
                  <a:pt x="369125" y="12700"/>
                </a:moveTo>
                <a:lnTo>
                  <a:pt x="362775" y="12700"/>
                </a:lnTo>
                <a:lnTo>
                  <a:pt x="356425" y="6350"/>
                </a:lnTo>
                <a:lnTo>
                  <a:pt x="369125" y="6350"/>
                </a:lnTo>
                <a:lnTo>
                  <a:pt x="369125" y="12700"/>
                </a:lnTo>
                <a:close/>
              </a:path>
              <a:path w="369570" h="379095">
                <a:moveTo>
                  <a:pt x="12700" y="372135"/>
                </a:moveTo>
                <a:lnTo>
                  <a:pt x="6350" y="365785"/>
                </a:lnTo>
                <a:lnTo>
                  <a:pt x="12700" y="365785"/>
                </a:lnTo>
                <a:lnTo>
                  <a:pt x="12700" y="372135"/>
                </a:lnTo>
                <a:close/>
              </a:path>
              <a:path w="369570" h="379095">
                <a:moveTo>
                  <a:pt x="356425" y="372135"/>
                </a:moveTo>
                <a:lnTo>
                  <a:pt x="12700" y="372135"/>
                </a:lnTo>
                <a:lnTo>
                  <a:pt x="12700" y="365785"/>
                </a:lnTo>
                <a:lnTo>
                  <a:pt x="356425" y="365785"/>
                </a:lnTo>
                <a:lnTo>
                  <a:pt x="356425" y="372135"/>
                </a:lnTo>
                <a:close/>
              </a:path>
              <a:path w="369570" h="379095">
                <a:moveTo>
                  <a:pt x="369125" y="372135"/>
                </a:moveTo>
                <a:lnTo>
                  <a:pt x="356425" y="372135"/>
                </a:lnTo>
                <a:lnTo>
                  <a:pt x="362775" y="365785"/>
                </a:lnTo>
                <a:lnTo>
                  <a:pt x="369125" y="365785"/>
                </a:lnTo>
                <a:lnTo>
                  <a:pt x="369125" y="3721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090" y="758698"/>
            <a:ext cx="10231755" cy="3502660"/>
          </a:xfrm>
          <a:prstGeom prst="rect">
            <a:avLst/>
          </a:prstGeom>
        </p:spPr>
        <p:txBody>
          <a:bodyPr wrap="square" lIns="0" tIns="274955" rIns="0" bIns="0" rtlCol="0" vert="horz">
            <a:spAutoFit/>
          </a:bodyPr>
          <a:lstStyle/>
          <a:p>
            <a:pPr algn="ctr" marR="59055">
              <a:lnSpc>
                <a:spcPct val="100000"/>
              </a:lnSpc>
              <a:spcBef>
                <a:spcPts val="2165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学习目标及任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务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070"/>
              </a:spcBef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一、理解重力势能的概念,知道重力做功与路径无关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二、掌握重力做功与重力势能变化的关系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；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1F2CA8"/>
                </a:solidFill>
                <a:latin typeface="黑体"/>
                <a:cs typeface="黑体"/>
              </a:rPr>
              <a:t>三、了解弹性势能的概念及弹性势能与弹力做功的关系</a:t>
            </a:r>
            <a:r>
              <a:rPr dirty="0" sz="3200" spc="-10" b="1">
                <a:solidFill>
                  <a:srgbClr val="1F2CA8"/>
                </a:solidFill>
                <a:latin typeface="黑体"/>
                <a:cs typeface="黑体"/>
              </a:rPr>
              <a:t>。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8064" y="931619"/>
            <a:ext cx="8251825" cy="4175125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algn="ctr" marL="339725">
              <a:lnSpc>
                <a:spcPct val="100000"/>
              </a:lnSpc>
              <a:spcBef>
                <a:spcPts val="1555"/>
              </a:spcBef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小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结</a:t>
            </a:r>
            <a:endParaRPr sz="3200">
              <a:latin typeface="黑体"/>
              <a:cs typeface="黑体"/>
            </a:endParaRPr>
          </a:p>
          <a:p>
            <a:pPr marL="372110" indent="-359410">
              <a:lnSpc>
                <a:spcPct val="100000"/>
              </a:lnSpc>
              <a:spcBef>
                <a:spcPts val="1260"/>
              </a:spcBef>
              <a:buSzPct val="96428"/>
              <a:buAutoNum type="arabicPeriod"/>
              <a:tabLst>
                <a:tab pos="372110" algn="l"/>
              </a:tabLst>
            </a:pPr>
            <a:r>
              <a:rPr dirty="0" sz="2800" b="1">
                <a:latin typeface="黑体"/>
                <a:cs typeface="黑体"/>
              </a:rPr>
              <a:t>学习了重力势能的概念,知道重力做功与路径无</a:t>
            </a:r>
            <a:r>
              <a:rPr dirty="0" sz="2800" spc="-20" b="1">
                <a:latin typeface="黑体"/>
                <a:cs typeface="黑体"/>
              </a:rPr>
              <a:t>关</a:t>
            </a:r>
            <a:endParaRPr sz="2800">
              <a:latin typeface="黑体"/>
              <a:cs typeface="黑体"/>
            </a:endParaRPr>
          </a:p>
          <a:p>
            <a:pPr marL="372110" indent="-359410">
              <a:lnSpc>
                <a:spcPct val="100000"/>
              </a:lnSpc>
              <a:spcBef>
                <a:spcPts val="2250"/>
              </a:spcBef>
              <a:buSzPct val="96428"/>
              <a:buAutoNum type="arabicPeriod"/>
              <a:tabLst>
                <a:tab pos="372110" algn="l"/>
              </a:tabLst>
            </a:pPr>
            <a:r>
              <a:rPr dirty="0" sz="2800" b="1">
                <a:latin typeface="黑体"/>
                <a:cs typeface="黑体"/>
              </a:rPr>
              <a:t>掌握重力做功与重力势能变化的关</a:t>
            </a:r>
            <a:r>
              <a:rPr dirty="0" sz="2800" spc="-20" b="1"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 marL="376555" indent="-359410">
              <a:lnSpc>
                <a:spcPct val="100000"/>
              </a:lnSpc>
              <a:spcBef>
                <a:spcPts val="2425"/>
              </a:spcBef>
              <a:buSzPct val="96428"/>
              <a:buAutoNum type="arabicPeriod"/>
              <a:tabLst>
                <a:tab pos="376555" algn="l"/>
              </a:tabLst>
            </a:pPr>
            <a:r>
              <a:rPr dirty="0" sz="2800" b="1">
                <a:latin typeface="黑体"/>
                <a:cs typeface="黑体"/>
              </a:rPr>
              <a:t>了解弹性势能的概念及弹性势能与弹力做功的关</a:t>
            </a:r>
            <a:r>
              <a:rPr dirty="0" sz="2800" spc="-20" b="1"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dirty="0" sz="3200" b="1">
                <a:solidFill>
                  <a:srgbClr val="010187"/>
                </a:solidFill>
                <a:latin typeface="黑体"/>
                <a:cs typeface="黑体"/>
              </a:rPr>
              <a:t>作业：完成课后练</a:t>
            </a:r>
            <a:r>
              <a:rPr dirty="0" sz="3200" spc="-10" b="1">
                <a:solidFill>
                  <a:srgbClr val="010187"/>
                </a:solidFill>
                <a:latin typeface="黑体"/>
                <a:cs typeface="黑体"/>
              </a:rPr>
              <a:t>习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250" y="2174786"/>
            <a:ext cx="6666865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1365" algn="l"/>
              </a:tabLst>
            </a:pP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The e</a:t>
            </a:r>
            <a:r>
              <a:rPr dirty="0" sz="7200" spc="-5" i="1">
                <a:solidFill>
                  <a:srgbClr val="C00000"/>
                </a:solidFill>
                <a:latin typeface="华文隶书"/>
                <a:cs typeface="华文隶书"/>
              </a:rPr>
              <a:t>n</a:t>
            </a:r>
            <a:r>
              <a:rPr dirty="0" sz="7200" i="1">
                <a:solidFill>
                  <a:srgbClr val="C00000"/>
                </a:solidFill>
                <a:latin typeface="华文隶书"/>
                <a:cs typeface="华文隶书"/>
              </a:rPr>
              <a:t>d</a:t>
            </a:r>
            <a:r>
              <a:rPr dirty="0" sz="7200">
                <a:solidFill>
                  <a:srgbClr val="C00000"/>
                </a:solidFill>
                <a:latin typeface="Microsoft YaHei UI"/>
                <a:cs typeface="Microsoft YaHei UI"/>
              </a:rPr>
              <a:t>.	</a:t>
            </a:r>
            <a:r>
              <a:rPr dirty="0" sz="8800">
                <a:solidFill>
                  <a:srgbClr val="C00000"/>
                </a:solidFill>
                <a:latin typeface="华文新魏"/>
                <a:cs typeface="华文新魏"/>
              </a:rPr>
              <a:t>谢谢</a:t>
            </a:r>
            <a:r>
              <a:rPr dirty="0" sz="8800" spc="-5">
                <a:solidFill>
                  <a:srgbClr val="C00000"/>
                </a:solidFill>
                <a:latin typeface="华文新魏"/>
                <a:cs typeface="华文新魏"/>
              </a:rPr>
              <a:t>！</a:t>
            </a:r>
            <a:endParaRPr sz="8800">
              <a:latin typeface="华文新魏"/>
              <a:cs typeface="华文新魏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22376" y="2182367"/>
            <a:ext cx="5551932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83808" y="1165860"/>
            <a:ext cx="5346192" cy="2974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87283" y="4485132"/>
            <a:ext cx="2689860" cy="522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983893" y="4480750"/>
            <a:ext cx="2696845" cy="530860"/>
          </a:xfrm>
          <a:custGeom>
            <a:avLst/>
            <a:gdLst/>
            <a:ahLst/>
            <a:cxnLst/>
            <a:rect l="l" t="t" r="r" b="b"/>
            <a:pathLst>
              <a:path w="2696845" h="530860">
                <a:moveTo>
                  <a:pt x="2696438" y="530834"/>
                </a:moveTo>
                <a:lnTo>
                  <a:pt x="0" y="530834"/>
                </a:lnTo>
                <a:lnTo>
                  <a:pt x="0" y="0"/>
                </a:lnTo>
                <a:lnTo>
                  <a:pt x="2696438" y="0"/>
                </a:lnTo>
                <a:lnTo>
                  <a:pt x="2696438" y="3810"/>
                </a:lnTo>
                <a:lnTo>
                  <a:pt x="7620" y="3810"/>
                </a:lnTo>
                <a:lnTo>
                  <a:pt x="3809" y="7620"/>
                </a:lnTo>
                <a:lnTo>
                  <a:pt x="7620" y="7620"/>
                </a:lnTo>
                <a:lnTo>
                  <a:pt x="7620" y="523214"/>
                </a:lnTo>
                <a:lnTo>
                  <a:pt x="3809" y="523214"/>
                </a:lnTo>
                <a:lnTo>
                  <a:pt x="7620" y="527024"/>
                </a:lnTo>
                <a:lnTo>
                  <a:pt x="2696438" y="527024"/>
                </a:lnTo>
                <a:lnTo>
                  <a:pt x="2696438" y="530834"/>
                </a:lnTo>
                <a:close/>
              </a:path>
              <a:path w="2696845" h="530860">
                <a:moveTo>
                  <a:pt x="7620" y="7620"/>
                </a:moveTo>
                <a:lnTo>
                  <a:pt x="3809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2696845" h="530860">
                <a:moveTo>
                  <a:pt x="2688818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2688818" y="3810"/>
                </a:lnTo>
                <a:lnTo>
                  <a:pt x="2688818" y="7620"/>
                </a:lnTo>
                <a:close/>
              </a:path>
              <a:path w="2696845" h="530860">
                <a:moveTo>
                  <a:pt x="2688818" y="527024"/>
                </a:moveTo>
                <a:lnTo>
                  <a:pt x="2688818" y="3810"/>
                </a:lnTo>
                <a:lnTo>
                  <a:pt x="2692628" y="7620"/>
                </a:lnTo>
                <a:lnTo>
                  <a:pt x="2696438" y="7620"/>
                </a:lnTo>
                <a:lnTo>
                  <a:pt x="2696438" y="523214"/>
                </a:lnTo>
                <a:lnTo>
                  <a:pt x="2692628" y="523214"/>
                </a:lnTo>
                <a:lnTo>
                  <a:pt x="2688818" y="527024"/>
                </a:lnTo>
                <a:close/>
              </a:path>
              <a:path w="2696845" h="530860">
                <a:moveTo>
                  <a:pt x="2696438" y="7620"/>
                </a:moveTo>
                <a:lnTo>
                  <a:pt x="2692628" y="7620"/>
                </a:lnTo>
                <a:lnTo>
                  <a:pt x="2688818" y="3810"/>
                </a:lnTo>
                <a:lnTo>
                  <a:pt x="2696438" y="3810"/>
                </a:lnTo>
                <a:lnTo>
                  <a:pt x="2696438" y="7620"/>
                </a:lnTo>
                <a:close/>
              </a:path>
              <a:path w="2696845" h="530860">
                <a:moveTo>
                  <a:pt x="7620" y="527024"/>
                </a:moveTo>
                <a:lnTo>
                  <a:pt x="3809" y="523214"/>
                </a:lnTo>
                <a:lnTo>
                  <a:pt x="7620" y="523214"/>
                </a:lnTo>
                <a:lnTo>
                  <a:pt x="7620" y="527024"/>
                </a:lnTo>
                <a:close/>
              </a:path>
              <a:path w="2696845" h="530860">
                <a:moveTo>
                  <a:pt x="2688818" y="527024"/>
                </a:moveTo>
                <a:lnTo>
                  <a:pt x="7620" y="527024"/>
                </a:lnTo>
                <a:lnTo>
                  <a:pt x="7620" y="523214"/>
                </a:lnTo>
                <a:lnTo>
                  <a:pt x="2688818" y="523214"/>
                </a:lnTo>
                <a:lnTo>
                  <a:pt x="2688818" y="527024"/>
                </a:lnTo>
                <a:close/>
              </a:path>
              <a:path w="2696845" h="530860">
                <a:moveTo>
                  <a:pt x="2696438" y="527024"/>
                </a:moveTo>
                <a:lnTo>
                  <a:pt x="2688818" y="527024"/>
                </a:lnTo>
                <a:lnTo>
                  <a:pt x="2692628" y="523214"/>
                </a:lnTo>
                <a:lnTo>
                  <a:pt x="2696438" y="523214"/>
                </a:lnTo>
                <a:lnTo>
                  <a:pt x="2696438" y="5270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87283" y="4497895"/>
            <a:ext cx="26898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黄山“飞来石</a:t>
            </a:r>
            <a:r>
              <a:rPr dirty="0" sz="2800" spc="-20" b="1">
                <a:latin typeface="宋体"/>
                <a:cs typeface="宋体"/>
              </a:rPr>
              <a:t>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44039" y="5530596"/>
            <a:ext cx="2688336" cy="522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40268" y="5527230"/>
            <a:ext cx="2696845" cy="529590"/>
          </a:xfrm>
          <a:custGeom>
            <a:avLst/>
            <a:gdLst/>
            <a:ahLst/>
            <a:cxnLst/>
            <a:rect l="l" t="t" r="r" b="b"/>
            <a:pathLst>
              <a:path w="2696845" h="529589">
                <a:moveTo>
                  <a:pt x="2696438" y="529590"/>
                </a:moveTo>
                <a:lnTo>
                  <a:pt x="0" y="529590"/>
                </a:lnTo>
                <a:lnTo>
                  <a:pt x="0" y="0"/>
                </a:lnTo>
                <a:lnTo>
                  <a:pt x="2696438" y="0"/>
                </a:lnTo>
                <a:lnTo>
                  <a:pt x="2696438" y="3810"/>
                </a:lnTo>
                <a:lnTo>
                  <a:pt x="7619" y="3810"/>
                </a:lnTo>
                <a:lnTo>
                  <a:pt x="3810" y="7620"/>
                </a:lnTo>
                <a:lnTo>
                  <a:pt x="7619" y="7620"/>
                </a:lnTo>
                <a:lnTo>
                  <a:pt x="7619" y="521970"/>
                </a:lnTo>
                <a:lnTo>
                  <a:pt x="3810" y="521970"/>
                </a:lnTo>
                <a:lnTo>
                  <a:pt x="7619" y="525780"/>
                </a:lnTo>
                <a:lnTo>
                  <a:pt x="2696438" y="525780"/>
                </a:lnTo>
                <a:lnTo>
                  <a:pt x="2696438" y="529590"/>
                </a:lnTo>
                <a:close/>
              </a:path>
              <a:path w="2696845" h="529589">
                <a:moveTo>
                  <a:pt x="7619" y="7620"/>
                </a:moveTo>
                <a:lnTo>
                  <a:pt x="3810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2696845" h="529589">
                <a:moveTo>
                  <a:pt x="2688818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2688818" y="3810"/>
                </a:lnTo>
                <a:lnTo>
                  <a:pt x="2688818" y="7620"/>
                </a:lnTo>
                <a:close/>
              </a:path>
              <a:path w="2696845" h="529589">
                <a:moveTo>
                  <a:pt x="2688818" y="525780"/>
                </a:moveTo>
                <a:lnTo>
                  <a:pt x="2688818" y="3810"/>
                </a:lnTo>
                <a:lnTo>
                  <a:pt x="2692628" y="7620"/>
                </a:lnTo>
                <a:lnTo>
                  <a:pt x="2696438" y="7620"/>
                </a:lnTo>
                <a:lnTo>
                  <a:pt x="2696438" y="521970"/>
                </a:lnTo>
                <a:lnTo>
                  <a:pt x="2692628" y="521970"/>
                </a:lnTo>
                <a:lnTo>
                  <a:pt x="2688818" y="525780"/>
                </a:lnTo>
                <a:close/>
              </a:path>
              <a:path w="2696845" h="529589">
                <a:moveTo>
                  <a:pt x="2696438" y="7620"/>
                </a:moveTo>
                <a:lnTo>
                  <a:pt x="2692628" y="7620"/>
                </a:lnTo>
                <a:lnTo>
                  <a:pt x="2688818" y="3810"/>
                </a:lnTo>
                <a:lnTo>
                  <a:pt x="2696438" y="3810"/>
                </a:lnTo>
                <a:lnTo>
                  <a:pt x="2696438" y="7620"/>
                </a:lnTo>
                <a:close/>
              </a:path>
              <a:path w="2696845" h="529589">
                <a:moveTo>
                  <a:pt x="7619" y="525780"/>
                </a:moveTo>
                <a:lnTo>
                  <a:pt x="3810" y="521970"/>
                </a:lnTo>
                <a:lnTo>
                  <a:pt x="7619" y="521970"/>
                </a:lnTo>
                <a:lnTo>
                  <a:pt x="7619" y="525780"/>
                </a:lnTo>
                <a:close/>
              </a:path>
              <a:path w="2696845" h="529589">
                <a:moveTo>
                  <a:pt x="2688818" y="525780"/>
                </a:moveTo>
                <a:lnTo>
                  <a:pt x="7619" y="525780"/>
                </a:lnTo>
                <a:lnTo>
                  <a:pt x="7619" y="521970"/>
                </a:lnTo>
                <a:lnTo>
                  <a:pt x="2688818" y="521970"/>
                </a:lnTo>
                <a:lnTo>
                  <a:pt x="2688818" y="525780"/>
                </a:lnTo>
                <a:close/>
              </a:path>
              <a:path w="2696845" h="529589">
                <a:moveTo>
                  <a:pt x="2696438" y="525780"/>
                </a:moveTo>
                <a:lnTo>
                  <a:pt x="2688818" y="525780"/>
                </a:lnTo>
                <a:lnTo>
                  <a:pt x="2692628" y="521970"/>
                </a:lnTo>
                <a:lnTo>
                  <a:pt x="2696438" y="521970"/>
                </a:lnTo>
                <a:lnTo>
                  <a:pt x="2696438" y="52578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4039" y="5544375"/>
            <a:ext cx="26885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黄果树大瀑</a:t>
            </a:r>
            <a:r>
              <a:rPr dirty="0" sz="2800" spc="-20" b="1">
                <a:latin typeface="宋体"/>
                <a:cs typeface="宋体"/>
              </a:rPr>
              <a:t>布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761476" y="1842516"/>
            <a:ext cx="2397252" cy="3174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33780" y="1018413"/>
            <a:ext cx="10212705" cy="34340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如图所示的重物从高处由静止落下,砸到木桩上，为什么可以把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木 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桩打进地里呢</a:t>
            </a:r>
            <a:r>
              <a:rPr dirty="0" sz="2800" spc="-15" b="1">
                <a:solidFill>
                  <a:srgbClr val="1F2CA8"/>
                </a:solidFill>
                <a:latin typeface="黑体"/>
                <a:cs typeface="黑体"/>
              </a:rPr>
              <a:t>?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</a:pPr>
            <a:r>
              <a:rPr dirty="0" sz="2800" b="1">
                <a:latin typeface="黑体"/>
                <a:cs typeface="黑体"/>
              </a:rPr>
              <a:t>由于重物的重力势</a:t>
            </a:r>
            <a:r>
              <a:rPr dirty="0" sz="2800" spc="-20" b="1"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  <a:p>
            <a:pPr marL="133350" marR="2923540">
              <a:lnSpc>
                <a:spcPct val="150000"/>
              </a:lnSpc>
            </a:pPr>
            <a:r>
              <a:rPr dirty="0" sz="2800" b="1">
                <a:latin typeface="黑体"/>
                <a:cs typeface="黑体"/>
              </a:rPr>
              <a:t>从图中你能猜测重力势能与哪些因素有关吗</a:t>
            </a:r>
            <a:r>
              <a:rPr dirty="0" sz="2800" spc="-15" b="1">
                <a:latin typeface="黑体"/>
                <a:cs typeface="黑体"/>
              </a:rPr>
              <a:t>？ </a:t>
            </a:r>
            <a:r>
              <a:rPr dirty="0" sz="2800" b="1">
                <a:latin typeface="黑体"/>
                <a:cs typeface="黑体"/>
              </a:rPr>
              <a:t>重力势能的表达式是怎样的呢</a:t>
            </a:r>
            <a:r>
              <a:rPr dirty="0" sz="2800" spc="-20" b="1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289276" y="2491879"/>
            <a:ext cx="184315" cy="15127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955317" y="2390165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4463" y="303099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0659" y="3789248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3859" y="4866284"/>
            <a:ext cx="1355090" cy="0"/>
          </a:xfrm>
          <a:custGeom>
            <a:avLst/>
            <a:gdLst/>
            <a:ahLst/>
            <a:cxnLst/>
            <a:rect l="l" t="t" r="r" b="b"/>
            <a:pathLst>
              <a:path w="1355089" h="0">
                <a:moveTo>
                  <a:pt x="0" y="0"/>
                </a:moveTo>
                <a:lnTo>
                  <a:pt x="135453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7163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25" y="0"/>
                </a:lnTo>
                <a:lnTo>
                  <a:pt x="120053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3337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25" y="0"/>
                </a:lnTo>
                <a:lnTo>
                  <a:pt x="120053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97022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25" y="0"/>
                </a:lnTo>
                <a:lnTo>
                  <a:pt x="120053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46869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25" y="0"/>
                </a:lnTo>
                <a:lnTo>
                  <a:pt x="120065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3184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25" y="0"/>
                </a:lnTo>
                <a:lnTo>
                  <a:pt x="120065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0988" y="4862486"/>
            <a:ext cx="120650" cy="93980"/>
          </a:xfrm>
          <a:custGeom>
            <a:avLst/>
            <a:gdLst/>
            <a:ahLst/>
            <a:cxnLst/>
            <a:rect l="l" t="t" r="r" b="b"/>
            <a:pathLst>
              <a:path w="120650" h="93979">
                <a:moveTo>
                  <a:pt x="5727" y="93687"/>
                </a:moveTo>
                <a:lnTo>
                  <a:pt x="0" y="86067"/>
                </a:lnTo>
                <a:lnTo>
                  <a:pt x="114338" y="0"/>
                </a:lnTo>
                <a:lnTo>
                  <a:pt x="120065" y="7607"/>
                </a:lnTo>
                <a:lnTo>
                  <a:pt x="5727" y="93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20695" y="2569972"/>
            <a:ext cx="1235075" cy="0"/>
          </a:xfrm>
          <a:custGeom>
            <a:avLst/>
            <a:gdLst/>
            <a:ahLst/>
            <a:cxnLst/>
            <a:rect l="l" t="t" r="r" b="b"/>
            <a:pathLst>
              <a:path w="1235075" h="0">
                <a:moveTo>
                  <a:pt x="0" y="0"/>
                </a:moveTo>
                <a:lnTo>
                  <a:pt x="123497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616746" y="3438029"/>
            <a:ext cx="763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090" algn="l"/>
              </a:tabLst>
            </a:pPr>
            <a:r>
              <a:rPr dirty="0" u="sng" sz="24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38882" y="4221467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8427" y="4388472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56725" y="4574501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42862" y="222961"/>
                </a:moveTo>
                <a:lnTo>
                  <a:pt x="33337" y="222961"/>
                </a:lnTo>
                <a:lnTo>
                  <a:pt x="33337" y="0"/>
                </a:lnTo>
                <a:lnTo>
                  <a:pt x="42862" y="0"/>
                </a:lnTo>
                <a:lnTo>
                  <a:pt x="42862" y="222961"/>
                </a:lnTo>
                <a:close/>
              </a:path>
              <a:path w="76200" h="280670">
                <a:moveTo>
                  <a:pt x="38100" y="280111"/>
                </a:moveTo>
                <a:lnTo>
                  <a:pt x="0" y="203911"/>
                </a:lnTo>
                <a:lnTo>
                  <a:pt x="33337" y="203911"/>
                </a:lnTo>
                <a:lnTo>
                  <a:pt x="33337" y="222961"/>
                </a:lnTo>
                <a:lnTo>
                  <a:pt x="66675" y="222961"/>
                </a:lnTo>
                <a:lnTo>
                  <a:pt x="38100" y="280111"/>
                </a:lnTo>
                <a:close/>
              </a:path>
              <a:path w="76200" h="280670">
                <a:moveTo>
                  <a:pt x="66675" y="222961"/>
                </a:moveTo>
                <a:lnTo>
                  <a:pt x="42862" y="222961"/>
                </a:lnTo>
                <a:lnTo>
                  <a:pt x="42862" y="203911"/>
                </a:lnTo>
                <a:lnTo>
                  <a:pt x="76200" y="203911"/>
                </a:lnTo>
                <a:lnTo>
                  <a:pt x="66675" y="222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56725" y="3983647"/>
            <a:ext cx="76200" cy="280670"/>
          </a:xfrm>
          <a:custGeom>
            <a:avLst/>
            <a:gdLst/>
            <a:ahLst/>
            <a:cxnLst/>
            <a:rect l="l" t="t" r="r" b="b"/>
            <a:pathLst>
              <a:path w="76200" h="28067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280670">
                <a:moveTo>
                  <a:pt x="42862" y="280111"/>
                </a:moveTo>
                <a:lnTo>
                  <a:pt x="33337" y="280111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280111"/>
                </a:lnTo>
                <a:close/>
              </a:path>
              <a:path w="76200" h="28067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196158" y="2565590"/>
            <a:ext cx="76200" cy="840740"/>
          </a:xfrm>
          <a:custGeom>
            <a:avLst/>
            <a:gdLst/>
            <a:ahLst/>
            <a:cxnLst/>
            <a:rect l="l" t="t" r="r" b="b"/>
            <a:pathLst>
              <a:path w="76200" h="840739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840739">
                <a:moveTo>
                  <a:pt x="42862" y="840333"/>
                </a:moveTo>
                <a:lnTo>
                  <a:pt x="33337" y="840333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840333"/>
                </a:lnTo>
                <a:close/>
              </a:path>
              <a:path w="76200" h="840739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96158" y="3869855"/>
            <a:ext cx="76200" cy="980440"/>
          </a:xfrm>
          <a:custGeom>
            <a:avLst/>
            <a:gdLst/>
            <a:ahLst/>
            <a:cxnLst/>
            <a:rect l="l" t="t" r="r" b="b"/>
            <a:pathLst>
              <a:path w="76200" h="980439">
                <a:moveTo>
                  <a:pt x="42862" y="923239"/>
                </a:moveTo>
                <a:lnTo>
                  <a:pt x="33337" y="923239"/>
                </a:lnTo>
                <a:lnTo>
                  <a:pt x="33337" y="0"/>
                </a:lnTo>
                <a:lnTo>
                  <a:pt x="42862" y="0"/>
                </a:lnTo>
                <a:lnTo>
                  <a:pt x="42862" y="923239"/>
                </a:lnTo>
                <a:close/>
              </a:path>
              <a:path w="76200" h="980439">
                <a:moveTo>
                  <a:pt x="38100" y="980389"/>
                </a:moveTo>
                <a:lnTo>
                  <a:pt x="0" y="904189"/>
                </a:lnTo>
                <a:lnTo>
                  <a:pt x="33337" y="904189"/>
                </a:lnTo>
                <a:lnTo>
                  <a:pt x="33337" y="923239"/>
                </a:lnTo>
                <a:lnTo>
                  <a:pt x="66675" y="923239"/>
                </a:lnTo>
                <a:lnTo>
                  <a:pt x="38100" y="980389"/>
                </a:lnTo>
                <a:close/>
              </a:path>
              <a:path w="76200" h="980439">
                <a:moveTo>
                  <a:pt x="66675" y="923239"/>
                </a:moveTo>
                <a:lnTo>
                  <a:pt x="42862" y="923239"/>
                </a:lnTo>
                <a:lnTo>
                  <a:pt x="42862" y="904189"/>
                </a:lnTo>
                <a:lnTo>
                  <a:pt x="76200" y="904189"/>
                </a:lnTo>
                <a:lnTo>
                  <a:pt x="66675" y="9232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0794" y="3902405"/>
            <a:ext cx="1456690" cy="67310"/>
          </a:xfrm>
          <a:custGeom>
            <a:avLst/>
            <a:gdLst/>
            <a:ahLst/>
            <a:cxnLst/>
            <a:rect l="l" t="t" r="r" b="b"/>
            <a:pathLst>
              <a:path w="1456690" h="67310">
                <a:moveTo>
                  <a:pt x="685" y="67017"/>
                </a:moveTo>
                <a:lnTo>
                  <a:pt x="0" y="44792"/>
                </a:lnTo>
                <a:lnTo>
                  <a:pt x="88849" y="42062"/>
                </a:lnTo>
                <a:lnTo>
                  <a:pt x="89535" y="64274"/>
                </a:lnTo>
                <a:lnTo>
                  <a:pt x="685" y="67017"/>
                </a:lnTo>
                <a:close/>
              </a:path>
              <a:path w="1456690" h="67310">
                <a:moveTo>
                  <a:pt x="156184" y="62229"/>
                </a:moveTo>
                <a:lnTo>
                  <a:pt x="155498" y="40017"/>
                </a:lnTo>
                <a:lnTo>
                  <a:pt x="244360" y="37274"/>
                </a:lnTo>
                <a:lnTo>
                  <a:pt x="245033" y="59499"/>
                </a:lnTo>
                <a:lnTo>
                  <a:pt x="156184" y="62229"/>
                </a:lnTo>
                <a:close/>
              </a:path>
              <a:path w="1456690" h="67310">
                <a:moveTo>
                  <a:pt x="311683" y="57442"/>
                </a:moveTo>
                <a:lnTo>
                  <a:pt x="310997" y="35229"/>
                </a:lnTo>
                <a:lnTo>
                  <a:pt x="399859" y="32499"/>
                </a:lnTo>
                <a:lnTo>
                  <a:pt x="400545" y="54711"/>
                </a:lnTo>
                <a:lnTo>
                  <a:pt x="311683" y="57442"/>
                </a:lnTo>
                <a:close/>
              </a:path>
              <a:path w="1456690" h="67310">
                <a:moveTo>
                  <a:pt x="467182" y="52654"/>
                </a:moveTo>
                <a:lnTo>
                  <a:pt x="466496" y="30441"/>
                </a:lnTo>
                <a:lnTo>
                  <a:pt x="555358" y="27711"/>
                </a:lnTo>
                <a:lnTo>
                  <a:pt x="556044" y="49923"/>
                </a:lnTo>
                <a:lnTo>
                  <a:pt x="467182" y="52654"/>
                </a:lnTo>
                <a:close/>
              </a:path>
              <a:path w="1456690" h="67310">
                <a:moveTo>
                  <a:pt x="622681" y="47866"/>
                </a:moveTo>
                <a:lnTo>
                  <a:pt x="622007" y="25653"/>
                </a:lnTo>
                <a:lnTo>
                  <a:pt x="710857" y="22923"/>
                </a:lnTo>
                <a:lnTo>
                  <a:pt x="711542" y="45135"/>
                </a:lnTo>
                <a:lnTo>
                  <a:pt x="622681" y="47866"/>
                </a:lnTo>
                <a:close/>
              </a:path>
              <a:path w="1456690" h="67310">
                <a:moveTo>
                  <a:pt x="778192" y="43091"/>
                </a:moveTo>
                <a:lnTo>
                  <a:pt x="777506" y="20866"/>
                </a:lnTo>
                <a:lnTo>
                  <a:pt x="866355" y="18135"/>
                </a:lnTo>
                <a:lnTo>
                  <a:pt x="867041" y="40347"/>
                </a:lnTo>
                <a:lnTo>
                  <a:pt x="778192" y="43091"/>
                </a:lnTo>
                <a:close/>
              </a:path>
              <a:path w="1456690" h="67310">
                <a:moveTo>
                  <a:pt x="933691" y="38303"/>
                </a:moveTo>
                <a:lnTo>
                  <a:pt x="933005" y="16090"/>
                </a:lnTo>
                <a:lnTo>
                  <a:pt x="1021867" y="13347"/>
                </a:lnTo>
                <a:lnTo>
                  <a:pt x="1022540" y="35560"/>
                </a:lnTo>
                <a:lnTo>
                  <a:pt x="933691" y="38303"/>
                </a:lnTo>
                <a:close/>
              </a:path>
              <a:path w="1456690" h="67310">
                <a:moveTo>
                  <a:pt x="1089190" y="33515"/>
                </a:moveTo>
                <a:lnTo>
                  <a:pt x="1088504" y="11302"/>
                </a:lnTo>
                <a:lnTo>
                  <a:pt x="1177366" y="8559"/>
                </a:lnTo>
                <a:lnTo>
                  <a:pt x="1178052" y="30784"/>
                </a:lnTo>
                <a:lnTo>
                  <a:pt x="1089190" y="33515"/>
                </a:lnTo>
                <a:close/>
              </a:path>
              <a:path w="1456690" h="67310">
                <a:moveTo>
                  <a:pt x="1244688" y="28727"/>
                </a:moveTo>
                <a:lnTo>
                  <a:pt x="1244003" y="6515"/>
                </a:lnTo>
                <a:lnTo>
                  <a:pt x="1332864" y="3784"/>
                </a:lnTo>
                <a:lnTo>
                  <a:pt x="1333550" y="25996"/>
                </a:lnTo>
                <a:lnTo>
                  <a:pt x="1244688" y="28727"/>
                </a:lnTo>
                <a:close/>
              </a:path>
              <a:path w="1456690" h="67310">
                <a:moveTo>
                  <a:pt x="1400187" y="23939"/>
                </a:moveTo>
                <a:lnTo>
                  <a:pt x="1399514" y="1727"/>
                </a:lnTo>
                <a:lnTo>
                  <a:pt x="1455750" y="0"/>
                </a:lnTo>
                <a:lnTo>
                  <a:pt x="1456423" y="22212"/>
                </a:lnTo>
                <a:lnTo>
                  <a:pt x="1400187" y="239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16211" y="2518803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53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18103" y="2674366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53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19996" y="2829928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21901" y="2985490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23793" y="3141052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5685" y="3296615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27578" y="3452177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29470" y="3607739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31362" y="3763302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66"/>
                </a:lnTo>
              </a:path>
            </a:pathLst>
          </a:custGeom>
          <a:ln w="233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21602" y="3918864"/>
            <a:ext cx="22860" cy="34925"/>
          </a:xfrm>
          <a:custGeom>
            <a:avLst/>
            <a:gdLst/>
            <a:ahLst/>
            <a:cxnLst/>
            <a:rect l="l" t="t" r="r" b="b"/>
            <a:pathLst>
              <a:path w="22860" h="34925">
                <a:moveTo>
                  <a:pt x="419" y="34416"/>
                </a:moveTo>
                <a:lnTo>
                  <a:pt x="0" y="279"/>
                </a:lnTo>
                <a:lnTo>
                  <a:pt x="22225" y="0"/>
                </a:lnTo>
                <a:lnTo>
                  <a:pt x="22644" y="34137"/>
                </a:lnTo>
                <a:lnTo>
                  <a:pt x="419" y="344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48895" y="2493797"/>
            <a:ext cx="1852295" cy="1419860"/>
          </a:xfrm>
          <a:custGeom>
            <a:avLst/>
            <a:gdLst/>
            <a:ahLst/>
            <a:cxnLst/>
            <a:rect l="l" t="t" r="r" b="b"/>
            <a:pathLst>
              <a:path w="1852295" h="1419860">
                <a:moveTo>
                  <a:pt x="1806858" y="1385285"/>
                </a:moveTo>
                <a:lnTo>
                  <a:pt x="1778713" y="1381764"/>
                </a:lnTo>
                <a:lnTo>
                  <a:pt x="0" y="22707"/>
                </a:lnTo>
                <a:lnTo>
                  <a:pt x="17348" y="0"/>
                </a:lnTo>
                <a:lnTo>
                  <a:pt x="1796072" y="1359065"/>
                </a:lnTo>
                <a:lnTo>
                  <a:pt x="1806858" y="1385285"/>
                </a:lnTo>
                <a:close/>
              </a:path>
              <a:path w="1852295" h="1419860">
                <a:moveTo>
                  <a:pt x="1849517" y="1413852"/>
                </a:moveTo>
                <a:lnTo>
                  <a:pt x="1820710" y="1413852"/>
                </a:lnTo>
                <a:lnTo>
                  <a:pt x="1838058" y="1391145"/>
                </a:lnTo>
                <a:lnTo>
                  <a:pt x="1796072" y="1359065"/>
                </a:lnTo>
                <a:lnTo>
                  <a:pt x="1778419" y="1316151"/>
                </a:lnTo>
                <a:lnTo>
                  <a:pt x="1777580" y="1313281"/>
                </a:lnTo>
                <a:lnTo>
                  <a:pt x="1777352" y="1310309"/>
                </a:lnTo>
                <a:lnTo>
                  <a:pt x="1777746" y="1307350"/>
                </a:lnTo>
                <a:lnTo>
                  <a:pt x="1790547" y="1296466"/>
                </a:lnTo>
                <a:lnTo>
                  <a:pt x="1793532" y="1296555"/>
                </a:lnTo>
                <a:lnTo>
                  <a:pt x="1804847" y="1305280"/>
                </a:lnTo>
                <a:lnTo>
                  <a:pt x="1849517" y="1413852"/>
                </a:lnTo>
                <a:close/>
              </a:path>
              <a:path w="1852295" h="1419860">
                <a:moveTo>
                  <a:pt x="1825231" y="1407934"/>
                </a:moveTo>
                <a:lnTo>
                  <a:pt x="1816176" y="1407934"/>
                </a:lnTo>
                <a:lnTo>
                  <a:pt x="1831162" y="1388325"/>
                </a:lnTo>
                <a:lnTo>
                  <a:pt x="1806858" y="1385285"/>
                </a:lnTo>
                <a:lnTo>
                  <a:pt x="1796072" y="1359065"/>
                </a:lnTo>
                <a:lnTo>
                  <a:pt x="1838058" y="1391145"/>
                </a:lnTo>
                <a:lnTo>
                  <a:pt x="1825231" y="1407934"/>
                </a:lnTo>
                <a:close/>
              </a:path>
              <a:path w="1852295" h="1419860">
                <a:moveTo>
                  <a:pt x="1851926" y="1419707"/>
                </a:moveTo>
                <a:lnTo>
                  <a:pt x="1729143" y="1404366"/>
                </a:lnTo>
                <a:lnTo>
                  <a:pt x="1716620" y="1389900"/>
                </a:lnTo>
                <a:lnTo>
                  <a:pt x="1717001" y="1386941"/>
                </a:lnTo>
                <a:lnTo>
                  <a:pt x="1729701" y="1375956"/>
                </a:lnTo>
                <a:lnTo>
                  <a:pt x="1732686" y="1376006"/>
                </a:lnTo>
                <a:lnTo>
                  <a:pt x="1778713" y="1381764"/>
                </a:lnTo>
                <a:lnTo>
                  <a:pt x="1820710" y="1413852"/>
                </a:lnTo>
                <a:lnTo>
                  <a:pt x="1849517" y="1413852"/>
                </a:lnTo>
                <a:lnTo>
                  <a:pt x="1851926" y="1419707"/>
                </a:lnTo>
                <a:close/>
              </a:path>
              <a:path w="1852295" h="1419860">
                <a:moveTo>
                  <a:pt x="1820710" y="1413852"/>
                </a:moveTo>
                <a:lnTo>
                  <a:pt x="1778713" y="1381764"/>
                </a:lnTo>
                <a:lnTo>
                  <a:pt x="1806858" y="1385285"/>
                </a:lnTo>
                <a:lnTo>
                  <a:pt x="1816176" y="1407934"/>
                </a:lnTo>
                <a:lnTo>
                  <a:pt x="1825231" y="1407934"/>
                </a:lnTo>
                <a:lnTo>
                  <a:pt x="1820710" y="1413852"/>
                </a:lnTo>
                <a:close/>
              </a:path>
              <a:path w="1852295" h="1419860">
                <a:moveTo>
                  <a:pt x="1816176" y="1407934"/>
                </a:moveTo>
                <a:lnTo>
                  <a:pt x="1806858" y="1385285"/>
                </a:lnTo>
                <a:lnTo>
                  <a:pt x="1831162" y="1388325"/>
                </a:lnTo>
                <a:lnTo>
                  <a:pt x="1816176" y="1407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3390" y="2358923"/>
            <a:ext cx="186474" cy="196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691147" y="2295994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44141" y="3638296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8928" y="2652103"/>
            <a:ext cx="158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θ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250874" y="285518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406707" y="2500553"/>
            <a:ext cx="101600" cy="1094740"/>
          </a:xfrm>
          <a:custGeom>
            <a:avLst/>
            <a:gdLst/>
            <a:ahLst/>
            <a:cxnLst/>
            <a:rect l="l" t="t" r="r" b="b"/>
            <a:pathLst>
              <a:path w="101600" h="1094739">
                <a:moveTo>
                  <a:pt x="6946" y="95122"/>
                </a:moveTo>
                <a:lnTo>
                  <a:pt x="0" y="89433"/>
                </a:lnTo>
                <a:lnTo>
                  <a:pt x="101" y="87452"/>
                </a:lnTo>
                <a:lnTo>
                  <a:pt x="825" y="85597"/>
                </a:lnTo>
                <a:lnTo>
                  <a:pt x="50761" y="0"/>
                </a:lnTo>
                <a:lnTo>
                  <a:pt x="58111" y="12598"/>
                </a:lnTo>
                <a:lnTo>
                  <a:pt x="44411" y="12598"/>
                </a:lnTo>
                <a:lnTo>
                  <a:pt x="44411" y="36089"/>
                </a:lnTo>
                <a:lnTo>
                  <a:pt x="11798" y="91998"/>
                </a:lnTo>
                <a:lnTo>
                  <a:pt x="10540" y="93535"/>
                </a:lnTo>
                <a:lnTo>
                  <a:pt x="8864" y="94614"/>
                </a:lnTo>
                <a:lnTo>
                  <a:pt x="6946" y="95122"/>
                </a:lnTo>
                <a:close/>
              </a:path>
              <a:path w="101600" h="1094739">
                <a:moveTo>
                  <a:pt x="44411" y="36089"/>
                </a:moveTo>
                <a:lnTo>
                  <a:pt x="44411" y="12598"/>
                </a:lnTo>
                <a:lnTo>
                  <a:pt x="57111" y="12598"/>
                </a:lnTo>
                <a:lnTo>
                  <a:pt x="57111" y="15798"/>
                </a:lnTo>
                <a:lnTo>
                  <a:pt x="45275" y="15798"/>
                </a:lnTo>
                <a:lnTo>
                  <a:pt x="50761" y="25204"/>
                </a:lnTo>
                <a:lnTo>
                  <a:pt x="44411" y="36089"/>
                </a:lnTo>
                <a:close/>
              </a:path>
              <a:path w="101600" h="1094739">
                <a:moveTo>
                  <a:pt x="94576" y="95122"/>
                </a:moveTo>
                <a:lnTo>
                  <a:pt x="92659" y="94614"/>
                </a:lnTo>
                <a:lnTo>
                  <a:pt x="90982" y="93535"/>
                </a:lnTo>
                <a:lnTo>
                  <a:pt x="89725" y="91998"/>
                </a:lnTo>
                <a:lnTo>
                  <a:pt x="57111" y="36089"/>
                </a:lnTo>
                <a:lnTo>
                  <a:pt x="57111" y="12598"/>
                </a:lnTo>
                <a:lnTo>
                  <a:pt x="58111" y="12598"/>
                </a:lnTo>
                <a:lnTo>
                  <a:pt x="100698" y="85597"/>
                </a:lnTo>
                <a:lnTo>
                  <a:pt x="101422" y="87452"/>
                </a:lnTo>
                <a:lnTo>
                  <a:pt x="101536" y="89433"/>
                </a:lnTo>
                <a:lnTo>
                  <a:pt x="101028" y="91363"/>
                </a:lnTo>
                <a:lnTo>
                  <a:pt x="99949" y="93027"/>
                </a:lnTo>
                <a:lnTo>
                  <a:pt x="98412" y="94284"/>
                </a:lnTo>
                <a:lnTo>
                  <a:pt x="96558" y="95008"/>
                </a:lnTo>
                <a:lnTo>
                  <a:pt x="94576" y="95122"/>
                </a:lnTo>
                <a:close/>
              </a:path>
              <a:path w="101600" h="1094739">
                <a:moveTo>
                  <a:pt x="50761" y="25204"/>
                </a:moveTo>
                <a:lnTo>
                  <a:pt x="45275" y="15798"/>
                </a:lnTo>
                <a:lnTo>
                  <a:pt x="56248" y="15798"/>
                </a:lnTo>
                <a:lnTo>
                  <a:pt x="50761" y="25204"/>
                </a:lnTo>
                <a:close/>
              </a:path>
              <a:path w="101600" h="1094739">
                <a:moveTo>
                  <a:pt x="57111" y="36089"/>
                </a:moveTo>
                <a:lnTo>
                  <a:pt x="50761" y="25204"/>
                </a:lnTo>
                <a:lnTo>
                  <a:pt x="56248" y="15798"/>
                </a:lnTo>
                <a:lnTo>
                  <a:pt x="57111" y="15798"/>
                </a:lnTo>
                <a:lnTo>
                  <a:pt x="57111" y="36089"/>
                </a:lnTo>
                <a:close/>
              </a:path>
              <a:path w="101600" h="1094739">
                <a:moveTo>
                  <a:pt x="57111" y="1094181"/>
                </a:moveTo>
                <a:lnTo>
                  <a:pt x="44411" y="1094181"/>
                </a:lnTo>
                <a:lnTo>
                  <a:pt x="44411" y="36089"/>
                </a:lnTo>
                <a:lnTo>
                  <a:pt x="50761" y="25204"/>
                </a:lnTo>
                <a:lnTo>
                  <a:pt x="57111" y="36089"/>
                </a:lnTo>
                <a:lnTo>
                  <a:pt x="57111" y="1094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19801" y="4051262"/>
            <a:ext cx="101600" cy="896619"/>
          </a:xfrm>
          <a:custGeom>
            <a:avLst/>
            <a:gdLst/>
            <a:ahLst/>
            <a:cxnLst/>
            <a:rect l="l" t="t" r="r" b="b"/>
            <a:pathLst>
              <a:path w="101600" h="896620">
                <a:moveTo>
                  <a:pt x="51803" y="870909"/>
                </a:moveTo>
                <a:lnTo>
                  <a:pt x="45275" y="860125"/>
                </a:lnTo>
                <a:lnTo>
                  <a:pt x="31318" y="203"/>
                </a:lnTo>
                <a:lnTo>
                  <a:pt x="44018" y="0"/>
                </a:lnTo>
                <a:lnTo>
                  <a:pt x="57975" y="859925"/>
                </a:lnTo>
                <a:lnTo>
                  <a:pt x="51803" y="870909"/>
                </a:lnTo>
                <a:close/>
              </a:path>
              <a:path w="101600" h="896620">
                <a:moveTo>
                  <a:pt x="59229" y="883627"/>
                </a:moveTo>
                <a:lnTo>
                  <a:pt x="45656" y="883627"/>
                </a:lnTo>
                <a:lnTo>
                  <a:pt x="58356" y="883412"/>
                </a:lnTo>
                <a:lnTo>
                  <a:pt x="57975" y="859925"/>
                </a:lnTo>
                <a:lnTo>
                  <a:pt x="89687" y="803490"/>
                </a:lnTo>
                <a:lnTo>
                  <a:pt x="90919" y="801941"/>
                </a:lnTo>
                <a:lnTo>
                  <a:pt x="92570" y="800836"/>
                </a:lnTo>
                <a:lnTo>
                  <a:pt x="94475" y="800303"/>
                </a:lnTo>
                <a:lnTo>
                  <a:pt x="96469" y="800379"/>
                </a:lnTo>
                <a:lnTo>
                  <a:pt x="101447" y="807859"/>
                </a:lnTo>
                <a:lnTo>
                  <a:pt x="100749" y="809713"/>
                </a:lnTo>
                <a:lnTo>
                  <a:pt x="59229" y="883627"/>
                </a:lnTo>
                <a:close/>
              </a:path>
              <a:path w="101600" h="896620">
                <a:moveTo>
                  <a:pt x="52209" y="896124"/>
                </a:moveTo>
                <a:lnTo>
                  <a:pt x="901" y="811339"/>
                </a:lnTo>
                <a:lnTo>
                  <a:pt x="152" y="809498"/>
                </a:lnTo>
                <a:lnTo>
                  <a:pt x="0" y="807516"/>
                </a:lnTo>
                <a:lnTo>
                  <a:pt x="469" y="805586"/>
                </a:lnTo>
                <a:lnTo>
                  <a:pt x="1524" y="803897"/>
                </a:lnTo>
                <a:lnTo>
                  <a:pt x="3035" y="802614"/>
                </a:lnTo>
                <a:lnTo>
                  <a:pt x="4876" y="801865"/>
                </a:lnTo>
                <a:lnTo>
                  <a:pt x="6858" y="801725"/>
                </a:lnTo>
                <a:lnTo>
                  <a:pt x="8788" y="802195"/>
                </a:lnTo>
                <a:lnTo>
                  <a:pt x="10477" y="803249"/>
                </a:lnTo>
                <a:lnTo>
                  <a:pt x="11760" y="804760"/>
                </a:lnTo>
                <a:lnTo>
                  <a:pt x="45275" y="860125"/>
                </a:lnTo>
                <a:lnTo>
                  <a:pt x="45656" y="883627"/>
                </a:lnTo>
                <a:lnTo>
                  <a:pt x="59229" y="883627"/>
                </a:lnTo>
                <a:lnTo>
                  <a:pt x="52209" y="896124"/>
                </a:lnTo>
                <a:close/>
              </a:path>
              <a:path w="101600" h="896620">
                <a:moveTo>
                  <a:pt x="58307" y="880402"/>
                </a:moveTo>
                <a:lnTo>
                  <a:pt x="46469" y="880402"/>
                </a:lnTo>
                <a:lnTo>
                  <a:pt x="57442" y="880224"/>
                </a:lnTo>
                <a:lnTo>
                  <a:pt x="51803" y="870909"/>
                </a:lnTo>
                <a:lnTo>
                  <a:pt x="57975" y="859925"/>
                </a:lnTo>
                <a:lnTo>
                  <a:pt x="58307" y="880402"/>
                </a:lnTo>
                <a:close/>
              </a:path>
              <a:path w="101600" h="896620">
                <a:moveTo>
                  <a:pt x="45656" y="883627"/>
                </a:moveTo>
                <a:lnTo>
                  <a:pt x="45275" y="860125"/>
                </a:lnTo>
                <a:lnTo>
                  <a:pt x="51803" y="870909"/>
                </a:lnTo>
                <a:lnTo>
                  <a:pt x="46469" y="880402"/>
                </a:lnTo>
                <a:lnTo>
                  <a:pt x="58307" y="880402"/>
                </a:lnTo>
                <a:lnTo>
                  <a:pt x="58356" y="883412"/>
                </a:lnTo>
                <a:lnTo>
                  <a:pt x="45656" y="883627"/>
                </a:lnTo>
                <a:close/>
              </a:path>
              <a:path w="101600" h="896620">
                <a:moveTo>
                  <a:pt x="46469" y="880402"/>
                </a:moveTo>
                <a:lnTo>
                  <a:pt x="51803" y="870909"/>
                </a:lnTo>
                <a:lnTo>
                  <a:pt x="57442" y="880224"/>
                </a:lnTo>
                <a:lnTo>
                  <a:pt x="46469" y="880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342902" y="2478722"/>
            <a:ext cx="949960" cy="0"/>
          </a:xfrm>
          <a:custGeom>
            <a:avLst/>
            <a:gdLst/>
            <a:ahLst/>
            <a:cxnLst/>
            <a:rect l="l" t="t" r="r" b="b"/>
            <a:pathLst>
              <a:path w="949960" h="0">
                <a:moveTo>
                  <a:pt x="0" y="0"/>
                </a:moveTo>
                <a:lnTo>
                  <a:pt x="94945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250916" y="4958867"/>
            <a:ext cx="2710180" cy="0"/>
          </a:xfrm>
          <a:custGeom>
            <a:avLst/>
            <a:gdLst/>
            <a:ahLst/>
            <a:cxnLst/>
            <a:rect l="l" t="t" r="r" b="b"/>
            <a:pathLst>
              <a:path w="2710179" h="0">
                <a:moveTo>
                  <a:pt x="0" y="0"/>
                </a:moveTo>
                <a:lnTo>
                  <a:pt x="27095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701055" y="4949710"/>
            <a:ext cx="233045" cy="83820"/>
          </a:xfrm>
          <a:custGeom>
            <a:avLst/>
            <a:gdLst/>
            <a:ahLst/>
            <a:cxnLst/>
            <a:rect l="l" t="t" r="r" b="b"/>
            <a:pathLst>
              <a:path w="233045" h="83820">
                <a:moveTo>
                  <a:pt x="5219" y="83223"/>
                </a:moveTo>
                <a:lnTo>
                  <a:pt x="0" y="64897"/>
                </a:lnTo>
                <a:lnTo>
                  <a:pt x="227520" y="0"/>
                </a:lnTo>
                <a:lnTo>
                  <a:pt x="232752" y="18313"/>
                </a:lnTo>
                <a:lnTo>
                  <a:pt x="5219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153810" y="4949710"/>
            <a:ext cx="233045" cy="83820"/>
          </a:xfrm>
          <a:custGeom>
            <a:avLst/>
            <a:gdLst/>
            <a:ahLst/>
            <a:cxnLst/>
            <a:rect l="l" t="t" r="r" b="b"/>
            <a:pathLst>
              <a:path w="233045" h="83820">
                <a:moveTo>
                  <a:pt x="5219" y="83223"/>
                </a:moveTo>
                <a:lnTo>
                  <a:pt x="0" y="64897"/>
                </a:lnTo>
                <a:lnTo>
                  <a:pt x="227520" y="0"/>
                </a:lnTo>
                <a:lnTo>
                  <a:pt x="232740" y="18313"/>
                </a:lnTo>
                <a:lnTo>
                  <a:pt x="5219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599681" y="4949697"/>
            <a:ext cx="235585" cy="83820"/>
          </a:xfrm>
          <a:custGeom>
            <a:avLst/>
            <a:gdLst/>
            <a:ahLst/>
            <a:cxnLst/>
            <a:rect l="l" t="t" r="r" b="b"/>
            <a:pathLst>
              <a:path w="235584" h="83820">
                <a:moveTo>
                  <a:pt x="5181" y="83235"/>
                </a:moveTo>
                <a:lnTo>
                  <a:pt x="0" y="64909"/>
                </a:lnTo>
                <a:lnTo>
                  <a:pt x="229819" y="0"/>
                </a:lnTo>
                <a:lnTo>
                  <a:pt x="235000" y="18338"/>
                </a:lnTo>
                <a:lnTo>
                  <a:pt x="5181" y="83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500556" y="4949710"/>
            <a:ext cx="233045" cy="83820"/>
          </a:xfrm>
          <a:custGeom>
            <a:avLst/>
            <a:gdLst/>
            <a:ahLst/>
            <a:cxnLst/>
            <a:rect l="l" t="t" r="r" b="b"/>
            <a:pathLst>
              <a:path w="233045" h="83820">
                <a:moveTo>
                  <a:pt x="5232" y="83223"/>
                </a:moveTo>
                <a:lnTo>
                  <a:pt x="0" y="64897"/>
                </a:lnTo>
                <a:lnTo>
                  <a:pt x="227520" y="0"/>
                </a:lnTo>
                <a:lnTo>
                  <a:pt x="232752" y="18313"/>
                </a:lnTo>
                <a:lnTo>
                  <a:pt x="5232" y="8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052436" y="4949697"/>
            <a:ext cx="235585" cy="83820"/>
          </a:xfrm>
          <a:custGeom>
            <a:avLst/>
            <a:gdLst/>
            <a:ahLst/>
            <a:cxnLst/>
            <a:rect l="l" t="t" r="r" b="b"/>
            <a:pathLst>
              <a:path w="235584" h="83820">
                <a:moveTo>
                  <a:pt x="5168" y="83235"/>
                </a:moveTo>
                <a:lnTo>
                  <a:pt x="0" y="64909"/>
                </a:lnTo>
                <a:lnTo>
                  <a:pt x="229819" y="0"/>
                </a:lnTo>
                <a:lnTo>
                  <a:pt x="235000" y="18338"/>
                </a:lnTo>
                <a:lnTo>
                  <a:pt x="5168" y="83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8325" y="4949697"/>
            <a:ext cx="235585" cy="83820"/>
          </a:xfrm>
          <a:custGeom>
            <a:avLst/>
            <a:gdLst/>
            <a:ahLst/>
            <a:cxnLst/>
            <a:rect l="l" t="t" r="r" b="b"/>
            <a:pathLst>
              <a:path w="235585" h="83820">
                <a:moveTo>
                  <a:pt x="5181" y="83235"/>
                </a:moveTo>
                <a:lnTo>
                  <a:pt x="0" y="64909"/>
                </a:lnTo>
                <a:lnTo>
                  <a:pt x="229831" y="0"/>
                </a:lnTo>
                <a:lnTo>
                  <a:pt x="235000" y="18338"/>
                </a:lnTo>
                <a:lnTo>
                  <a:pt x="5181" y="83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170456" y="3745141"/>
            <a:ext cx="161163" cy="170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358752" y="2927764"/>
            <a:ext cx="892810" cy="1017905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algn="r" marR="92710">
              <a:lnSpc>
                <a:spcPct val="100000"/>
              </a:lnSpc>
              <a:spcBef>
                <a:spcPts val="1255"/>
              </a:spcBef>
            </a:pPr>
            <a:r>
              <a:rPr dirty="0" sz="2000" b="1" i="1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  <a:tabLst>
                <a:tab pos="879475" algn="l"/>
              </a:tabLst>
            </a:pPr>
            <a:r>
              <a:rPr dirty="0" sz="2400" b="1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dirty="0" u="sng" baseline="-17921" sz="2325" b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baseline="-17921" sz="2325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30722" y="3952570"/>
            <a:ext cx="76200" cy="414020"/>
          </a:xfrm>
          <a:custGeom>
            <a:avLst/>
            <a:gdLst/>
            <a:ahLst/>
            <a:cxnLst/>
            <a:rect l="l" t="t" r="r" b="b"/>
            <a:pathLst>
              <a:path w="76200" h="414020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1750" y="57150"/>
                </a:lnTo>
                <a:lnTo>
                  <a:pt x="31750" y="76200"/>
                </a:lnTo>
                <a:close/>
              </a:path>
              <a:path w="76200" h="414020">
                <a:moveTo>
                  <a:pt x="44450" y="413550"/>
                </a:moveTo>
                <a:lnTo>
                  <a:pt x="31750" y="413550"/>
                </a:lnTo>
                <a:lnTo>
                  <a:pt x="31750" y="57150"/>
                </a:lnTo>
                <a:lnTo>
                  <a:pt x="44450" y="57150"/>
                </a:lnTo>
                <a:lnTo>
                  <a:pt x="44450" y="413550"/>
                </a:lnTo>
                <a:close/>
              </a:path>
              <a:path w="76200" h="414020">
                <a:moveTo>
                  <a:pt x="76200" y="76200"/>
                </a:moveTo>
                <a:lnTo>
                  <a:pt x="44450" y="76200"/>
                </a:lnTo>
                <a:lnTo>
                  <a:pt x="44450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643854" y="4246626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Arial"/>
                <a:cs typeface="Arial"/>
              </a:rPr>
              <a:t>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29909" y="4413630"/>
            <a:ext cx="13589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15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30722" y="4611370"/>
            <a:ext cx="76200" cy="344805"/>
          </a:xfrm>
          <a:custGeom>
            <a:avLst/>
            <a:gdLst/>
            <a:ahLst/>
            <a:cxnLst/>
            <a:rect l="l" t="t" r="r" b="b"/>
            <a:pathLst>
              <a:path w="76200" h="344804">
                <a:moveTo>
                  <a:pt x="44450" y="287477"/>
                </a:moveTo>
                <a:lnTo>
                  <a:pt x="31750" y="287477"/>
                </a:lnTo>
                <a:lnTo>
                  <a:pt x="31750" y="0"/>
                </a:lnTo>
                <a:lnTo>
                  <a:pt x="44450" y="0"/>
                </a:lnTo>
                <a:lnTo>
                  <a:pt x="44450" y="287477"/>
                </a:lnTo>
                <a:close/>
              </a:path>
              <a:path w="76200" h="344804">
                <a:moveTo>
                  <a:pt x="38100" y="344627"/>
                </a:moveTo>
                <a:lnTo>
                  <a:pt x="0" y="268427"/>
                </a:lnTo>
                <a:lnTo>
                  <a:pt x="31750" y="268427"/>
                </a:lnTo>
                <a:lnTo>
                  <a:pt x="31750" y="287477"/>
                </a:lnTo>
                <a:lnTo>
                  <a:pt x="66675" y="287477"/>
                </a:lnTo>
                <a:lnTo>
                  <a:pt x="38100" y="344627"/>
                </a:lnTo>
                <a:close/>
              </a:path>
              <a:path w="76200" h="344804">
                <a:moveTo>
                  <a:pt x="66675" y="287477"/>
                </a:moveTo>
                <a:lnTo>
                  <a:pt x="44450" y="287477"/>
                </a:lnTo>
                <a:lnTo>
                  <a:pt x="44450" y="268427"/>
                </a:lnTo>
                <a:lnTo>
                  <a:pt x="76200" y="268427"/>
                </a:lnTo>
                <a:lnTo>
                  <a:pt x="66675" y="287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8613775" y="2619692"/>
            <a:ext cx="2412365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baseline="-16975" sz="2700" spc="-7" i="1">
                <a:latin typeface="Times New Roman"/>
                <a:cs typeface="Times New Roman"/>
              </a:rPr>
              <a:t>G</a:t>
            </a:r>
            <a:r>
              <a:rPr dirty="0" sz="2800" spc="-5" i="1">
                <a:latin typeface="Times New Roman"/>
                <a:cs typeface="Times New Roman"/>
              </a:rPr>
              <a:t>=mgLcos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ts val="3310"/>
              </a:lnSpc>
            </a:pP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mgh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ts val="3429"/>
              </a:lnSpc>
            </a:pPr>
            <a:r>
              <a:rPr dirty="0" sz="2800" spc="-105" i="1">
                <a:latin typeface="Times New Roman"/>
                <a:cs typeface="Times New Roman"/>
              </a:rPr>
              <a:t>=mg</a:t>
            </a:r>
            <a:r>
              <a:rPr dirty="0" sz="2800" spc="-105">
                <a:latin typeface="Times New Roman"/>
                <a:cs typeface="Times New Roman"/>
              </a:rPr>
              <a:t>(</a:t>
            </a:r>
            <a:r>
              <a:rPr dirty="0" sz="2800" spc="-105" i="1">
                <a:latin typeface="Times New Roman"/>
                <a:cs typeface="Times New Roman"/>
              </a:rPr>
              <a:t>h</a:t>
            </a:r>
            <a:r>
              <a:rPr dirty="0" baseline="-16975" sz="2700" spc="-157">
                <a:latin typeface="Times New Roman"/>
                <a:cs typeface="Times New Roman"/>
              </a:rPr>
              <a:t>1</a:t>
            </a:r>
            <a:r>
              <a:rPr dirty="0" sz="2900" spc="-105" i="1">
                <a:latin typeface="隶书"/>
                <a:cs typeface="隶书"/>
              </a:rPr>
              <a:t>－</a:t>
            </a:r>
            <a:r>
              <a:rPr dirty="0" sz="2800" spc="-105" i="1">
                <a:latin typeface="Times New Roman"/>
                <a:cs typeface="Times New Roman"/>
              </a:rPr>
              <a:t>h</a:t>
            </a:r>
            <a:r>
              <a:rPr dirty="0" baseline="-16975" sz="2700" spc="-157">
                <a:latin typeface="Times New Roman"/>
                <a:cs typeface="Times New Roman"/>
              </a:rPr>
              <a:t>2</a:t>
            </a:r>
            <a:r>
              <a:rPr dirty="0" sz="2800" spc="-10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999344" y="4093527"/>
            <a:ext cx="14160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147175" y="3882121"/>
            <a:ext cx="1960880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mgh</a:t>
            </a:r>
            <a:r>
              <a:rPr dirty="0" sz="2800" spc="4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900" spc="-220" i="1">
                <a:solidFill>
                  <a:srgbClr val="0000FF"/>
                </a:solidFill>
                <a:latin typeface="隶书"/>
                <a:cs typeface="隶书"/>
              </a:rPr>
              <a:t>－</a:t>
            </a:r>
            <a:r>
              <a:rPr dirty="0" sz="2800" spc="-220" i="1">
                <a:solidFill>
                  <a:srgbClr val="0000FF"/>
                </a:solidFill>
                <a:latin typeface="Times New Roman"/>
                <a:cs typeface="Times New Roman"/>
              </a:rPr>
              <a:t>mgh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082655" y="4093527"/>
            <a:ext cx="14160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30679" y="5151754"/>
            <a:ext cx="2521585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1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baseline="-16975" sz="2700" spc="-7" i="1">
                <a:latin typeface="Times New Roman"/>
                <a:cs typeface="Times New Roman"/>
              </a:rPr>
              <a:t>G</a:t>
            </a:r>
            <a:r>
              <a:rPr dirty="0" sz="2800" spc="-5" i="1">
                <a:latin typeface="Times New Roman"/>
                <a:cs typeface="Times New Roman"/>
              </a:rPr>
              <a:t>=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mgh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ts val="3370"/>
              </a:lnSpc>
            </a:pPr>
            <a:r>
              <a:rPr dirty="0" sz="2800" spc="-105" i="1">
                <a:latin typeface="Times New Roman"/>
                <a:cs typeface="Times New Roman"/>
              </a:rPr>
              <a:t>=mg</a:t>
            </a:r>
            <a:r>
              <a:rPr dirty="0" sz="2800" spc="-105">
                <a:latin typeface="Times New Roman"/>
                <a:cs typeface="Times New Roman"/>
              </a:rPr>
              <a:t>(</a:t>
            </a:r>
            <a:r>
              <a:rPr dirty="0" sz="2800" spc="-105" i="1">
                <a:latin typeface="Times New Roman"/>
                <a:cs typeface="Times New Roman"/>
              </a:rPr>
              <a:t>h</a:t>
            </a:r>
            <a:r>
              <a:rPr dirty="0" baseline="-16975" sz="2700" spc="-157">
                <a:latin typeface="Times New Roman"/>
                <a:cs typeface="Times New Roman"/>
              </a:rPr>
              <a:t>1</a:t>
            </a:r>
            <a:r>
              <a:rPr dirty="0" sz="2900" spc="-105" i="1">
                <a:latin typeface="黑体"/>
                <a:cs typeface="黑体"/>
              </a:rPr>
              <a:t>－</a:t>
            </a:r>
            <a:r>
              <a:rPr dirty="0" sz="2800" spc="-105" i="1">
                <a:latin typeface="Times New Roman"/>
                <a:cs typeface="Times New Roman"/>
              </a:rPr>
              <a:t>h</a:t>
            </a:r>
            <a:r>
              <a:rPr dirty="0" baseline="-16975" sz="2700" spc="-157">
                <a:latin typeface="Times New Roman"/>
                <a:cs typeface="Times New Roman"/>
              </a:rPr>
              <a:t>2</a:t>
            </a:r>
            <a:r>
              <a:rPr dirty="0" sz="2800" spc="-10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ts val="3420"/>
              </a:lnSpc>
            </a:pPr>
            <a:r>
              <a:rPr dirty="0" sz="2800" spc="-100" i="1">
                <a:latin typeface="Times New Roman"/>
                <a:cs typeface="Times New Roman"/>
              </a:rPr>
              <a:t>=</a:t>
            </a:r>
            <a:r>
              <a:rPr dirty="0" sz="2800" spc="-100" i="1">
                <a:solidFill>
                  <a:srgbClr val="0000FF"/>
                </a:solidFill>
                <a:latin typeface="Times New Roman"/>
                <a:cs typeface="Times New Roman"/>
              </a:rPr>
              <a:t>mgh</a:t>
            </a:r>
            <a:r>
              <a:rPr dirty="0" baseline="-16975" sz="2700" spc="-15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900" spc="-100" i="1">
                <a:solidFill>
                  <a:srgbClr val="0000FF"/>
                </a:solidFill>
                <a:latin typeface="黑体"/>
                <a:cs typeface="黑体"/>
              </a:rPr>
              <a:t>－</a:t>
            </a:r>
            <a:r>
              <a:rPr dirty="0" sz="2800" spc="-100" i="1">
                <a:solidFill>
                  <a:srgbClr val="0000FF"/>
                </a:solidFill>
                <a:latin typeface="Times New Roman"/>
                <a:cs typeface="Times New Roman"/>
              </a:rPr>
              <a:t>mgh</a:t>
            </a:r>
            <a:r>
              <a:rPr dirty="0" baseline="-16975" sz="2700" spc="-15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56969" y="687895"/>
            <a:ext cx="6436360" cy="1645920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2800" b="1">
                <a:solidFill>
                  <a:srgbClr val="000099"/>
                </a:solidFill>
                <a:latin typeface="华文中宋"/>
                <a:cs typeface="华文中宋"/>
              </a:rPr>
              <a:t>一.重力做</a:t>
            </a:r>
            <a:r>
              <a:rPr dirty="0" sz="2800" spc="-10" b="1">
                <a:solidFill>
                  <a:srgbClr val="000099"/>
                </a:solidFill>
                <a:latin typeface="华文中宋"/>
                <a:cs typeface="华文中宋"/>
              </a:rPr>
              <a:t>功</a:t>
            </a:r>
            <a:endParaRPr sz="2800">
              <a:latin typeface="华文中宋"/>
              <a:cs typeface="华文中宋"/>
            </a:endParaRPr>
          </a:p>
          <a:p>
            <a:pPr marL="183515">
              <a:lnSpc>
                <a:spcPct val="100000"/>
              </a:lnSpc>
              <a:spcBef>
                <a:spcPts val="1150"/>
              </a:spcBef>
            </a:pPr>
            <a:r>
              <a:rPr dirty="0" sz="2800" spc="-5" b="1" i="1">
                <a:latin typeface="Times New Roman"/>
                <a:cs typeface="Times New Roman"/>
              </a:rPr>
              <a:t>A </a:t>
            </a:r>
            <a:r>
              <a:rPr dirty="0" sz="2800" b="1">
                <a:latin typeface="黑体"/>
                <a:cs typeface="黑体"/>
              </a:rPr>
              <a:t>、</a:t>
            </a:r>
            <a:r>
              <a:rPr dirty="0" sz="2800" spc="-5" b="1" i="1">
                <a:latin typeface="Times New Roman"/>
                <a:cs typeface="Times New Roman"/>
              </a:rPr>
              <a:t>B</a:t>
            </a:r>
            <a:r>
              <a:rPr dirty="0" sz="2800" b="1" i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黑体"/>
                <a:cs typeface="黑体"/>
              </a:rPr>
              <a:t>两点到地面的距离分别为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6975" sz="270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800" b="1">
                <a:latin typeface="宋体"/>
                <a:cs typeface="宋体"/>
              </a:rPr>
              <a:t>和</a:t>
            </a: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6975" sz="27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 marL="448309">
              <a:lnSpc>
                <a:spcPct val="100000"/>
              </a:lnSpc>
              <a:spcBef>
                <a:spcPts val="860"/>
              </a:spcBef>
              <a:tabLst>
                <a:tab pos="4281805" algn="l"/>
              </a:tabLst>
            </a:pPr>
            <a:r>
              <a:rPr dirty="0" sz="2400" b="1">
                <a:latin typeface="黑体"/>
                <a:cs typeface="黑体"/>
              </a:rPr>
              <a:t>物体竖直下</a:t>
            </a:r>
            <a:r>
              <a:rPr dirty="0" sz="2400" spc="-10" b="1">
                <a:latin typeface="黑体"/>
                <a:cs typeface="黑体"/>
              </a:rPr>
              <a:t>落</a:t>
            </a:r>
            <a:r>
              <a:rPr dirty="0" sz="2400" b="1">
                <a:latin typeface="黑体"/>
                <a:cs typeface="黑体"/>
              </a:rPr>
              <a:t>	</a:t>
            </a:r>
            <a:r>
              <a:rPr dirty="0" sz="2400" b="1">
                <a:latin typeface="黑体"/>
                <a:cs typeface="黑体"/>
              </a:rPr>
              <a:t>物体沿斜面下</a:t>
            </a:r>
            <a:r>
              <a:rPr dirty="0" sz="2400" spc="-10" b="1">
                <a:latin typeface="黑体"/>
                <a:cs typeface="黑体"/>
              </a:rPr>
              <a:t>滑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603360" y="391777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58922" y="391560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14484" y="391343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192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0034" y="391126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25596" y="390909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1159" y="3906926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36721" y="390475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92283" y="3902583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192" y="0"/>
                </a:lnTo>
              </a:path>
            </a:pathLst>
          </a:custGeom>
          <a:ln w="23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47846" y="3900411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192" y="0"/>
                </a:lnTo>
              </a:path>
            </a:pathLst>
          </a:custGeom>
          <a:ln w="2346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03395" y="3898245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58957" y="3896074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14520" y="3893902"/>
            <a:ext cx="89535" cy="0"/>
          </a:xfrm>
          <a:custGeom>
            <a:avLst/>
            <a:gdLst/>
            <a:ahLst/>
            <a:cxnLst/>
            <a:rect l="l" t="t" r="r" b="b"/>
            <a:pathLst>
              <a:path w="89535" h="0">
                <a:moveTo>
                  <a:pt x="0" y="0"/>
                </a:moveTo>
                <a:lnTo>
                  <a:pt x="89204" y="0"/>
                </a:lnTo>
              </a:path>
            </a:pathLst>
          </a:custGeom>
          <a:ln w="234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1526" y="2240279"/>
            <a:ext cx="160553" cy="17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06141" y="2478366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92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08186" y="2633929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92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0230" y="2789491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92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12275" y="2945053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92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14320" y="3100616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92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16365" y="3256178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79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618409" y="3411740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79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620454" y="3567303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79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22499" y="3722865"/>
            <a:ext cx="0" cy="89535"/>
          </a:xfrm>
          <a:custGeom>
            <a:avLst/>
            <a:gdLst/>
            <a:ahLst/>
            <a:cxnLst/>
            <a:rect l="l" t="t" r="r" b="b"/>
            <a:pathLst>
              <a:path w="0" h="89535">
                <a:moveTo>
                  <a:pt x="0" y="0"/>
                </a:moveTo>
                <a:lnTo>
                  <a:pt x="0" y="89179"/>
                </a:lnTo>
              </a:path>
            </a:pathLst>
          </a:custGeom>
          <a:ln w="233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12847" y="3878427"/>
            <a:ext cx="22860" cy="15240"/>
          </a:xfrm>
          <a:custGeom>
            <a:avLst/>
            <a:gdLst/>
            <a:ahLst/>
            <a:cxnLst/>
            <a:rect l="l" t="t" r="r" b="b"/>
            <a:pathLst>
              <a:path w="22860" h="15239">
                <a:moveTo>
                  <a:pt x="190" y="14706"/>
                </a:moveTo>
                <a:lnTo>
                  <a:pt x="0" y="292"/>
                </a:lnTo>
                <a:lnTo>
                  <a:pt x="22225" y="0"/>
                </a:lnTo>
                <a:lnTo>
                  <a:pt x="22415" y="14414"/>
                </a:lnTo>
                <a:lnTo>
                  <a:pt x="190" y="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14550" y="3911250"/>
            <a:ext cx="735330" cy="0"/>
          </a:xfrm>
          <a:custGeom>
            <a:avLst/>
            <a:gdLst/>
            <a:ahLst/>
            <a:cxnLst/>
            <a:rect l="l" t="t" r="r" b="b"/>
            <a:pathLst>
              <a:path w="735330" h="0">
                <a:moveTo>
                  <a:pt x="0" y="0"/>
                </a:moveTo>
                <a:lnTo>
                  <a:pt x="735050" y="0"/>
                </a:lnTo>
              </a:path>
            </a:pathLst>
          </a:custGeom>
          <a:ln w="206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790520" y="1948942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97685" y="2356294"/>
            <a:ext cx="128905" cy="829310"/>
          </a:xfrm>
          <a:custGeom>
            <a:avLst/>
            <a:gdLst/>
            <a:ahLst/>
            <a:cxnLst/>
            <a:rect l="l" t="t" r="r" b="b"/>
            <a:pathLst>
              <a:path w="128905" h="829310">
                <a:moveTo>
                  <a:pt x="14109" y="128270"/>
                </a:moveTo>
                <a:lnTo>
                  <a:pt x="0" y="112395"/>
                </a:lnTo>
                <a:lnTo>
                  <a:pt x="647" y="109486"/>
                </a:lnTo>
                <a:lnTo>
                  <a:pt x="1879" y="106756"/>
                </a:lnTo>
                <a:lnTo>
                  <a:pt x="64427" y="0"/>
                </a:lnTo>
                <a:lnTo>
                  <a:pt x="80882" y="28333"/>
                </a:lnTo>
                <a:lnTo>
                  <a:pt x="50088" y="28333"/>
                </a:lnTo>
                <a:lnTo>
                  <a:pt x="49987" y="81175"/>
                </a:lnTo>
                <a:lnTo>
                  <a:pt x="26530" y="121208"/>
                </a:lnTo>
                <a:lnTo>
                  <a:pt x="17081" y="127977"/>
                </a:lnTo>
                <a:lnTo>
                  <a:pt x="14109" y="128270"/>
                </a:lnTo>
                <a:close/>
              </a:path>
              <a:path w="128905" h="829310">
                <a:moveTo>
                  <a:pt x="49987" y="81175"/>
                </a:moveTo>
                <a:lnTo>
                  <a:pt x="50088" y="28333"/>
                </a:lnTo>
                <a:lnTo>
                  <a:pt x="78663" y="28384"/>
                </a:lnTo>
                <a:lnTo>
                  <a:pt x="78650" y="35534"/>
                </a:lnTo>
                <a:lnTo>
                  <a:pt x="52019" y="35534"/>
                </a:lnTo>
                <a:lnTo>
                  <a:pt x="64321" y="56712"/>
                </a:lnTo>
                <a:lnTo>
                  <a:pt x="49987" y="81175"/>
                </a:lnTo>
                <a:close/>
              </a:path>
              <a:path w="128905" h="829310">
                <a:moveTo>
                  <a:pt x="114249" y="128460"/>
                </a:moveTo>
                <a:lnTo>
                  <a:pt x="78562" y="81229"/>
                </a:lnTo>
                <a:lnTo>
                  <a:pt x="78663" y="28384"/>
                </a:lnTo>
                <a:lnTo>
                  <a:pt x="50088" y="28333"/>
                </a:lnTo>
                <a:lnTo>
                  <a:pt x="80882" y="28333"/>
                </a:lnTo>
                <a:lnTo>
                  <a:pt x="126568" y="106997"/>
                </a:lnTo>
                <a:lnTo>
                  <a:pt x="127800" y="109728"/>
                </a:lnTo>
                <a:lnTo>
                  <a:pt x="128368" y="112395"/>
                </a:lnTo>
                <a:lnTo>
                  <a:pt x="128435" y="115633"/>
                </a:lnTo>
                <a:lnTo>
                  <a:pt x="127812" y="118554"/>
                </a:lnTo>
                <a:lnTo>
                  <a:pt x="117221" y="128143"/>
                </a:lnTo>
                <a:lnTo>
                  <a:pt x="114249" y="128460"/>
                </a:lnTo>
                <a:close/>
              </a:path>
              <a:path w="128905" h="829310">
                <a:moveTo>
                  <a:pt x="64321" y="56712"/>
                </a:moveTo>
                <a:lnTo>
                  <a:pt x="52019" y="35534"/>
                </a:lnTo>
                <a:lnTo>
                  <a:pt x="76708" y="35572"/>
                </a:lnTo>
                <a:lnTo>
                  <a:pt x="64321" y="56712"/>
                </a:lnTo>
                <a:close/>
              </a:path>
              <a:path w="128905" h="829310">
                <a:moveTo>
                  <a:pt x="78562" y="81229"/>
                </a:moveTo>
                <a:lnTo>
                  <a:pt x="64321" y="56712"/>
                </a:lnTo>
                <a:lnTo>
                  <a:pt x="76708" y="35572"/>
                </a:lnTo>
                <a:lnTo>
                  <a:pt x="52019" y="35534"/>
                </a:lnTo>
                <a:lnTo>
                  <a:pt x="78650" y="35534"/>
                </a:lnTo>
                <a:lnTo>
                  <a:pt x="78562" y="81229"/>
                </a:lnTo>
                <a:close/>
              </a:path>
              <a:path w="128905" h="829310">
                <a:moveTo>
                  <a:pt x="77127" y="828700"/>
                </a:moveTo>
                <a:lnTo>
                  <a:pt x="48552" y="828649"/>
                </a:lnTo>
                <a:lnTo>
                  <a:pt x="49987" y="81175"/>
                </a:lnTo>
                <a:lnTo>
                  <a:pt x="64321" y="56712"/>
                </a:lnTo>
                <a:lnTo>
                  <a:pt x="78531" y="81175"/>
                </a:lnTo>
                <a:lnTo>
                  <a:pt x="78471" y="128460"/>
                </a:lnTo>
                <a:lnTo>
                  <a:pt x="77127" y="828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0667" y="3677068"/>
            <a:ext cx="128905" cy="792480"/>
          </a:xfrm>
          <a:custGeom>
            <a:avLst/>
            <a:gdLst/>
            <a:ahLst/>
            <a:cxnLst/>
            <a:rect l="l" t="t" r="r" b="b"/>
            <a:pathLst>
              <a:path w="128905" h="792479">
                <a:moveTo>
                  <a:pt x="64100" y="735466"/>
                </a:moveTo>
                <a:lnTo>
                  <a:pt x="49894" y="710999"/>
                </a:lnTo>
                <a:lnTo>
                  <a:pt x="49958" y="663714"/>
                </a:lnTo>
                <a:lnTo>
                  <a:pt x="51282" y="0"/>
                </a:lnTo>
                <a:lnTo>
                  <a:pt x="79857" y="50"/>
                </a:lnTo>
                <a:lnTo>
                  <a:pt x="78439" y="710999"/>
                </a:lnTo>
                <a:lnTo>
                  <a:pt x="64100" y="735466"/>
                </a:lnTo>
                <a:close/>
              </a:path>
              <a:path w="128905" h="792479">
                <a:moveTo>
                  <a:pt x="63982" y="792187"/>
                </a:moveTo>
                <a:lnTo>
                  <a:pt x="1854" y="685177"/>
                </a:lnTo>
                <a:lnTo>
                  <a:pt x="635" y="682459"/>
                </a:lnTo>
                <a:lnTo>
                  <a:pt x="55" y="679792"/>
                </a:lnTo>
                <a:lnTo>
                  <a:pt x="0" y="676554"/>
                </a:lnTo>
                <a:lnTo>
                  <a:pt x="609" y="673620"/>
                </a:lnTo>
                <a:lnTo>
                  <a:pt x="14173" y="663714"/>
                </a:lnTo>
                <a:lnTo>
                  <a:pt x="17184" y="664032"/>
                </a:lnTo>
                <a:lnTo>
                  <a:pt x="49864" y="710947"/>
                </a:lnTo>
                <a:lnTo>
                  <a:pt x="49758" y="763803"/>
                </a:lnTo>
                <a:lnTo>
                  <a:pt x="80586" y="763854"/>
                </a:lnTo>
                <a:lnTo>
                  <a:pt x="63982" y="792187"/>
                </a:lnTo>
                <a:close/>
              </a:path>
              <a:path w="128905" h="792479">
                <a:moveTo>
                  <a:pt x="80586" y="763854"/>
                </a:moveTo>
                <a:lnTo>
                  <a:pt x="78333" y="763854"/>
                </a:lnTo>
                <a:lnTo>
                  <a:pt x="78469" y="710947"/>
                </a:lnTo>
                <a:lnTo>
                  <a:pt x="101892" y="670979"/>
                </a:lnTo>
                <a:lnTo>
                  <a:pt x="114312" y="663917"/>
                </a:lnTo>
                <a:lnTo>
                  <a:pt x="117284" y="664248"/>
                </a:lnTo>
                <a:lnTo>
                  <a:pt x="128422" y="679792"/>
                </a:lnTo>
                <a:lnTo>
                  <a:pt x="127774" y="682713"/>
                </a:lnTo>
                <a:lnTo>
                  <a:pt x="126542" y="685431"/>
                </a:lnTo>
                <a:lnTo>
                  <a:pt x="80586" y="763854"/>
                </a:lnTo>
                <a:close/>
              </a:path>
              <a:path w="128905" h="792479">
                <a:moveTo>
                  <a:pt x="78333" y="763854"/>
                </a:moveTo>
                <a:lnTo>
                  <a:pt x="49758" y="763803"/>
                </a:lnTo>
                <a:lnTo>
                  <a:pt x="49864" y="710947"/>
                </a:lnTo>
                <a:lnTo>
                  <a:pt x="64100" y="735466"/>
                </a:lnTo>
                <a:lnTo>
                  <a:pt x="51714" y="756602"/>
                </a:lnTo>
                <a:lnTo>
                  <a:pt x="78347" y="756653"/>
                </a:lnTo>
                <a:lnTo>
                  <a:pt x="78333" y="763854"/>
                </a:lnTo>
                <a:close/>
              </a:path>
              <a:path w="128905" h="792479">
                <a:moveTo>
                  <a:pt x="78347" y="756653"/>
                </a:moveTo>
                <a:lnTo>
                  <a:pt x="76403" y="756653"/>
                </a:lnTo>
                <a:lnTo>
                  <a:pt x="64100" y="735466"/>
                </a:lnTo>
                <a:lnTo>
                  <a:pt x="78439" y="710999"/>
                </a:lnTo>
                <a:lnTo>
                  <a:pt x="78347" y="756653"/>
                </a:lnTo>
                <a:close/>
              </a:path>
              <a:path w="128905" h="792479">
                <a:moveTo>
                  <a:pt x="76403" y="756653"/>
                </a:moveTo>
                <a:lnTo>
                  <a:pt x="51714" y="756602"/>
                </a:lnTo>
                <a:lnTo>
                  <a:pt x="64100" y="735466"/>
                </a:lnTo>
                <a:lnTo>
                  <a:pt x="76403" y="7566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544650" y="4469257"/>
            <a:ext cx="3008630" cy="0"/>
          </a:xfrm>
          <a:custGeom>
            <a:avLst/>
            <a:gdLst/>
            <a:ahLst/>
            <a:cxnLst/>
            <a:rect l="l" t="t" r="r" b="b"/>
            <a:pathLst>
              <a:path w="3008629" h="0">
                <a:moveTo>
                  <a:pt x="0" y="0"/>
                </a:moveTo>
                <a:lnTo>
                  <a:pt x="30083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046020" y="4464672"/>
            <a:ext cx="255270" cy="80645"/>
          </a:xfrm>
          <a:custGeom>
            <a:avLst/>
            <a:gdLst/>
            <a:ahLst/>
            <a:cxnLst/>
            <a:rect l="l" t="t" r="r" b="b"/>
            <a:pathLst>
              <a:path w="255269" h="80645">
                <a:moveTo>
                  <a:pt x="2590" y="80606"/>
                </a:moveTo>
                <a:lnTo>
                  <a:pt x="0" y="71437"/>
                </a:lnTo>
                <a:lnTo>
                  <a:pt x="252602" y="0"/>
                </a:lnTo>
                <a:lnTo>
                  <a:pt x="255193" y="9169"/>
                </a:lnTo>
                <a:lnTo>
                  <a:pt x="2590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548674" y="4464672"/>
            <a:ext cx="255270" cy="80645"/>
          </a:xfrm>
          <a:custGeom>
            <a:avLst/>
            <a:gdLst/>
            <a:ahLst/>
            <a:cxnLst/>
            <a:rect l="l" t="t" r="r" b="b"/>
            <a:pathLst>
              <a:path w="255269" h="80645">
                <a:moveTo>
                  <a:pt x="2603" y="80606"/>
                </a:moveTo>
                <a:lnTo>
                  <a:pt x="0" y="71437"/>
                </a:lnTo>
                <a:lnTo>
                  <a:pt x="252615" y="0"/>
                </a:lnTo>
                <a:lnTo>
                  <a:pt x="255206" y="9169"/>
                </a:lnTo>
                <a:lnTo>
                  <a:pt x="2603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43694" y="4464672"/>
            <a:ext cx="257810" cy="80645"/>
          </a:xfrm>
          <a:custGeom>
            <a:avLst/>
            <a:gdLst/>
            <a:ahLst/>
            <a:cxnLst/>
            <a:rect l="l" t="t" r="r" b="b"/>
            <a:pathLst>
              <a:path w="257810" h="80645">
                <a:moveTo>
                  <a:pt x="2578" y="80606"/>
                </a:moveTo>
                <a:lnTo>
                  <a:pt x="0" y="71437"/>
                </a:lnTo>
                <a:lnTo>
                  <a:pt x="255155" y="0"/>
                </a:lnTo>
                <a:lnTo>
                  <a:pt x="257733" y="9169"/>
                </a:lnTo>
                <a:lnTo>
                  <a:pt x="2578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043908" y="4464672"/>
            <a:ext cx="255270" cy="80645"/>
          </a:xfrm>
          <a:custGeom>
            <a:avLst/>
            <a:gdLst/>
            <a:ahLst/>
            <a:cxnLst/>
            <a:rect l="l" t="t" r="r" b="b"/>
            <a:pathLst>
              <a:path w="255270" h="80645">
                <a:moveTo>
                  <a:pt x="2590" y="80606"/>
                </a:moveTo>
                <a:lnTo>
                  <a:pt x="0" y="71437"/>
                </a:lnTo>
                <a:lnTo>
                  <a:pt x="252602" y="0"/>
                </a:lnTo>
                <a:lnTo>
                  <a:pt x="255193" y="9169"/>
                </a:lnTo>
                <a:lnTo>
                  <a:pt x="2590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46360" y="4464672"/>
            <a:ext cx="257810" cy="80645"/>
          </a:xfrm>
          <a:custGeom>
            <a:avLst/>
            <a:gdLst/>
            <a:ahLst/>
            <a:cxnLst/>
            <a:rect l="l" t="t" r="r" b="b"/>
            <a:pathLst>
              <a:path w="257810" h="80645">
                <a:moveTo>
                  <a:pt x="2565" y="80606"/>
                </a:moveTo>
                <a:lnTo>
                  <a:pt x="0" y="71437"/>
                </a:lnTo>
                <a:lnTo>
                  <a:pt x="255155" y="0"/>
                </a:lnTo>
                <a:lnTo>
                  <a:pt x="257721" y="9169"/>
                </a:lnTo>
                <a:lnTo>
                  <a:pt x="2565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543367" y="4464672"/>
            <a:ext cx="257810" cy="80645"/>
          </a:xfrm>
          <a:custGeom>
            <a:avLst/>
            <a:gdLst/>
            <a:ahLst/>
            <a:cxnLst/>
            <a:rect l="l" t="t" r="r" b="b"/>
            <a:pathLst>
              <a:path w="257810" h="80645">
                <a:moveTo>
                  <a:pt x="2565" y="80606"/>
                </a:moveTo>
                <a:lnTo>
                  <a:pt x="0" y="71437"/>
                </a:lnTo>
                <a:lnTo>
                  <a:pt x="255155" y="0"/>
                </a:lnTo>
                <a:lnTo>
                  <a:pt x="257733" y="9169"/>
                </a:lnTo>
                <a:lnTo>
                  <a:pt x="2565" y="80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92972" y="3892994"/>
            <a:ext cx="57150" cy="159385"/>
          </a:xfrm>
          <a:custGeom>
            <a:avLst/>
            <a:gdLst/>
            <a:ahLst/>
            <a:cxnLst/>
            <a:rect l="l" t="t" r="r" b="b"/>
            <a:pathLst>
              <a:path w="57150" h="159385">
                <a:moveTo>
                  <a:pt x="13970" y="28727"/>
                </a:moveTo>
                <a:lnTo>
                  <a:pt x="27940" y="0"/>
                </a:lnTo>
                <a:lnTo>
                  <a:pt x="42541" y="28409"/>
                </a:lnTo>
                <a:lnTo>
                  <a:pt x="13970" y="28727"/>
                </a:lnTo>
                <a:close/>
              </a:path>
              <a:path w="57150" h="159385">
                <a:moveTo>
                  <a:pt x="14283" y="57299"/>
                </a:moveTo>
                <a:lnTo>
                  <a:pt x="13970" y="28727"/>
                </a:lnTo>
                <a:lnTo>
                  <a:pt x="42541" y="28409"/>
                </a:lnTo>
                <a:lnTo>
                  <a:pt x="42860" y="56988"/>
                </a:lnTo>
                <a:lnTo>
                  <a:pt x="14283" y="57299"/>
                </a:lnTo>
                <a:close/>
              </a:path>
              <a:path w="57150" h="159385">
                <a:moveTo>
                  <a:pt x="42860" y="56988"/>
                </a:moveTo>
                <a:lnTo>
                  <a:pt x="42545" y="28416"/>
                </a:lnTo>
                <a:lnTo>
                  <a:pt x="57150" y="56832"/>
                </a:lnTo>
                <a:lnTo>
                  <a:pt x="42860" y="56988"/>
                </a:lnTo>
                <a:close/>
              </a:path>
              <a:path w="57150" h="159385">
                <a:moveTo>
                  <a:pt x="0" y="57454"/>
                </a:moveTo>
                <a:lnTo>
                  <a:pt x="13970" y="28727"/>
                </a:lnTo>
                <a:lnTo>
                  <a:pt x="14283" y="57299"/>
                </a:lnTo>
                <a:lnTo>
                  <a:pt x="0" y="57454"/>
                </a:lnTo>
                <a:close/>
              </a:path>
              <a:path w="57150" h="159385">
                <a:moveTo>
                  <a:pt x="15405" y="158902"/>
                </a:moveTo>
                <a:lnTo>
                  <a:pt x="14283" y="57299"/>
                </a:lnTo>
                <a:lnTo>
                  <a:pt x="42860" y="56988"/>
                </a:lnTo>
                <a:lnTo>
                  <a:pt x="43980" y="158584"/>
                </a:lnTo>
                <a:lnTo>
                  <a:pt x="15405" y="1589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083574" y="4324693"/>
            <a:ext cx="76187" cy="144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079409" y="3316694"/>
            <a:ext cx="85725" cy="576580"/>
          </a:xfrm>
          <a:custGeom>
            <a:avLst/>
            <a:gdLst/>
            <a:ahLst/>
            <a:cxnLst/>
            <a:rect l="l" t="t" r="r" b="b"/>
            <a:pathLst>
              <a:path w="85725" h="576579">
                <a:moveTo>
                  <a:pt x="28566" y="490613"/>
                </a:moveTo>
                <a:lnTo>
                  <a:pt x="27216" y="76"/>
                </a:lnTo>
                <a:lnTo>
                  <a:pt x="55791" y="0"/>
                </a:lnTo>
                <a:lnTo>
                  <a:pt x="57141" y="490537"/>
                </a:lnTo>
                <a:lnTo>
                  <a:pt x="28566" y="490613"/>
                </a:lnTo>
                <a:close/>
              </a:path>
              <a:path w="85725" h="576579">
                <a:moveTo>
                  <a:pt x="75001" y="512051"/>
                </a:moveTo>
                <a:lnTo>
                  <a:pt x="28625" y="512051"/>
                </a:lnTo>
                <a:lnTo>
                  <a:pt x="57200" y="511962"/>
                </a:lnTo>
                <a:lnTo>
                  <a:pt x="57141" y="490537"/>
                </a:lnTo>
                <a:lnTo>
                  <a:pt x="85725" y="490461"/>
                </a:lnTo>
                <a:lnTo>
                  <a:pt x="75001" y="512051"/>
                </a:lnTo>
                <a:close/>
              </a:path>
              <a:path w="85725" h="576579">
                <a:moveTo>
                  <a:pt x="28625" y="512051"/>
                </a:moveTo>
                <a:lnTo>
                  <a:pt x="28566" y="490613"/>
                </a:lnTo>
                <a:lnTo>
                  <a:pt x="57141" y="490537"/>
                </a:lnTo>
                <a:lnTo>
                  <a:pt x="57200" y="511962"/>
                </a:lnTo>
                <a:lnTo>
                  <a:pt x="28625" y="512051"/>
                </a:lnTo>
                <a:close/>
              </a:path>
              <a:path w="85725" h="576579">
                <a:moveTo>
                  <a:pt x="43091" y="576300"/>
                </a:moveTo>
                <a:lnTo>
                  <a:pt x="0" y="490689"/>
                </a:lnTo>
                <a:lnTo>
                  <a:pt x="28566" y="490613"/>
                </a:lnTo>
                <a:lnTo>
                  <a:pt x="28625" y="512051"/>
                </a:lnTo>
                <a:lnTo>
                  <a:pt x="75001" y="512051"/>
                </a:lnTo>
                <a:lnTo>
                  <a:pt x="43091" y="57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79434" y="2308669"/>
            <a:ext cx="85725" cy="648335"/>
          </a:xfrm>
          <a:custGeom>
            <a:avLst/>
            <a:gdLst/>
            <a:ahLst/>
            <a:cxnLst/>
            <a:rect l="l" t="t" r="r" b="b"/>
            <a:pathLst>
              <a:path w="85725" h="648335">
                <a:moveTo>
                  <a:pt x="28573" y="85691"/>
                </a:moveTo>
                <a:lnTo>
                  <a:pt x="0" y="85623"/>
                </a:lnTo>
                <a:lnTo>
                  <a:pt x="43065" y="0"/>
                </a:lnTo>
                <a:lnTo>
                  <a:pt x="75006" y="64262"/>
                </a:lnTo>
                <a:lnTo>
                  <a:pt x="28625" y="64262"/>
                </a:lnTo>
                <a:lnTo>
                  <a:pt x="28573" y="85691"/>
                </a:lnTo>
                <a:close/>
              </a:path>
              <a:path w="85725" h="648335">
                <a:moveTo>
                  <a:pt x="57148" y="85758"/>
                </a:moveTo>
                <a:lnTo>
                  <a:pt x="28573" y="85691"/>
                </a:lnTo>
                <a:lnTo>
                  <a:pt x="28625" y="64262"/>
                </a:lnTo>
                <a:lnTo>
                  <a:pt x="57200" y="64325"/>
                </a:lnTo>
                <a:lnTo>
                  <a:pt x="57148" y="85758"/>
                </a:lnTo>
                <a:close/>
              </a:path>
              <a:path w="85725" h="648335">
                <a:moveTo>
                  <a:pt x="85725" y="85826"/>
                </a:moveTo>
                <a:lnTo>
                  <a:pt x="57148" y="85758"/>
                </a:lnTo>
                <a:lnTo>
                  <a:pt x="57200" y="64325"/>
                </a:lnTo>
                <a:lnTo>
                  <a:pt x="28625" y="64262"/>
                </a:lnTo>
                <a:lnTo>
                  <a:pt x="75006" y="64262"/>
                </a:lnTo>
                <a:lnTo>
                  <a:pt x="85725" y="85826"/>
                </a:lnTo>
                <a:close/>
              </a:path>
              <a:path w="85725" h="648335">
                <a:moveTo>
                  <a:pt x="55765" y="647738"/>
                </a:moveTo>
                <a:lnTo>
                  <a:pt x="27190" y="647661"/>
                </a:lnTo>
                <a:lnTo>
                  <a:pt x="28573" y="85691"/>
                </a:lnTo>
                <a:lnTo>
                  <a:pt x="57148" y="85758"/>
                </a:lnTo>
                <a:lnTo>
                  <a:pt x="55765" y="647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620721" y="2300058"/>
            <a:ext cx="579755" cy="250825"/>
          </a:xfrm>
          <a:custGeom>
            <a:avLst/>
            <a:gdLst/>
            <a:ahLst/>
            <a:cxnLst/>
            <a:rect l="l" t="t" r="r" b="b"/>
            <a:pathLst>
              <a:path w="579755" h="250825">
                <a:moveTo>
                  <a:pt x="498661" y="214090"/>
                </a:moveTo>
                <a:lnTo>
                  <a:pt x="0" y="26746"/>
                </a:lnTo>
                <a:lnTo>
                  <a:pt x="10045" y="0"/>
                </a:lnTo>
                <a:lnTo>
                  <a:pt x="508713" y="187347"/>
                </a:lnTo>
                <a:lnTo>
                  <a:pt x="526612" y="209330"/>
                </a:lnTo>
                <a:lnTo>
                  <a:pt x="498661" y="214090"/>
                </a:lnTo>
                <a:close/>
              </a:path>
              <a:path w="579755" h="250825">
                <a:moveTo>
                  <a:pt x="559708" y="232676"/>
                </a:moveTo>
                <a:lnTo>
                  <a:pt x="548132" y="232676"/>
                </a:lnTo>
                <a:lnTo>
                  <a:pt x="558177" y="205930"/>
                </a:lnTo>
                <a:lnTo>
                  <a:pt x="508713" y="187347"/>
                </a:lnTo>
                <a:lnTo>
                  <a:pt x="479412" y="151358"/>
                </a:lnTo>
                <a:lnTo>
                  <a:pt x="477774" y="148856"/>
                </a:lnTo>
                <a:lnTo>
                  <a:pt x="476694" y="146075"/>
                </a:lnTo>
                <a:lnTo>
                  <a:pt x="476224" y="143129"/>
                </a:lnTo>
                <a:lnTo>
                  <a:pt x="476377" y="140144"/>
                </a:lnTo>
                <a:lnTo>
                  <a:pt x="491197" y="128066"/>
                </a:lnTo>
                <a:lnTo>
                  <a:pt x="494144" y="128524"/>
                </a:lnTo>
                <a:lnTo>
                  <a:pt x="496938" y="129590"/>
                </a:lnTo>
                <a:lnTo>
                  <a:pt x="499452" y="131216"/>
                </a:lnTo>
                <a:lnTo>
                  <a:pt x="501573" y="133324"/>
                </a:lnTo>
                <a:lnTo>
                  <a:pt x="579691" y="229273"/>
                </a:lnTo>
                <a:lnTo>
                  <a:pt x="559708" y="232676"/>
                </a:lnTo>
                <a:close/>
              </a:path>
              <a:path w="579755" h="250825">
                <a:moveTo>
                  <a:pt x="526612" y="209330"/>
                </a:moveTo>
                <a:lnTo>
                  <a:pt x="508713" y="187347"/>
                </a:lnTo>
                <a:lnTo>
                  <a:pt x="556284" y="205219"/>
                </a:lnTo>
                <a:lnTo>
                  <a:pt x="550748" y="205219"/>
                </a:lnTo>
                <a:lnTo>
                  <a:pt x="526612" y="209330"/>
                </a:lnTo>
                <a:close/>
              </a:path>
              <a:path w="579755" h="250825">
                <a:moveTo>
                  <a:pt x="542074" y="228320"/>
                </a:moveTo>
                <a:lnTo>
                  <a:pt x="526612" y="209330"/>
                </a:lnTo>
                <a:lnTo>
                  <a:pt x="550748" y="205219"/>
                </a:lnTo>
                <a:lnTo>
                  <a:pt x="542074" y="228320"/>
                </a:lnTo>
                <a:close/>
              </a:path>
              <a:path w="579755" h="250825">
                <a:moveTo>
                  <a:pt x="549768" y="228320"/>
                </a:moveTo>
                <a:lnTo>
                  <a:pt x="542074" y="228320"/>
                </a:lnTo>
                <a:lnTo>
                  <a:pt x="550748" y="205219"/>
                </a:lnTo>
                <a:lnTo>
                  <a:pt x="556284" y="205219"/>
                </a:lnTo>
                <a:lnTo>
                  <a:pt x="558177" y="205930"/>
                </a:lnTo>
                <a:lnTo>
                  <a:pt x="549768" y="228320"/>
                </a:lnTo>
                <a:close/>
              </a:path>
              <a:path w="579755" h="250825">
                <a:moveTo>
                  <a:pt x="548132" y="232676"/>
                </a:moveTo>
                <a:lnTo>
                  <a:pt x="498661" y="214090"/>
                </a:lnTo>
                <a:lnTo>
                  <a:pt x="526612" y="209330"/>
                </a:lnTo>
                <a:lnTo>
                  <a:pt x="542074" y="228320"/>
                </a:lnTo>
                <a:lnTo>
                  <a:pt x="549768" y="228320"/>
                </a:lnTo>
                <a:lnTo>
                  <a:pt x="548132" y="232676"/>
                </a:lnTo>
                <a:close/>
              </a:path>
              <a:path w="579755" h="250825">
                <a:moveTo>
                  <a:pt x="454736" y="250240"/>
                </a:moveTo>
                <a:lnTo>
                  <a:pt x="441058" y="236880"/>
                </a:lnTo>
                <a:lnTo>
                  <a:pt x="441172" y="233895"/>
                </a:lnTo>
                <a:lnTo>
                  <a:pt x="498661" y="214090"/>
                </a:lnTo>
                <a:lnTo>
                  <a:pt x="548132" y="232676"/>
                </a:lnTo>
                <a:lnTo>
                  <a:pt x="559708" y="232676"/>
                </a:lnTo>
                <a:lnTo>
                  <a:pt x="457707" y="250050"/>
                </a:lnTo>
                <a:lnTo>
                  <a:pt x="454736" y="25024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91129" y="2518473"/>
            <a:ext cx="514350" cy="443230"/>
          </a:xfrm>
          <a:custGeom>
            <a:avLst/>
            <a:gdLst/>
            <a:ahLst/>
            <a:cxnLst/>
            <a:rect l="l" t="t" r="r" b="b"/>
            <a:pathLst>
              <a:path w="514350" h="443230">
                <a:moveTo>
                  <a:pt x="471013" y="405797"/>
                </a:moveTo>
                <a:lnTo>
                  <a:pt x="443103" y="400729"/>
                </a:lnTo>
                <a:lnTo>
                  <a:pt x="0" y="21716"/>
                </a:lnTo>
                <a:lnTo>
                  <a:pt x="18567" y="0"/>
                </a:lnTo>
                <a:lnTo>
                  <a:pt x="461688" y="379017"/>
                </a:lnTo>
                <a:lnTo>
                  <a:pt x="471013" y="405797"/>
                </a:lnTo>
                <a:close/>
              </a:path>
              <a:path w="514350" h="443230">
                <a:moveTo>
                  <a:pt x="511472" y="435089"/>
                </a:moveTo>
                <a:lnTo>
                  <a:pt x="483273" y="435089"/>
                </a:lnTo>
                <a:lnTo>
                  <a:pt x="501853" y="413372"/>
                </a:lnTo>
                <a:lnTo>
                  <a:pt x="461688" y="379017"/>
                </a:lnTo>
                <a:lnTo>
                  <a:pt x="446430" y="335203"/>
                </a:lnTo>
                <a:lnTo>
                  <a:pt x="445744" y="332295"/>
                </a:lnTo>
                <a:lnTo>
                  <a:pt x="445681" y="329311"/>
                </a:lnTo>
                <a:lnTo>
                  <a:pt x="446239" y="326377"/>
                </a:lnTo>
                <a:lnTo>
                  <a:pt x="459625" y="316217"/>
                </a:lnTo>
                <a:lnTo>
                  <a:pt x="462597" y="316471"/>
                </a:lnTo>
                <a:lnTo>
                  <a:pt x="473417" y="325805"/>
                </a:lnTo>
                <a:lnTo>
                  <a:pt x="511472" y="435089"/>
                </a:lnTo>
                <a:close/>
              </a:path>
              <a:path w="514350" h="443230">
                <a:moveTo>
                  <a:pt x="488542" y="428929"/>
                </a:moveTo>
                <a:lnTo>
                  <a:pt x="479069" y="428929"/>
                </a:lnTo>
                <a:lnTo>
                  <a:pt x="495109" y="410171"/>
                </a:lnTo>
                <a:lnTo>
                  <a:pt x="471013" y="405797"/>
                </a:lnTo>
                <a:lnTo>
                  <a:pt x="461688" y="379017"/>
                </a:lnTo>
                <a:lnTo>
                  <a:pt x="501853" y="413372"/>
                </a:lnTo>
                <a:lnTo>
                  <a:pt x="488542" y="428929"/>
                </a:lnTo>
                <a:close/>
              </a:path>
              <a:path w="514350" h="443230">
                <a:moveTo>
                  <a:pt x="514108" y="442658"/>
                </a:moveTo>
                <a:lnTo>
                  <a:pt x="392366" y="420560"/>
                </a:lnTo>
                <a:lnTo>
                  <a:pt x="380669" y="405434"/>
                </a:lnTo>
                <a:lnTo>
                  <a:pt x="381203" y="402501"/>
                </a:lnTo>
                <a:lnTo>
                  <a:pt x="394487" y="392226"/>
                </a:lnTo>
                <a:lnTo>
                  <a:pt x="397459" y="392442"/>
                </a:lnTo>
                <a:lnTo>
                  <a:pt x="443103" y="400729"/>
                </a:lnTo>
                <a:lnTo>
                  <a:pt x="483273" y="435089"/>
                </a:lnTo>
                <a:lnTo>
                  <a:pt x="511472" y="435089"/>
                </a:lnTo>
                <a:lnTo>
                  <a:pt x="514108" y="442658"/>
                </a:lnTo>
                <a:close/>
              </a:path>
              <a:path w="514350" h="443230">
                <a:moveTo>
                  <a:pt x="483273" y="435089"/>
                </a:moveTo>
                <a:lnTo>
                  <a:pt x="443103" y="400729"/>
                </a:lnTo>
                <a:lnTo>
                  <a:pt x="471013" y="405797"/>
                </a:lnTo>
                <a:lnTo>
                  <a:pt x="479069" y="428929"/>
                </a:lnTo>
                <a:lnTo>
                  <a:pt x="488542" y="428929"/>
                </a:lnTo>
                <a:lnTo>
                  <a:pt x="483273" y="435089"/>
                </a:lnTo>
                <a:close/>
              </a:path>
              <a:path w="514350" h="443230">
                <a:moveTo>
                  <a:pt x="479069" y="428929"/>
                </a:moveTo>
                <a:lnTo>
                  <a:pt x="471013" y="405797"/>
                </a:lnTo>
                <a:lnTo>
                  <a:pt x="495109" y="410171"/>
                </a:lnTo>
                <a:lnTo>
                  <a:pt x="479069" y="428929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691902" y="2956001"/>
            <a:ext cx="393700" cy="942340"/>
          </a:xfrm>
          <a:custGeom>
            <a:avLst/>
            <a:gdLst/>
            <a:ahLst/>
            <a:cxnLst/>
            <a:rect l="l" t="t" r="r" b="b"/>
            <a:pathLst>
              <a:path w="393700" h="942339">
                <a:moveTo>
                  <a:pt x="353336" y="888823"/>
                </a:moveTo>
                <a:lnTo>
                  <a:pt x="331214" y="871101"/>
                </a:lnTo>
                <a:lnTo>
                  <a:pt x="0" y="10261"/>
                </a:lnTo>
                <a:lnTo>
                  <a:pt x="26669" y="0"/>
                </a:lnTo>
                <a:lnTo>
                  <a:pt x="357877" y="860822"/>
                </a:lnTo>
                <a:lnTo>
                  <a:pt x="353336" y="888823"/>
                </a:lnTo>
                <a:close/>
              </a:path>
              <a:path w="393700" h="942339">
                <a:moveTo>
                  <a:pt x="377158" y="920419"/>
                </a:moveTo>
                <a:lnTo>
                  <a:pt x="350189" y="920419"/>
                </a:lnTo>
                <a:lnTo>
                  <a:pt x="376859" y="910158"/>
                </a:lnTo>
                <a:lnTo>
                  <a:pt x="357877" y="860822"/>
                </a:lnTo>
                <a:lnTo>
                  <a:pt x="365302" y="815035"/>
                </a:lnTo>
                <a:lnTo>
                  <a:pt x="380212" y="803059"/>
                </a:lnTo>
                <a:lnTo>
                  <a:pt x="383158" y="803541"/>
                </a:lnTo>
                <a:lnTo>
                  <a:pt x="393674" y="816635"/>
                </a:lnTo>
                <a:lnTo>
                  <a:pt x="393509" y="819619"/>
                </a:lnTo>
                <a:lnTo>
                  <a:pt x="377158" y="920419"/>
                </a:lnTo>
                <a:close/>
              </a:path>
              <a:path w="393700" h="942339">
                <a:moveTo>
                  <a:pt x="373697" y="941755"/>
                </a:moveTo>
                <a:lnTo>
                  <a:pt x="277126" y="864387"/>
                </a:lnTo>
                <a:lnTo>
                  <a:pt x="271805" y="854062"/>
                </a:lnTo>
                <a:lnTo>
                  <a:pt x="271945" y="851077"/>
                </a:lnTo>
                <a:lnTo>
                  <a:pt x="286740" y="838962"/>
                </a:lnTo>
                <a:lnTo>
                  <a:pt x="289687" y="839419"/>
                </a:lnTo>
                <a:lnTo>
                  <a:pt x="292480" y="840473"/>
                </a:lnTo>
                <a:lnTo>
                  <a:pt x="294995" y="842086"/>
                </a:lnTo>
                <a:lnTo>
                  <a:pt x="331214" y="871101"/>
                </a:lnTo>
                <a:lnTo>
                  <a:pt x="350189" y="920419"/>
                </a:lnTo>
                <a:lnTo>
                  <a:pt x="377158" y="920419"/>
                </a:lnTo>
                <a:lnTo>
                  <a:pt x="373697" y="941755"/>
                </a:lnTo>
                <a:close/>
              </a:path>
              <a:path w="393700" h="942339">
                <a:moveTo>
                  <a:pt x="369466" y="913003"/>
                </a:moveTo>
                <a:lnTo>
                  <a:pt x="349415" y="913003"/>
                </a:lnTo>
                <a:lnTo>
                  <a:pt x="372452" y="904138"/>
                </a:lnTo>
                <a:lnTo>
                  <a:pt x="353336" y="888823"/>
                </a:lnTo>
                <a:lnTo>
                  <a:pt x="357877" y="860822"/>
                </a:lnTo>
                <a:lnTo>
                  <a:pt x="376859" y="910158"/>
                </a:lnTo>
                <a:lnTo>
                  <a:pt x="369466" y="913003"/>
                </a:lnTo>
                <a:close/>
              </a:path>
              <a:path w="393700" h="942339">
                <a:moveTo>
                  <a:pt x="350189" y="920419"/>
                </a:moveTo>
                <a:lnTo>
                  <a:pt x="331214" y="871101"/>
                </a:lnTo>
                <a:lnTo>
                  <a:pt x="353336" y="888823"/>
                </a:lnTo>
                <a:lnTo>
                  <a:pt x="349415" y="913003"/>
                </a:lnTo>
                <a:lnTo>
                  <a:pt x="369466" y="913003"/>
                </a:lnTo>
                <a:lnTo>
                  <a:pt x="350189" y="920419"/>
                </a:lnTo>
                <a:close/>
              </a:path>
              <a:path w="393700" h="942339">
                <a:moveTo>
                  <a:pt x="349415" y="913003"/>
                </a:moveTo>
                <a:lnTo>
                  <a:pt x="353336" y="888823"/>
                </a:lnTo>
                <a:lnTo>
                  <a:pt x="372452" y="904138"/>
                </a:lnTo>
                <a:lnTo>
                  <a:pt x="349415" y="91300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25737" y="2519807"/>
            <a:ext cx="41275" cy="19050"/>
          </a:xfrm>
          <a:custGeom>
            <a:avLst/>
            <a:gdLst/>
            <a:ahLst/>
            <a:cxnLst/>
            <a:rect l="l" t="t" r="r" b="b"/>
            <a:pathLst>
              <a:path w="41275" h="19050">
                <a:moveTo>
                  <a:pt x="41275" y="19050"/>
                </a:moveTo>
                <a:lnTo>
                  <a:pt x="0" y="19050"/>
                </a:lnTo>
                <a:lnTo>
                  <a:pt x="0" y="0"/>
                </a:lnTo>
                <a:lnTo>
                  <a:pt x="41275" y="0"/>
                </a:lnTo>
                <a:lnTo>
                  <a:pt x="41275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25737" y="2951607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2700" y="19050"/>
                </a:moveTo>
                <a:lnTo>
                  <a:pt x="0" y="19050"/>
                </a:lnTo>
                <a:lnTo>
                  <a:pt x="0" y="0"/>
                </a:lnTo>
                <a:lnTo>
                  <a:pt x="12700" y="0"/>
                </a:lnTo>
                <a:lnTo>
                  <a:pt x="127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190252" y="2147061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28440" y="3912361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711462" y="2344229"/>
            <a:ext cx="542925" cy="22288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07590" y="3267202"/>
            <a:ext cx="408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Δ</a:t>
            </a:r>
            <a:r>
              <a:rPr dirty="0" sz="2000" spc="-10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60512" y="1939099"/>
            <a:ext cx="1177925" cy="1365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85"/>
              </a:lnSpc>
              <a:spcBef>
                <a:spcPts val="100"/>
              </a:spcBef>
              <a:tabLst>
                <a:tab pos="535305" algn="l"/>
                <a:tab pos="1164590" algn="l"/>
              </a:tabLst>
            </a:pP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4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	</a:t>
            </a:r>
            <a:endParaRPr sz="2400">
              <a:latin typeface="Times New Roman"/>
              <a:cs typeface="Times New Roman"/>
            </a:endParaRPr>
          </a:p>
          <a:p>
            <a:pPr marL="736600">
              <a:lnSpc>
                <a:spcPts val="2005"/>
              </a:lnSpc>
            </a:pPr>
            <a:r>
              <a:rPr dirty="0" sz="2000" spc="-5" b="1" i="1">
                <a:latin typeface="Times New Roman"/>
                <a:cs typeface="Times New Roman"/>
              </a:rPr>
              <a:t>Δh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 marL="732790">
              <a:lnSpc>
                <a:spcPct val="100000"/>
              </a:lnSpc>
              <a:spcBef>
                <a:spcPts val="509"/>
              </a:spcBef>
            </a:pPr>
            <a:r>
              <a:rPr dirty="0" sz="2000" spc="-5" b="1" i="1">
                <a:latin typeface="Times New Roman"/>
                <a:cs typeface="Times New Roman"/>
              </a:rPr>
              <a:t>Δh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algn="ctr" marL="163830">
              <a:lnSpc>
                <a:spcPct val="100000"/>
              </a:lnSpc>
              <a:spcBef>
                <a:spcPts val="750"/>
              </a:spcBef>
            </a:pPr>
            <a:r>
              <a:rPr dirty="0" sz="2000" i="1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682887" y="2573782"/>
            <a:ext cx="1322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30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300" spc="10">
                <a:latin typeface="Times New Roman"/>
                <a:cs typeface="Times New Roman"/>
              </a:rPr>
              <a:t> </a:t>
            </a:r>
            <a:r>
              <a:rPr dirty="0" baseline="-13888" sz="3600" b="1" i="1">
                <a:latin typeface="Times New Roman"/>
                <a:cs typeface="Times New Roman"/>
              </a:rPr>
              <a:t>C</a:t>
            </a:r>
            <a:endParaRPr baseline="-13888"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577378" y="1039571"/>
            <a:ext cx="216662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75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物体沿折线运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  <a:p>
            <a:pPr algn="ctr">
              <a:lnSpc>
                <a:spcPts val="2875"/>
              </a:lnSpc>
            </a:pPr>
            <a:r>
              <a:rPr dirty="0" sz="2400" spc="-5" b="1">
                <a:latin typeface="Times New Roman"/>
                <a:cs typeface="Times New Roman"/>
              </a:rPr>
              <a:t>(</a:t>
            </a:r>
            <a:r>
              <a:rPr dirty="0" sz="2400" spc="-5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黑体"/>
                <a:cs typeface="黑体"/>
              </a:rPr>
              <a:t>到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11301" y="2580132"/>
            <a:ext cx="30480" cy="19050"/>
          </a:xfrm>
          <a:custGeom>
            <a:avLst/>
            <a:gdLst/>
            <a:ahLst/>
            <a:cxnLst/>
            <a:rect l="l" t="t" r="r" b="b"/>
            <a:pathLst>
              <a:path w="30479" h="19050">
                <a:moveTo>
                  <a:pt x="30162" y="19050"/>
                </a:moveTo>
                <a:lnTo>
                  <a:pt x="0" y="19050"/>
                </a:lnTo>
                <a:lnTo>
                  <a:pt x="0" y="0"/>
                </a:lnTo>
                <a:lnTo>
                  <a:pt x="30162" y="0"/>
                </a:lnTo>
                <a:lnTo>
                  <a:pt x="3016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174776" y="229755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308126" y="2297557"/>
            <a:ext cx="24130" cy="19050"/>
          </a:xfrm>
          <a:custGeom>
            <a:avLst/>
            <a:gdLst/>
            <a:ahLst/>
            <a:cxnLst/>
            <a:rect l="l" t="t" r="r" b="b"/>
            <a:pathLst>
              <a:path w="24129" h="19050">
                <a:moveTo>
                  <a:pt x="23812" y="19050"/>
                </a:moveTo>
                <a:lnTo>
                  <a:pt x="0" y="19050"/>
                </a:lnTo>
                <a:lnTo>
                  <a:pt x="0" y="0"/>
                </a:lnTo>
                <a:lnTo>
                  <a:pt x="23812" y="0"/>
                </a:lnTo>
                <a:lnTo>
                  <a:pt x="23812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873026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28601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184176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39751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495326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650901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806476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62051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17626" y="3937444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22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273201" y="3926332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4" h="22225">
                <a:moveTo>
                  <a:pt x="26987" y="22225"/>
                </a:moveTo>
                <a:lnTo>
                  <a:pt x="0" y="22225"/>
                </a:lnTo>
                <a:lnTo>
                  <a:pt x="0" y="0"/>
                </a:lnTo>
                <a:lnTo>
                  <a:pt x="26987" y="0"/>
                </a:lnTo>
                <a:lnTo>
                  <a:pt x="26987" y="2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67895" y="2022284"/>
            <a:ext cx="1443355" cy="1892300"/>
          </a:xfrm>
          <a:custGeom>
            <a:avLst/>
            <a:gdLst/>
            <a:ahLst/>
            <a:cxnLst/>
            <a:rect l="l" t="t" r="r" b="b"/>
            <a:pathLst>
              <a:path w="1443354" h="1892300">
                <a:moveTo>
                  <a:pt x="99288" y="38100"/>
                </a:moveTo>
                <a:lnTo>
                  <a:pt x="41884" y="38100"/>
                </a:lnTo>
                <a:lnTo>
                  <a:pt x="27343" y="25400"/>
                </a:lnTo>
                <a:lnTo>
                  <a:pt x="0" y="25400"/>
                </a:lnTo>
                <a:lnTo>
                  <a:pt x="10261" y="0"/>
                </a:lnTo>
                <a:lnTo>
                  <a:pt x="38862" y="0"/>
                </a:lnTo>
                <a:lnTo>
                  <a:pt x="53657" y="12700"/>
                </a:lnTo>
                <a:lnTo>
                  <a:pt x="68719" y="12700"/>
                </a:lnTo>
                <a:lnTo>
                  <a:pt x="99288" y="38100"/>
                </a:lnTo>
                <a:close/>
              </a:path>
              <a:path w="1443354" h="1892300">
                <a:moveTo>
                  <a:pt x="145275" y="63500"/>
                </a:moveTo>
                <a:lnTo>
                  <a:pt x="86131" y="63500"/>
                </a:lnTo>
                <a:lnTo>
                  <a:pt x="70993" y="50800"/>
                </a:lnTo>
                <a:lnTo>
                  <a:pt x="71208" y="50800"/>
                </a:lnTo>
                <a:lnTo>
                  <a:pt x="56197" y="38100"/>
                </a:lnTo>
                <a:lnTo>
                  <a:pt x="114681" y="38100"/>
                </a:lnTo>
                <a:lnTo>
                  <a:pt x="145275" y="63500"/>
                </a:lnTo>
                <a:close/>
              </a:path>
              <a:path w="1443354" h="1892300">
                <a:moveTo>
                  <a:pt x="189661" y="88900"/>
                </a:moveTo>
                <a:lnTo>
                  <a:pt x="130975" y="88900"/>
                </a:lnTo>
                <a:lnTo>
                  <a:pt x="115912" y="76200"/>
                </a:lnTo>
                <a:lnTo>
                  <a:pt x="116090" y="76200"/>
                </a:lnTo>
                <a:lnTo>
                  <a:pt x="100926" y="63500"/>
                </a:lnTo>
                <a:lnTo>
                  <a:pt x="160337" y="63500"/>
                </a:lnTo>
                <a:lnTo>
                  <a:pt x="175158" y="76200"/>
                </a:lnTo>
                <a:lnTo>
                  <a:pt x="189661" y="88900"/>
                </a:lnTo>
                <a:close/>
              </a:path>
              <a:path w="1443354" h="1892300">
                <a:moveTo>
                  <a:pt x="242811" y="127000"/>
                </a:moveTo>
                <a:lnTo>
                  <a:pt x="201295" y="127000"/>
                </a:lnTo>
                <a:lnTo>
                  <a:pt x="187845" y="114300"/>
                </a:lnTo>
                <a:lnTo>
                  <a:pt x="174294" y="114300"/>
                </a:lnTo>
                <a:lnTo>
                  <a:pt x="159969" y="101600"/>
                </a:lnTo>
                <a:lnTo>
                  <a:pt x="160147" y="101600"/>
                </a:lnTo>
                <a:lnTo>
                  <a:pt x="145503" y="88900"/>
                </a:lnTo>
                <a:lnTo>
                  <a:pt x="203771" y="88900"/>
                </a:lnTo>
                <a:lnTo>
                  <a:pt x="217424" y="101600"/>
                </a:lnTo>
                <a:lnTo>
                  <a:pt x="230530" y="114300"/>
                </a:lnTo>
                <a:lnTo>
                  <a:pt x="242811" y="127000"/>
                </a:lnTo>
                <a:close/>
              </a:path>
              <a:path w="1443354" h="1892300">
                <a:moveTo>
                  <a:pt x="272618" y="177800"/>
                </a:moveTo>
                <a:lnTo>
                  <a:pt x="245999" y="177800"/>
                </a:lnTo>
                <a:lnTo>
                  <a:pt x="246214" y="165100"/>
                </a:lnTo>
                <a:lnTo>
                  <a:pt x="254927" y="165100"/>
                </a:lnTo>
                <a:lnTo>
                  <a:pt x="256857" y="152400"/>
                </a:lnTo>
                <a:lnTo>
                  <a:pt x="231394" y="152400"/>
                </a:lnTo>
                <a:lnTo>
                  <a:pt x="222161" y="139700"/>
                </a:lnTo>
                <a:lnTo>
                  <a:pt x="213995" y="139700"/>
                </a:lnTo>
                <a:lnTo>
                  <a:pt x="201091" y="127000"/>
                </a:lnTo>
                <a:lnTo>
                  <a:pt x="246710" y="127000"/>
                </a:lnTo>
                <a:lnTo>
                  <a:pt x="256044" y="139700"/>
                </a:lnTo>
                <a:lnTo>
                  <a:pt x="262915" y="152400"/>
                </a:lnTo>
                <a:lnTo>
                  <a:pt x="270484" y="165100"/>
                </a:lnTo>
                <a:lnTo>
                  <a:pt x="272618" y="177800"/>
                </a:lnTo>
                <a:close/>
              </a:path>
              <a:path w="1443354" h="1892300">
                <a:moveTo>
                  <a:pt x="254927" y="165100"/>
                </a:moveTo>
                <a:lnTo>
                  <a:pt x="238036" y="165100"/>
                </a:lnTo>
                <a:lnTo>
                  <a:pt x="231305" y="152400"/>
                </a:lnTo>
                <a:lnTo>
                  <a:pt x="256857" y="152400"/>
                </a:lnTo>
                <a:lnTo>
                  <a:pt x="254927" y="165100"/>
                </a:lnTo>
                <a:close/>
              </a:path>
              <a:path w="1443354" h="1892300">
                <a:moveTo>
                  <a:pt x="300037" y="177800"/>
                </a:moveTo>
                <a:lnTo>
                  <a:pt x="272618" y="177800"/>
                </a:lnTo>
                <a:lnTo>
                  <a:pt x="270484" y="165100"/>
                </a:lnTo>
                <a:lnTo>
                  <a:pt x="262915" y="152400"/>
                </a:lnTo>
                <a:lnTo>
                  <a:pt x="271538" y="152400"/>
                </a:lnTo>
                <a:lnTo>
                  <a:pt x="274116" y="165100"/>
                </a:lnTo>
                <a:lnTo>
                  <a:pt x="293979" y="165100"/>
                </a:lnTo>
                <a:lnTo>
                  <a:pt x="300037" y="177800"/>
                </a:lnTo>
                <a:close/>
              </a:path>
              <a:path w="1443354" h="1892300">
                <a:moveTo>
                  <a:pt x="245999" y="177800"/>
                </a:moveTo>
                <a:lnTo>
                  <a:pt x="245414" y="177800"/>
                </a:lnTo>
                <a:lnTo>
                  <a:pt x="237896" y="165100"/>
                </a:lnTo>
                <a:lnTo>
                  <a:pt x="246214" y="165100"/>
                </a:lnTo>
                <a:lnTo>
                  <a:pt x="245999" y="177800"/>
                </a:lnTo>
                <a:close/>
              </a:path>
              <a:path w="1443354" h="1892300">
                <a:moveTo>
                  <a:pt x="268427" y="190500"/>
                </a:moveTo>
                <a:lnTo>
                  <a:pt x="247510" y="190500"/>
                </a:lnTo>
                <a:lnTo>
                  <a:pt x="245363" y="177800"/>
                </a:lnTo>
                <a:lnTo>
                  <a:pt x="271957" y="177800"/>
                </a:lnTo>
                <a:lnTo>
                  <a:pt x="268427" y="190500"/>
                </a:lnTo>
                <a:close/>
              </a:path>
              <a:path w="1443354" h="1892300">
                <a:moveTo>
                  <a:pt x="272262" y="190500"/>
                </a:moveTo>
                <a:lnTo>
                  <a:pt x="268427" y="190500"/>
                </a:lnTo>
                <a:lnTo>
                  <a:pt x="271957" y="177800"/>
                </a:lnTo>
                <a:lnTo>
                  <a:pt x="273545" y="177800"/>
                </a:lnTo>
                <a:lnTo>
                  <a:pt x="272262" y="190500"/>
                </a:lnTo>
                <a:close/>
              </a:path>
              <a:path w="1443354" h="1892300">
                <a:moveTo>
                  <a:pt x="314667" y="190500"/>
                </a:moveTo>
                <a:lnTo>
                  <a:pt x="272262" y="190500"/>
                </a:lnTo>
                <a:lnTo>
                  <a:pt x="273545" y="177800"/>
                </a:lnTo>
                <a:lnTo>
                  <a:pt x="307009" y="177800"/>
                </a:lnTo>
                <a:lnTo>
                  <a:pt x="314667" y="190500"/>
                </a:lnTo>
                <a:close/>
              </a:path>
              <a:path w="1443354" h="1892300">
                <a:moveTo>
                  <a:pt x="329717" y="203200"/>
                </a:moveTo>
                <a:lnTo>
                  <a:pt x="283565" y="203200"/>
                </a:lnTo>
                <a:lnTo>
                  <a:pt x="277837" y="190500"/>
                </a:lnTo>
                <a:lnTo>
                  <a:pt x="323075" y="190500"/>
                </a:lnTo>
                <a:lnTo>
                  <a:pt x="329717" y="203200"/>
                </a:lnTo>
                <a:close/>
              </a:path>
              <a:path w="1443354" h="1892300">
                <a:moveTo>
                  <a:pt x="360057" y="241300"/>
                </a:moveTo>
                <a:lnTo>
                  <a:pt x="326186" y="241300"/>
                </a:lnTo>
                <a:lnTo>
                  <a:pt x="320459" y="228600"/>
                </a:lnTo>
                <a:lnTo>
                  <a:pt x="315150" y="228600"/>
                </a:lnTo>
                <a:lnTo>
                  <a:pt x="308889" y="215900"/>
                </a:lnTo>
                <a:lnTo>
                  <a:pt x="303314" y="215900"/>
                </a:lnTo>
                <a:lnTo>
                  <a:pt x="296214" y="203200"/>
                </a:lnTo>
                <a:lnTo>
                  <a:pt x="336448" y="203200"/>
                </a:lnTo>
                <a:lnTo>
                  <a:pt x="343026" y="215900"/>
                </a:lnTo>
                <a:lnTo>
                  <a:pt x="348970" y="228600"/>
                </a:lnTo>
                <a:lnTo>
                  <a:pt x="360057" y="241300"/>
                </a:lnTo>
                <a:close/>
              </a:path>
              <a:path w="1443354" h="1892300">
                <a:moveTo>
                  <a:pt x="388632" y="279400"/>
                </a:moveTo>
                <a:lnTo>
                  <a:pt x="354241" y="279400"/>
                </a:lnTo>
                <a:lnTo>
                  <a:pt x="348221" y="266700"/>
                </a:lnTo>
                <a:lnTo>
                  <a:pt x="325970" y="241300"/>
                </a:lnTo>
                <a:lnTo>
                  <a:pt x="360045" y="241300"/>
                </a:lnTo>
                <a:lnTo>
                  <a:pt x="371208" y="254000"/>
                </a:lnTo>
                <a:lnTo>
                  <a:pt x="376529" y="254000"/>
                </a:lnTo>
                <a:lnTo>
                  <a:pt x="382587" y="266700"/>
                </a:lnTo>
                <a:lnTo>
                  <a:pt x="382231" y="266700"/>
                </a:lnTo>
                <a:lnTo>
                  <a:pt x="388632" y="279400"/>
                </a:lnTo>
                <a:close/>
              </a:path>
              <a:path w="1443354" h="1892300">
                <a:moveTo>
                  <a:pt x="417512" y="317500"/>
                </a:moveTo>
                <a:lnTo>
                  <a:pt x="391096" y="317500"/>
                </a:lnTo>
                <a:lnTo>
                  <a:pt x="386359" y="304800"/>
                </a:lnTo>
                <a:lnTo>
                  <a:pt x="374624" y="304800"/>
                </a:lnTo>
                <a:lnTo>
                  <a:pt x="367792" y="292100"/>
                </a:lnTo>
                <a:lnTo>
                  <a:pt x="360565" y="279400"/>
                </a:lnTo>
                <a:lnTo>
                  <a:pt x="394423" y="279400"/>
                </a:lnTo>
                <a:lnTo>
                  <a:pt x="401751" y="292100"/>
                </a:lnTo>
                <a:lnTo>
                  <a:pt x="412635" y="292100"/>
                </a:lnTo>
                <a:lnTo>
                  <a:pt x="413727" y="304800"/>
                </a:lnTo>
                <a:lnTo>
                  <a:pt x="417512" y="317500"/>
                </a:lnTo>
                <a:close/>
              </a:path>
              <a:path w="1443354" h="1892300">
                <a:moveTo>
                  <a:pt x="389261" y="314550"/>
                </a:moveTo>
                <a:lnTo>
                  <a:pt x="383197" y="304800"/>
                </a:lnTo>
                <a:lnTo>
                  <a:pt x="386359" y="304800"/>
                </a:lnTo>
                <a:lnTo>
                  <a:pt x="389261" y="314550"/>
                </a:lnTo>
                <a:close/>
              </a:path>
              <a:path w="1443354" h="1892300">
                <a:moveTo>
                  <a:pt x="391096" y="317500"/>
                </a:moveTo>
                <a:lnTo>
                  <a:pt x="389261" y="314550"/>
                </a:lnTo>
                <a:lnTo>
                  <a:pt x="386359" y="304800"/>
                </a:lnTo>
                <a:lnTo>
                  <a:pt x="391096" y="317500"/>
                </a:lnTo>
                <a:close/>
              </a:path>
              <a:path w="1443354" h="1892300">
                <a:moveTo>
                  <a:pt x="431215" y="355600"/>
                </a:moveTo>
                <a:lnTo>
                  <a:pt x="399821" y="355600"/>
                </a:lnTo>
                <a:lnTo>
                  <a:pt x="397700" y="342900"/>
                </a:lnTo>
                <a:lnTo>
                  <a:pt x="389261" y="314550"/>
                </a:lnTo>
                <a:lnTo>
                  <a:pt x="391096" y="317500"/>
                </a:lnTo>
                <a:lnTo>
                  <a:pt x="417512" y="317500"/>
                </a:lnTo>
                <a:lnTo>
                  <a:pt x="425081" y="342900"/>
                </a:lnTo>
                <a:lnTo>
                  <a:pt x="429209" y="342900"/>
                </a:lnTo>
                <a:lnTo>
                  <a:pt x="431215" y="355600"/>
                </a:lnTo>
                <a:close/>
              </a:path>
              <a:path w="1443354" h="1892300">
                <a:moveTo>
                  <a:pt x="479755" y="431800"/>
                </a:moveTo>
                <a:lnTo>
                  <a:pt x="451510" y="431800"/>
                </a:lnTo>
                <a:lnTo>
                  <a:pt x="441477" y="419100"/>
                </a:lnTo>
                <a:lnTo>
                  <a:pt x="433120" y="406400"/>
                </a:lnTo>
                <a:lnTo>
                  <a:pt x="420446" y="393700"/>
                </a:lnTo>
                <a:lnTo>
                  <a:pt x="411949" y="381000"/>
                </a:lnTo>
                <a:lnTo>
                  <a:pt x="406514" y="368300"/>
                </a:lnTo>
                <a:lnTo>
                  <a:pt x="406019" y="368300"/>
                </a:lnTo>
                <a:lnTo>
                  <a:pt x="404012" y="355600"/>
                </a:lnTo>
                <a:lnTo>
                  <a:pt x="435978" y="355600"/>
                </a:lnTo>
                <a:lnTo>
                  <a:pt x="444525" y="368300"/>
                </a:lnTo>
                <a:lnTo>
                  <a:pt x="457428" y="393700"/>
                </a:lnTo>
                <a:lnTo>
                  <a:pt x="465937" y="406400"/>
                </a:lnTo>
                <a:lnTo>
                  <a:pt x="476135" y="419100"/>
                </a:lnTo>
                <a:lnTo>
                  <a:pt x="479755" y="431800"/>
                </a:lnTo>
                <a:close/>
              </a:path>
              <a:path w="1443354" h="1892300">
                <a:moveTo>
                  <a:pt x="486283" y="444500"/>
                </a:moveTo>
                <a:lnTo>
                  <a:pt x="454685" y="444500"/>
                </a:lnTo>
                <a:lnTo>
                  <a:pt x="451345" y="431800"/>
                </a:lnTo>
                <a:lnTo>
                  <a:pt x="482904" y="431800"/>
                </a:lnTo>
                <a:lnTo>
                  <a:pt x="486283" y="444500"/>
                </a:lnTo>
                <a:close/>
              </a:path>
              <a:path w="1443354" h="1892300">
                <a:moveTo>
                  <a:pt x="492010" y="457200"/>
                </a:moveTo>
                <a:lnTo>
                  <a:pt x="460286" y="457200"/>
                </a:lnTo>
                <a:lnTo>
                  <a:pt x="457326" y="444500"/>
                </a:lnTo>
                <a:lnTo>
                  <a:pt x="489242" y="444500"/>
                </a:lnTo>
                <a:lnTo>
                  <a:pt x="492010" y="457200"/>
                </a:lnTo>
                <a:close/>
              </a:path>
              <a:path w="1443354" h="1892300">
                <a:moveTo>
                  <a:pt x="480580" y="520700"/>
                </a:moveTo>
                <a:lnTo>
                  <a:pt x="476440" y="495300"/>
                </a:lnTo>
                <a:lnTo>
                  <a:pt x="472173" y="482600"/>
                </a:lnTo>
                <a:lnTo>
                  <a:pt x="472313" y="482600"/>
                </a:lnTo>
                <a:lnTo>
                  <a:pt x="467613" y="469900"/>
                </a:lnTo>
                <a:lnTo>
                  <a:pt x="465378" y="469900"/>
                </a:lnTo>
                <a:lnTo>
                  <a:pt x="462737" y="457200"/>
                </a:lnTo>
                <a:lnTo>
                  <a:pt x="494677" y="457200"/>
                </a:lnTo>
                <a:lnTo>
                  <a:pt x="499491" y="482600"/>
                </a:lnTo>
                <a:lnTo>
                  <a:pt x="503910" y="495300"/>
                </a:lnTo>
                <a:lnTo>
                  <a:pt x="508076" y="508000"/>
                </a:lnTo>
                <a:lnTo>
                  <a:pt x="480555" y="508000"/>
                </a:lnTo>
                <a:lnTo>
                  <a:pt x="480580" y="520700"/>
                </a:lnTo>
                <a:close/>
              </a:path>
              <a:path w="1443354" h="1892300">
                <a:moveTo>
                  <a:pt x="532422" y="584200"/>
                </a:moveTo>
                <a:lnTo>
                  <a:pt x="500367" y="584200"/>
                </a:lnTo>
                <a:lnTo>
                  <a:pt x="497789" y="571500"/>
                </a:lnTo>
                <a:lnTo>
                  <a:pt x="493077" y="558800"/>
                </a:lnTo>
                <a:lnTo>
                  <a:pt x="488734" y="546100"/>
                </a:lnTo>
                <a:lnTo>
                  <a:pt x="480555" y="508000"/>
                </a:lnTo>
                <a:lnTo>
                  <a:pt x="508076" y="508000"/>
                </a:lnTo>
                <a:lnTo>
                  <a:pt x="516242" y="533400"/>
                </a:lnTo>
                <a:lnTo>
                  <a:pt x="520484" y="546100"/>
                </a:lnTo>
                <a:lnTo>
                  <a:pt x="524979" y="558800"/>
                </a:lnTo>
                <a:lnTo>
                  <a:pt x="527329" y="571500"/>
                </a:lnTo>
                <a:lnTo>
                  <a:pt x="529678" y="571500"/>
                </a:lnTo>
                <a:lnTo>
                  <a:pt x="532422" y="584200"/>
                </a:lnTo>
                <a:close/>
              </a:path>
              <a:path w="1443354" h="1892300">
                <a:moveTo>
                  <a:pt x="538035" y="596900"/>
                </a:moveTo>
                <a:lnTo>
                  <a:pt x="505917" y="596900"/>
                </a:lnTo>
                <a:lnTo>
                  <a:pt x="503059" y="584200"/>
                </a:lnTo>
                <a:lnTo>
                  <a:pt x="534974" y="584200"/>
                </a:lnTo>
                <a:lnTo>
                  <a:pt x="538035" y="596900"/>
                </a:lnTo>
                <a:close/>
              </a:path>
              <a:path w="1443354" h="1892300">
                <a:moveTo>
                  <a:pt x="544296" y="609600"/>
                </a:moveTo>
                <a:lnTo>
                  <a:pt x="512216" y="609600"/>
                </a:lnTo>
                <a:lnTo>
                  <a:pt x="509143" y="596900"/>
                </a:lnTo>
                <a:lnTo>
                  <a:pt x="540829" y="596900"/>
                </a:lnTo>
                <a:lnTo>
                  <a:pt x="544296" y="609600"/>
                </a:lnTo>
                <a:close/>
              </a:path>
              <a:path w="1443354" h="1892300">
                <a:moveTo>
                  <a:pt x="551256" y="622300"/>
                </a:moveTo>
                <a:lnTo>
                  <a:pt x="519734" y="622300"/>
                </a:lnTo>
                <a:lnTo>
                  <a:pt x="515950" y="609600"/>
                </a:lnTo>
                <a:lnTo>
                  <a:pt x="547319" y="609600"/>
                </a:lnTo>
                <a:lnTo>
                  <a:pt x="551256" y="622300"/>
                </a:lnTo>
                <a:close/>
              </a:path>
              <a:path w="1443354" h="1892300">
                <a:moveTo>
                  <a:pt x="563245" y="635000"/>
                </a:moveTo>
                <a:lnTo>
                  <a:pt x="527723" y="635000"/>
                </a:lnTo>
                <a:lnTo>
                  <a:pt x="523786" y="622300"/>
                </a:lnTo>
                <a:lnTo>
                  <a:pt x="558482" y="622300"/>
                </a:lnTo>
                <a:lnTo>
                  <a:pt x="563245" y="635000"/>
                </a:lnTo>
                <a:close/>
              </a:path>
              <a:path w="1443354" h="1892300">
                <a:moveTo>
                  <a:pt x="577888" y="647700"/>
                </a:moveTo>
                <a:lnTo>
                  <a:pt x="537273" y="647700"/>
                </a:lnTo>
                <a:lnTo>
                  <a:pt x="532815" y="635000"/>
                </a:lnTo>
                <a:lnTo>
                  <a:pt x="569760" y="635000"/>
                </a:lnTo>
                <a:lnTo>
                  <a:pt x="577888" y="647700"/>
                </a:lnTo>
                <a:close/>
              </a:path>
              <a:path w="1443354" h="1892300">
                <a:moveTo>
                  <a:pt x="613816" y="673100"/>
                </a:moveTo>
                <a:lnTo>
                  <a:pt x="559193" y="673100"/>
                </a:lnTo>
                <a:lnTo>
                  <a:pt x="551065" y="660400"/>
                </a:lnTo>
                <a:lnTo>
                  <a:pt x="543128" y="647700"/>
                </a:lnTo>
                <a:lnTo>
                  <a:pt x="585838" y="647700"/>
                </a:lnTo>
                <a:lnTo>
                  <a:pt x="594982" y="660400"/>
                </a:lnTo>
                <a:lnTo>
                  <a:pt x="603961" y="660400"/>
                </a:lnTo>
                <a:lnTo>
                  <a:pt x="613816" y="673100"/>
                </a:lnTo>
                <a:close/>
              </a:path>
              <a:path w="1443354" h="1892300">
                <a:moveTo>
                  <a:pt x="633768" y="685800"/>
                </a:moveTo>
                <a:lnTo>
                  <a:pt x="577723" y="685800"/>
                </a:lnTo>
                <a:lnTo>
                  <a:pt x="568248" y="673100"/>
                </a:lnTo>
                <a:lnTo>
                  <a:pt x="623481" y="673100"/>
                </a:lnTo>
                <a:lnTo>
                  <a:pt x="633768" y="685800"/>
                </a:lnTo>
                <a:close/>
              </a:path>
              <a:path w="1443354" h="1892300">
                <a:moveTo>
                  <a:pt x="654202" y="698500"/>
                </a:moveTo>
                <a:lnTo>
                  <a:pt x="597700" y="698500"/>
                </a:lnTo>
                <a:lnTo>
                  <a:pt x="587565" y="685800"/>
                </a:lnTo>
                <a:lnTo>
                  <a:pt x="643788" y="685800"/>
                </a:lnTo>
                <a:lnTo>
                  <a:pt x="654202" y="698500"/>
                </a:lnTo>
                <a:close/>
              </a:path>
              <a:path w="1443354" h="1892300">
                <a:moveTo>
                  <a:pt x="674573" y="711200"/>
                </a:moveTo>
                <a:lnTo>
                  <a:pt x="618553" y="711200"/>
                </a:lnTo>
                <a:lnTo>
                  <a:pt x="608050" y="698500"/>
                </a:lnTo>
                <a:lnTo>
                  <a:pt x="653973" y="698500"/>
                </a:lnTo>
                <a:lnTo>
                  <a:pt x="674573" y="711200"/>
                </a:lnTo>
                <a:close/>
              </a:path>
              <a:path w="1443354" h="1892300">
                <a:moveTo>
                  <a:pt x="750468" y="749300"/>
                </a:moveTo>
                <a:lnTo>
                  <a:pt x="680618" y="749300"/>
                </a:lnTo>
                <a:lnTo>
                  <a:pt x="660552" y="736600"/>
                </a:lnTo>
                <a:lnTo>
                  <a:pt x="639724" y="723900"/>
                </a:lnTo>
                <a:lnTo>
                  <a:pt x="629132" y="711200"/>
                </a:lnTo>
                <a:lnTo>
                  <a:pt x="674306" y="711200"/>
                </a:lnTo>
                <a:lnTo>
                  <a:pt x="694118" y="723900"/>
                </a:lnTo>
                <a:lnTo>
                  <a:pt x="711758" y="723900"/>
                </a:lnTo>
                <a:lnTo>
                  <a:pt x="731329" y="736600"/>
                </a:lnTo>
                <a:lnTo>
                  <a:pt x="731024" y="736600"/>
                </a:lnTo>
                <a:lnTo>
                  <a:pt x="750468" y="749300"/>
                </a:lnTo>
                <a:close/>
              </a:path>
              <a:path w="1443354" h="1892300">
                <a:moveTo>
                  <a:pt x="837222" y="787400"/>
                </a:moveTo>
                <a:lnTo>
                  <a:pt x="777760" y="787400"/>
                </a:lnTo>
                <a:lnTo>
                  <a:pt x="739127" y="774700"/>
                </a:lnTo>
                <a:lnTo>
                  <a:pt x="699808" y="749300"/>
                </a:lnTo>
                <a:lnTo>
                  <a:pt x="750303" y="749300"/>
                </a:lnTo>
                <a:lnTo>
                  <a:pt x="788949" y="762000"/>
                </a:lnTo>
                <a:lnTo>
                  <a:pt x="807999" y="774700"/>
                </a:lnTo>
                <a:lnTo>
                  <a:pt x="827557" y="774700"/>
                </a:lnTo>
                <a:lnTo>
                  <a:pt x="837222" y="787400"/>
                </a:lnTo>
                <a:close/>
              </a:path>
              <a:path w="1443354" h="1892300">
                <a:moveTo>
                  <a:pt x="865847" y="800100"/>
                </a:moveTo>
                <a:lnTo>
                  <a:pt x="796645" y="800100"/>
                </a:lnTo>
                <a:lnTo>
                  <a:pt x="777608" y="787400"/>
                </a:lnTo>
                <a:lnTo>
                  <a:pt x="856538" y="787400"/>
                </a:lnTo>
                <a:lnTo>
                  <a:pt x="865847" y="800100"/>
                </a:lnTo>
                <a:close/>
              </a:path>
              <a:path w="1443354" h="1892300">
                <a:moveTo>
                  <a:pt x="877925" y="812800"/>
                </a:moveTo>
                <a:lnTo>
                  <a:pt x="824318" y="812800"/>
                </a:lnTo>
                <a:lnTo>
                  <a:pt x="814908" y="800100"/>
                </a:lnTo>
                <a:lnTo>
                  <a:pt x="866609" y="800100"/>
                </a:lnTo>
                <a:lnTo>
                  <a:pt x="877925" y="812800"/>
                </a:lnTo>
                <a:close/>
              </a:path>
              <a:path w="1443354" h="1892300">
                <a:moveTo>
                  <a:pt x="1176566" y="1358900"/>
                </a:moveTo>
                <a:lnTo>
                  <a:pt x="1143000" y="1358900"/>
                </a:lnTo>
                <a:lnTo>
                  <a:pt x="1132243" y="1346200"/>
                </a:lnTo>
                <a:lnTo>
                  <a:pt x="1122324" y="1333500"/>
                </a:lnTo>
                <a:lnTo>
                  <a:pt x="1112418" y="1308100"/>
                </a:lnTo>
                <a:lnTo>
                  <a:pt x="1103261" y="1295400"/>
                </a:lnTo>
                <a:lnTo>
                  <a:pt x="1094562" y="1282700"/>
                </a:lnTo>
                <a:lnTo>
                  <a:pt x="1086294" y="1270000"/>
                </a:lnTo>
                <a:lnTo>
                  <a:pt x="1078407" y="1244600"/>
                </a:lnTo>
                <a:lnTo>
                  <a:pt x="1070864" y="1231900"/>
                </a:lnTo>
                <a:lnTo>
                  <a:pt x="1063637" y="1219200"/>
                </a:lnTo>
                <a:lnTo>
                  <a:pt x="1056703" y="1206500"/>
                </a:lnTo>
                <a:lnTo>
                  <a:pt x="1049997" y="1181100"/>
                </a:lnTo>
                <a:lnTo>
                  <a:pt x="1043482" y="1168400"/>
                </a:lnTo>
                <a:lnTo>
                  <a:pt x="1030986" y="1130300"/>
                </a:lnTo>
                <a:lnTo>
                  <a:pt x="1006932" y="1066800"/>
                </a:lnTo>
                <a:lnTo>
                  <a:pt x="994778" y="1028700"/>
                </a:lnTo>
                <a:lnTo>
                  <a:pt x="988593" y="1016000"/>
                </a:lnTo>
                <a:lnTo>
                  <a:pt x="982256" y="1003300"/>
                </a:lnTo>
                <a:lnTo>
                  <a:pt x="975753" y="977900"/>
                </a:lnTo>
                <a:lnTo>
                  <a:pt x="969048" y="965200"/>
                </a:lnTo>
                <a:lnTo>
                  <a:pt x="962101" y="952500"/>
                </a:lnTo>
                <a:lnTo>
                  <a:pt x="954887" y="939800"/>
                </a:lnTo>
                <a:lnTo>
                  <a:pt x="947381" y="914400"/>
                </a:lnTo>
                <a:lnTo>
                  <a:pt x="947521" y="914400"/>
                </a:lnTo>
                <a:lnTo>
                  <a:pt x="939533" y="901700"/>
                </a:lnTo>
                <a:lnTo>
                  <a:pt x="939698" y="901700"/>
                </a:lnTo>
                <a:lnTo>
                  <a:pt x="931316" y="889000"/>
                </a:lnTo>
                <a:lnTo>
                  <a:pt x="931506" y="889000"/>
                </a:lnTo>
                <a:lnTo>
                  <a:pt x="922705" y="876300"/>
                </a:lnTo>
                <a:lnTo>
                  <a:pt x="926350" y="876300"/>
                </a:lnTo>
                <a:lnTo>
                  <a:pt x="898220" y="850900"/>
                </a:lnTo>
                <a:lnTo>
                  <a:pt x="886193" y="850900"/>
                </a:lnTo>
                <a:lnTo>
                  <a:pt x="873480" y="838200"/>
                </a:lnTo>
                <a:lnTo>
                  <a:pt x="873671" y="838200"/>
                </a:lnTo>
                <a:lnTo>
                  <a:pt x="861390" y="825500"/>
                </a:lnTo>
                <a:lnTo>
                  <a:pt x="851458" y="825500"/>
                </a:lnTo>
                <a:lnTo>
                  <a:pt x="842149" y="812800"/>
                </a:lnTo>
                <a:lnTo>
                  <a:pt x="890397" y="812800"/>
                </a:lnTo>
                <a:lnTo>
                  <a:pt x="903236" y="825500"/>
                </a:lnTo>
                <a:lnTo>
                  <a:pt x="915695" y="838200"/>
                </a:lnTo>
                <a:lnTo>
                  <a:pt x="943825" y="850900"/>
                </a:lnTo>
                <a:lnTo>
                  <a:pt x="945845" y="863600"/>
                </a:lnTo>
                <a:lnTo>
                  <a:pt x="947458" y="863600"/>
                </a:lnTo>
                <a:lnTo>
                  <a:pt x="956449" y="876300"/>
                </a:lnTo>
                <a:lnTo>
                  <a:pt x="964996" y="889000"/>
                </a:lnTo>
                <a:lnTo>
                  <a:pt x="973137" y="901700"/>
                </a:lnTo>
                <a:lnTo>
                  <a:pt x="980897" y="927100"/>
                </a:lnTo>
                <a:lnTo>
                  <a:pt x="988326" y="939800"/>
                </a:lnTo>
                <a:lnTo>
                  <a:pt x="995451" y="952500"/>
                </a:lnTo>
                <a:lnTo>
                  <a:pt x="1002309" y="977900"/>
                </a:lnTo>
                <a:lnTo>
                  <a:pt x="1008938" y="990600"/>
                </a:lnTo>
                <a:lnTo>
                  <a:pt x="1015365" y="1003300"/>
                </a:lnTo>
                <a:lnTo>
                  <a:pt x="1021651" y="1028700"/>
                </a:lnTo>
                <a:lnTo>
                  <a:pt x="1033830" y="1054100"/>
                </a:lnTo>
                <a:lnTo>
                  <a:pt x="1057884" y="1130300"/>
                </a:lnTo>
                <a:lnTo>
                  <a:pt x="1070254" y="1155700"/>
                </a:lnTo>
                <a:lnTo>
                  <a:pt x="1076617" y="1168400"/>
                </a:lnTo>
                <a:lnTo>
                  <a:pt x="1083182" y="1193800"/>
                </a:lnTo>
                <a:lnTo>
                  <a:pt x="1089964" y="1206500"/>
                </a:lnTo>
                <a:lnTo>
                  <a:pt x="1096987" y="1219200"/>
                </a:lnTo>
                <a:lnTo>
                  <a:pt x="1104303" y="1231900"/>
                </a:lnTo>
                <a:lnTo>
                  <a:pt x="1104163" y="1231900"/>
                </a:lnTo>
                <a:lnTo>
                  <a:pt x="1111910" y="1257300"/>
                </a:lnTo>
                <a:lnTo>
                  <a:pt x="1111757" y="1257300"/>
                </a:lnTo>
                <a:lnTo>
                  <a:pt x="1119873" y="1270000"/>
                </a:lnTo>
                <a:lnTo>
                  <a:pt x="1119695" y="1270000"/>
                </a:lnTo>
                <a:lnTo>
                  <a:pt x="1128204" y="1282700"/>
                </a:lnTo>
                <a:lnTo>
                  <a:pt x="1128001" y="1282700"/>
                </a:lnTo>
                <a:lnTo>
                  <a:pt x="1136954" y="1295400"/>
                </a:lnTo>
                <a:lnTo>
                  <a:pt x="1136713" y="1295400"/>
                </a:lnTo>
                <a:lnTo>
                  <a:pt x="1146136" y="1308100"/>
                </a:lnTo>
                <a:lnTo>
                  <a:pt x="1145870" y="1308100"/>
                </a:lnTo>
                <a:lnTo>
                  <a:pt x="1155788" y="1320800"/>
                </a:lnTo>
                <a:lnTo>
                  <a:pt x="1155496" y="1320800"/>
                </a:lnTo>
                <a:lnTo>
                  <a:pt x="1165948" y="1333500"/>
                </a:lnTo>
                <a:lnTo>
                  <a:pt x="1165707" y="1333500"/>
                </a:lnTo>
                <a:lnTo>
                  <a:pt x="1171155" y="1346200"/>
                </a:lnTo>
                <a:lnTo>
                  <a:pt x="1170978" y="1346200"/>
                </a:lnTo>
                <a:lnTo>
                  <a:pt x="1176566" y="1358900"/>
                </a:lnTo>
                <a:close/>
              </a:path>
              <a:path w="1443354" h="1892300">
                <a:moveTo>
                  <a:pt x="898372" y="863600"/>
                </a:moveTo>
                <a:lnTo>
                  <a:pt x="886066" y="850900"/>
                </a:lnTo>
                <a:lnTo>
                  <a:pt x="898220" y="850900"/>
                </a:lnTo>
                <a:lnTo>
                  <a:pt x="898372" y="863600"/>
                </a:lnTo>
                <a:close/>
              </a:path>
              <a:path w="1443354" h="1892300">
                <a:moveTo>
                  <a:pt x="1203274" y="1409700"/>
                </a:moveTo>
                <a:lnTo>
                  <a:pt x="1179347" y="1409700"/>
                </a:lnTo>
                <a:lnTo>
                  <a:pt x="1180782" y="1397000"/>
                </a:lnTo>
                <a:lnTo>
                  <a:pt x="1168653" y="1397000"/>
                </a:lnTo>
                <a:lnTo>
                  <a:pt x="1163447" y="1384300"/>
                </a:lnTo>
                <a:lnTo>
                  <a:pt x="1160348" y="1384300"/>
                </a:lnTo>
                <a:lnTo>
                  <a:pt x="1154429" y="1371600"/>
                </a:lnTo>
                <a:lnTo>
                  <a:pt x="1148676" y="1358900"/>
                </a:lnTo>
                <a:lnTo>
                  <a:pt x="1181938" y="1358900"/>
                </a:lnTo>
                <a:lnTo>
                  <a:pt x="1187830" y="1371600"/>
                </a:lnTo>
                <a:lnTo>
                  <a:pt x="1190815" y="1371600"/>
                </a:lnTo>
                <a:lnTo>
                  <a:pt x="1196073" y="1384300"/>
                </a:lnTo>
                <a:lnTo>
                  <a:pt x="1199743" y="1397000"/>
                </a:lnTo>
                <a:lnTo>
                  <a:pt x="1203274" y="1409700"/>
                </a:lnTo>
                <a:close/>
              </a:path>
              <a:path w="1443354" h="1892300">
                <a:moveTo>
                  <a:pt x="1179347" y="1409700"/>
                </a:moveTo>
                <a:lnTo>
                  <a:pt x="1172210" y="1409700"/>
                </a:lnTo>
                <a:lnTo>
                  <a:pt x="1168603" y="1397000"/>
                </a:lnTo>
                <a:lnTo>
                  <a:pt x="1180782" y="1397000"/>
                </a:lnTo>
                <a:lnTo>
                  <a:pt x="1179347" y="1409700"/>
                </a:lnTo>
                <a:close/>
              </a:path>
              <a:path w="1443354" h="1892300">
                <a:moveTo>
                  <a:pt x="1210055" y="1409700"/>
                </a:moveTo>
                <a:lnTo>
                  <a:pt x="1203274" y="1409700"/>
                </a:lnTo>
                <a:lnTo>
                  <a:pt x="1199743" y="1397000"/>
                </a:lnTo>
                <a:lnTo>
                  <a:pt x="1207427" y="1397000"/>
                </a:lnTo>
                <a:lnTo>
                  <a:pt x="1210055" y="1409700"/>
                </a:lnTo>
                <a:close/>
              </a:path>
              <a:path w="1443354" h="1892300">
                <a:moveTo>
                  <a:pt x="1175577" y="1422085"/>
                </a:moveTo>
                <a:lnTo>
                  <a:pt x="1172133" y="1409700"/>
                </a:lnTo>
                <a:lnTo>
                  <a:pt x="1175639" y="1409700"/>
                </a:lnTo>
                <a:lnTo>
                  <a:pt x="1175577" y="1422085"/>
                </a:lnTo>
                <a:close/>
              </a:path>
              <a:path w="1443354" h="1892300">
                <a:moveTo>
                  <a:pt x="1203794" y="1422400"/>
                </a:moveTo>
                <a:lnTo>
                  <a:pt x="1175664" y="1422400"/>
                </a:lnTo>
                <a:lnTo>
                  <a:pt x="1175639" y="1409700"/>
                </a:lnTo>
                <a:lnTo>
                  <a:pt x="1203248" y="1409700"/>
                </a:lnTo>
                <a:lnTo>
                  <a:pt x="1203794" y="1422400"/>
                </a:lnTo>
                <a:close/>
              </a:path>
              <a:path w="1443354" h="1892300">
                <a:moveTo>
                  <a:pt x="1223200" y="1422400"/>
                </a:moveTo>
                <a:lnTo>
                  <a:pt x="1203794" y="1422400"/>
                </a:lnTo>
                <a:lnTo>
                  <a:pt x="1203248" y="1409700"/>
                </a:lnTo>
                <a:lnTo>
                  <a:pt x="1218755" y="1409700"/>
                </a:lnTo>
                <a:lnTo>
                  <a:pt x="1223200" y="1422400"/>
                </a:lnTo>
                <a:close/>
              </a:path>
              <a:path w="1443354" h="1892300">
                <a:moveTo>
                  <a:pt x="1175664" y="1422400"/>
                </a:moveTo>
                <a:lnTo>
                  <a:pt x="1175577" y="1422085"/>
                </a:lnTo>
                <a:lnTo>
                  <a:pt x="1175664" y="1422400"/>
                </a:lnTo>
                <a:close/>
              </a:path>
              <a:path w="1443354" h="1892300">
                <a:moveTo>
                  <a:pt x="1197965" y="1435100"/>
                </a:moveTo>
                <a:lnTo>
                  <a:pt x="1178763" y="1435100"/>
                </a:lnTo>
                <a:lnTo>
                  <a:pt x="1177251" y="1422400"/>
                </a:lnTo>
                <a:lnTo>
                  <a:pt x="1194396" y="1422400"/>
                </a:lnTo>
                <a:lnTo>
                  <a:pt x="1197965" y="1435100"/>
                </a:lnTo>
                <a:close/>
              </a:path>
              <a:path w="1443354" h="1892300">
                <a:moveTo>
                  <a:pt x="1200886" y="1435100"/>
                </a:moveTo>
                <a:lnTo>
                  <a:pt x="1197965" y="1435100"/>
                </a:lnTo>
                <a:lnTo>
                  <a:pt x="1194396" y="1422400"/>
                </a:lnTo>
                <a:lnTo>
                  <a:pt x="1202486" y="1422400"/>
                </a:lnTo>
                <a:lnTo>
                  <a:pt x="1200886" y="1435100"/>
                </a:lnTo>
                <a:close/>
              </a:path>
              <a:path w="1443354" h="1892300">
                <a:moveTo>
                  <a:pt x="1233614" y="1435100"/>
                </a:moveTo>
                <a:lnTo>
                  <a:pt x="1200886" y="1435100"/>
                </a:lnTo>
                <a:lnTo>
                  <a:pt x="1202486" y="1422400"/>
                </a:lnTo>
                <a:lnTo>
                  <a:pt x="1228140" y="1422400"/>
                </a:lnTo>
                <a:lnTo>
                  <a:pt x="1233614" y="1435100"/>
                </a:lnTo>
                <a:close/>
              </a:path>
              <a:path w="1443354" h="1892300">
                <a:moveTo>
                  <a:pt x="1242161" y="1447800"/>
                </a:moveTo>
                <a:lnTo>
                  <a:pt x="1210945" y="1447800"/>
                </a:lnTo>
                <a:lnTo>
                  <a:pt x="1205674" y="1435100"/>
                </a:lnTo>
                <a:lnTo>
                  <a:pt x="1241348" y="1435100"/>
                </a:lnTo>
                <a:lnTo>
                  <a:pt x="1242161" y="1447800"/>
                </a:lnTo>
                <a:close/>
              </a:path>
              <a:path w="1443354" h="1892300">
                <a:moveTo>
                  <a:pt x="1216647" y="1460500"/>
                </a:moveTo>
                <a:lnTo>
                  <a:pt x="1210741" y="1447800"/>
                </a:lnTo>
                <a:lnTo>
                  <a:pt x="1216291" y="1447800"/>
                </a:lnTo>
                <a:lnTo>
                  <a:pt x="1216647" y="1460500"/>
                </a:lnTo>
                <a:close/>
              </a:path>
              <a:path w="1443354" h="1892300">
                <a:moveTo>
                  <a:pt x="1247863" y="1460500"/>
                </a:moveTo>
                <a:lnTo>
                  <a:pt x="1217752" y="1460500"/>
                </a:lnTo>
                <a:lnTo>
                  <a:pt x="1216291" y="1447800"/>
                </a:lnTo>
                <a:lnTo>
                  <a:pt x="1246543" y="1447800"/>
                </a:lnTo>
                <a:lnTo>
                  <a:pt x="1247863" y="1460500"/>
                </a:lnTo>
                <a:close/>
              </a:path>
              <a:path w="1443354" h="1892300">
                <a:moveTo>
                  <a:pt x="1250022" y="1473200"/>
                </a:moveTo>
                <a:lnTo>
                  <a:pt x="1220914" y="1473200"/>
                </a:lnTo>
                <a:lnTo>
                  <a:pt x="1219911" y="1460500"/>
                </a:lnTo>
                <a:lnTo>
                  <a:pt x="1249083" y="1460500"/>
                </a:lnTo>
                <a:lnTo>
                  <a:pt x="1250022" y="1473200"/>
                </a:lnTo>
                <a:close/>
              </a:path>
              <a:path w="1443354" h="1892300">
                <a:moveTo>
                  <a:pt x="1252880" y="1485900"/>
                </a:moveTo>
                <a:lnTo>
                  <a:pt x="1223022" y="1485900"/>
                </a:lnTo>
                <a:lnTo>
                  <a:pt x="1221816" y="1473200"/>
                </a:lnTo>
                <a:lnTo>
                  <a:pt x="1251864" y="1473200"/>
                </a:lnTo>
                <a:lnTo>
                  <a:pt x="1252880" y="1485900"/>
                </a:lnTo>
                <a:close/>
              </a:path>
              <a:path w="1443354" h="1892300">
                <a:moveTo>
                  <a:pt x="1286078" y="1549400"/>
                </a:moveTo>
                <a:lnTo>
                  <a:pt x="1252791" y="1549400"/>
                </a:lnTo>
                <a:lnTo>
                  <a:pt x="1242212" y="1524000"/>
                </a:lnTo>
                <a:lnTo>
                  <a:pt x="1228039" y="1498600"/>
                </a:lnTo>
                <a:lnTo>
                  <a:pt x="1226845" y="1498600"/>
                </a:lnTo>
                <a:lnTo>
                  <a:pt x="1226337" y="1485900"/>
                </a:lnTo>
                <a:lnTo>
                  <a:pt x="1252880" y="1485900"/>
                </a:lnTo>
                <a:lnTo>
                  <a:pt x="1252372" y="1473200"/>
                </a:lnTo>
                <a:lnTo>
                  <a:pt x="1267777" y="1511300"/>
                </a:lnTo>
                <a:lnTo>
                  <a:pt x="1278229" y="1536700"/>
                </a:lnTo>
                <a:lnTo>
                  <a:pt x="1282141" y="1536700"/>
                </a:lnTo>
                <a:lnTo>
                  <a:pt x="1286078" y="1549400"/>
                </a:lnTo>
                <a:close/>
              </a:path>
              <a:path w="1443354" h="1892300">
                <a:moveTo>
                  <a:pt x="1295692" y="1562100"/>
                </a:moveTo>
                <a:lnTo>
                  <a:pt x="1261833" y="1562100"/>
                </a:lnTo>
                <a:lnTo>
                  <a:pt x="1257287" y="1549400"/>
                </a:lnTo>
                <a:lnTo>
                  <a:pt x="1291882" y="1549400"/>
                </a:lnTo>
                <a:lnTo>
                  <a:pt x="1295692" y="1562100"/>
                </a:lnTo>
                <a:close/>
              </a:path>
              <a:path w="1443354" h="1892300">
                <a:moveTo>
                  <a:pt x="1338376" y="1587500"/>
                </a:moveTo>
                <a:lnTo>
                  <a:pt x="1279829" y="1587500"/>
                </a:lnTo>
                <a:lnTo>
                  <a:pt x="1279131" y="1574800"/>
                </a:lnTo>
                <a:lnTo>
                  <a:pt x="1269758" y="1574800"/>
                </a:lnTo>
                <a:lnTo>
                  <a:pt x="1266088" y="1562100"/>
                </a:lnTo>
                <a:lnTo>
                  <a:pt x="1307325" y="1562100"/>
                </a:lnTo>
                <a:lnTo>
                  <a:pt x="1338376" y="1587500"/>
                </a:lnTo>
                <a:close/>
              </a:path>
              <a:path w="1443354" h="1892300">
                <a:moveTo>
                  <a:pt x="1394193" y="1739900"/>
                </a:moveTo>
                <a:lnTo>
                  <a:pt x="1317752" y="1612900"/>
                </a:lnTo>
                <a:lnTo>
                  <a:pt x="1321612" y="1612900"/>
                </a:lnTo>
                <a:lnTo>
                  <a:pt x="1303731" y="1600200"/>
                </a:lnTo>
                <a:lnTo>
                  <a:pt x="1290193" y="1587500"/>
                </a:lnTo>
                <a:lnTo>
                  <a:pt x="1340523" y="1587500"/>
                </a:lnTo>
                <a:lnTo>
                  <a:pt x="1342237" y="1600200"/>
                </a:lnTo>
                <a:lnTo>
                  <a:pt x="1418678" y="1727200"/>
                </a:lnTo>
                <a:lnTo>
                  <a:pt x="1392504" y="1727200"/>
                </a:lnTo>
                <a:lnTo>
                  <a:pt x="1394193" y="1739900"/>
                </a:lnTo>
                <a:close/>
              </a:path>
              <a:path w="1443354" h="1892300">
                <a:moveTo>
                  <a:pt x="1441170" y="1816100"/>
                </a:moveTo>
                <a:lnTo>
                  <a:pt x="1412938" y="1816100"/>
                </a:lnTo>
                <a:lnTo>
                  <a:pt x="1411427" y="1803400"/>
                </a:lnTo>
                <a:lnTo>
                  <a:pt x="1409700" y="1803400"/>
                </a:lnTo>
                <a:lnTo>
                  <a:pt x="1407477" y="1790700"/>
                </a:lnTo>
                <a:lnTo>
                  <a:pt x="1402549" y="1765300"/>
                </a:lnTo>
                <a:lnTo>
                  <a:pt x="1397292" y="1752600"/>
                </a:lnTo>
                <a:lnTo>
                  <a:pt x="1394752" y="1739900"/>
                </a:lnTo>
                <a:lnTo>
                  <a:pt x="1392504" y="1727200"/>
                </a:lnTo>
                <a:lnTo>
                  <a:pt x="1420368" y="1727200"/>
                </a:lnTo>
                <a:lnTo>
                  <a:pt x="1422628" y="1739900"/>
                </a:lnTo>
                <a:lnTo>
                  <a:pt x="1424978" y="1739900"/>
                </a:lnTo>
                <a:lnTo>
                  <a:pt x="1430223" y="1765300"/>
                </a:lnTo>
                <a:lnTo>
                  <a:pt x="1435341" y="1778000"/>
                </a:lnTo>
                <a:lnTo>
                  <a:pt x="1437652" y="1790700"/>
                </a:lnTo>
                <a:lnTo>
                  <a:pt x="1439659" y="1803400"/>
                </a:lnTo>
                <a:lnTo>
                  <a:pt x="1441170" y="1816100"/>
                </a:lnTo>
                <a:close/>
              </a:path>
              <a:path w="1443354" h="1892300">
                <a:moveTo>
                  <a:pt x="1442288" y="1828800"/>
                </a:moveTo>
                <a:lnTo>
                  <a:pt x="1413878" y="1828800"/>
                </a:lnTo>
                <a:lnTo>
                  <a:pt x="1412849" y="1816100"/>
                </a:lnTo>
                <a:lnTo>
                  <a:pt x="1441259" y="1816100"/>
                </a:lnTo>
                <a:lnTo>
                  <a:pt x="1442288" y="1828800"/>
                </a:lnTo>
                <a:close/>
              </a:path>
              <a:path w="1443354" h="1892300">
                <a:moveTo>
                  <a:pt x="1442821" y="1841500"/>
                </a:moveTo>
                <a:lnTo>
                  <a:pt x="1414259" y="1841500"/>
                </a:lnTo>
                <a:lnTo>
                  <a:pt x="1414106" y="1828800"/>
                </a:lnTo>
                <a:lnTo>
                  <a:pt x="1442669" y="1828800"/>
                </a:lnTo>
                <a:lnTo>
                  <a:pt x="1442821" y="1841500"/>
                </a:lnTo>
                <a:close/>
              </a:path>
              <a:path w="1443354" h="1892300">
                <a:moveTo>
                  <a:pt x="1442199" y="1854200"/>
                </a:moveTo>
                <a:lnTo>
                  <a:pt x="1413713" y="1854200"/>
                </a:lnTo>
                <a:lnTo>
                  <a:pt x="1414081" y="1841500"/>
                </a:lnTo>
                <a:lnTo>
                  <a:pt x="1442605" y="1841500"/>
                </a:lnTo>
                <a:lnTo>
                  <a:pt x="1442199" y="1854200"/>
                </a:lnTo>
                <a:close/>
              </a:path>
              <a:path w="1443354" h="1892300">
                <a:moveTo>
                  <a:pt x="1440573" y="1866900"/>
                </a:moveTo>
                <a:lnTo>
                  <a:pt x="1411617" y="1866900"/>
                </a:lnTo>
                <a:lnTo>
                  <a:pt x="1412608" y="1854200"/>
                </a:lnTo>
                <a:lnTo>
                  <a:pt x="1441564" y="1854200"/>
                </a:lnTo>
                <a:lnTo>
                  <a:pt x="1440573" y="1866900"/>
                </a:lnTo>
                <a:close/>
              </a:path>
              <a:path w="1443354" h="1892300">
                <a:moveTo>
                  <a:pt x="1432331" y="1892300"/>
                </a:moveTo>
                <a:lnTo>
                  <a:pt x="1406004" y="1879600"/>
                </a:lnTo>
                <a:lnTo>
                  <a:pt x="1407998" y="1866900"/>
                </a:lnTo>
                <a:lnTo>
                  <a:pt x="1407744" y="1879600"/>
                </a:lnTo>
                <a:lnTo>
                  <a:pt x="1434325" y="1879600"/>
                </a:lnTo>
                <a:lnTo>
                  <a:pt x="1432331" y="1892300"/>
                </a:lnTo>
                <a:close/>
              </a:path>
              <a:path w="1443354" h="1892300">
                <a:moveTo>
                  <a:pt x="1437995" y="1879600"/>
                </a:moveTo>
                <a:lnTo>
                  <a:pt x="1407744" y="1879600"/>
                </a:lnTo>
                <a:lnTo>
                  <a:pt x="1409471" y="1866900"/>
                </a:lnTo>
                <a:lnTo>
                  <a:pt x="1438186" y="1866900"/>
                </a:lnTo>
                <a:lnTo>
                  <a:pt x="1437995" y="187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793740" y="1835594"/>
            <a:ext cx="155463" cy="168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7347178" y="3873627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835878" y="2794126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20601" y="4470844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8002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819165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10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5994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19748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10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6006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417043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09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5994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14908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09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5994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717627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09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5994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18581" y="4466539"/>
            <a:ext cx="156210" cy="80645"/>
          </a:xfrm>
          <a:custGeom>
            <a:avLst/>
            <a:gdLst/>
            <a:ahLst/>
            <a:cxnLst/>
            <a:rect l="l" t="t" r="r" b="b"/>
            <a:pathLst>
              <a:path w="156210" h="80645">
                <a:moveTo>
                  <a:pt x="4051" y="80048"/>
                </a:moveTo>
                <a:lnTo>
                  <a:pt x="0" y="71437"/>
                </a:lnTo>
                <a:lnTo>
                  <a:pt x="151942" y="0"/>
                </a:lnTo>
                <a:lnTo>
                  <a:pt x="155994" y="8610"/>
                </a:lnTo>
                <a:lnTo>
                  <a:pt x="4051" y="80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71921" y="3389515"/>
            <a:ext cx="128905" cy="1045210"/>
          </a:xfrm>
          <a:custGeom>
            <a:avLst/>
            <a:gdLst/>
            <a:ahLst/>
            <a:cxnLst/>
            <a:rect l="l" t="t" r="r" b="b"/>
            <a:pathLst>
              <a:path w="128904" h="1045210">
                <a:moveTo>
                  <a:pt x="65198" y="988112"/>
                </a:moveTo>
                <a:lnTo>
                  <a:pt x="50500" y="963858"/>
                </a:lnTo>
                <a:lnTo>
                  <a:pt x="34391" y="482"/>
                </a:lnTo>
                <a:lnTo>
                  <a:pt x="62966" y="0"/>
                </a:lnTo>
                <a:lnTo>
                  <a:pt x="79075" y="963380"/>
                </a:lnTo>
                <a:lnTo>
                  <a:pt x="65198" y="988112"/>
                </a:lnTo>
                <a:close/>
              </a:path>
              <a:path w="128904" h="1045210">
                <a:moveTo>
                  <a:pt x="81919" y="1016698"/>
                </a:moveTo>
                <a:lnTo>
                  <a:pt x="51384" y="1016698"/>
                </a:lnTo>
                <a:lnTo>
                  <a:pt x="79959" y="1016228"/>
                </a:lnTo>
                <a:lnTo>
                  <a:pt x="79075" y="963380"/>
                </a:lnTo>
                <a:lnTo>
                  <a:pt x="101777" y="922921"/>
                </a:lnTo>
                <a:lnTo>
                  <a:pt x="114058" y="915631"/>
                </a:lnTo>
                <a:lnTo>
                  <a:pt x="117030" y="915898"/>
                </a:lnTo>
                <a:lnTo>
                  <a:pt x="128460" y="931240"/>
                </a:lnTo>
                <a:lnTo>
                  <a:pt x="127876" y="934161"/>
                </a:lnTo>
                <a:lnTo>
                  <a:pt x="126695" y="936904"/>
                </a:lnTo>
                <a:lnTo>
                  <a:pt x="81919" y="1016698"/>
                </a:lnTo>
                <a:close/>
              </a:path>
              <a:path w="128904" h="1045210">
                <a:moveTo>
                  <a:pt x="66141" y="1044816"/>
                </a:moveTo>
                <a:lnTo>
                  <a:pt x="2019" y="938987"/>
                </a:lnTo>
                <a:lnTo>
                  <a:pt x="749" y="936294"/>
                </a:lnTo>
                <a:lnTo>
                  <a:pt x="63" y="933386"/>
                </a:lnTo>
                <a:lnTo>
                  <a:pt x="0" y="930389"/>
                </a:lnTo>
                <a:lnTo>
                  <a:pt x="558" y="927455"/>
                </a:lnTo>
                <a:lnTo>
                  <a:pt x="13931" y="917308"/>
                </a:lnTo>
                <a:lnTo>
                  <a:pt x="16916" y="917549"/>
                </a:lnTo>
                <a:lnTo>
                  <a:pt x="50500" y="963858"/>
                </a:lnTo>
                <a:lnTo>
                  <a:pt x="51384" y="1016698"/>
                </a:lnTo>
                <a:lnTo>
                  <a:pt x="81919" y="1016698"/>
                </a:lnTo>
                <a:lnTo>
                  <a:pt x="66141" y="1044816"/>
                </a:lnTo>
                <a:close/>
              </a:path>
              <a:path w="128904" h="1045210">
                <a:moveTo>
                  <a:pt x="79846" y="1009472"/>
                </a:moveTo>
                <a:lnTo>
                  <a:pt x="53212" y="1009472"/>
                </a:lnTo>
                <a:lnTo>
                  <a:pt x="77889" y="1009053"/>
                </a:lnTo>
                <a:lnTo>
                  <a:pt x="65198" y="988112"/>
                </a:lnTo>
                <a:lnTo>
                  <a:pt x="79075" y="963380"/>
                </a:lnTo>
                <a:lnTo>
                  <a:pt x="79846" y="1009472"/>
                </a:lnTo>
                <a:close/>
              </a:path>
              <a:path w="128904" h="1045210">
                <a:moveTo>
                  <a:pt x="51384" y="1016698"/>
                </a:moveTo>
                <a:lnTo>
                  <a:pt x="50500" y="963858"/>
                </a:lnTo>
                <a:lnTo>
                  <a:pt x="65198" y="988112"/>
                </a:lnTo>
                <a:lnTo>
                  <a:pt x="53212" y="1009472"/>
                </a:lnTo>
                <a:lnTo>
                  <a:pt x="79846" y="1009472"/>
                </a:lnTo>
                <a:lnTo>
                  <a:pt x="79959" y="1016228"/>
                </a:lnTo>
                <a:lnTo>
                  <a:pt x="51384" y="1016698"/>
                </a:lnTo>
                <a:close/>
              </a:path>
              <a:path w="128904" h="1045210">
                <a:moveTo>
                  <a:pt x="53212" y="1009472"/>
                </a:moveTo>
                <a:lnTo>
                  <a:pt x="65198" y="988112"/>
                </a:lnTo>
                <a:lnTo>
                  <a:pt x="77889" y="1009053"/>
                </a:lnTo>
                <a:lnTo>
                  <a:pt x="53212" y="1009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71312" y="2022919"/>
            <a:ext cx="128905" cy="792480"/>
          </a:xfrm>
          <a:custGeom>
            <a:avLst/>
            <a:gdLst/>
            <a:ahLst/>
            <a:cxnLst/>
            <a:rect l="l" t="t" r="r" b="b"/>
            <a:pathLst>
              <a:path w="128904" h="792480">
                <a:moveTo>
                  <a:pt x="13868" y="127228"/>
                </a:moveTo>
                <a:lnTo>
                  <a:pt x="0" y="114071"/>
                </a:lnTo>
                <a:lnTo>
                  <a:pt x="100" y="110972"/>
                </a:lnTo>
                <a:lnTo>
                  <a:pt x="774" y="108178"/>
                </a:lnTo>
                <a:lnTo>
                  <a:pt x="2070" y="105473"/>
                </a:lnTo>
                <a:lnTo>
                  <a:pt x="66751" y="0"/>
                </a:lnTo>
                <a:lnTo>
                  <a:pt x="82285" y="28028"/>
                </a:lnTo>
                <a:lnTo>
                  <a:pt x="51841" y="28028"/>
                </a:lnTo>
                <a:lnTo>
                  <a:pt x="50676" y="80877"/>
                </a:lnTo>
                <a:lnTo>
                  <a:pt x="26428" y="120421"/>
                </a:lnTo>
                <a:lnTo>
                  <a:pt x="16840" y="127000"/>
                </a:lnTo>
                <a:lnTo>
                  <a:pt x="13868" y="127228"/>
                </a:lnTo>
                <a:close/>
              </a:path>
              <a:path w="128904" h="792480">
                <a:moveTo>
                  <a:pt x="50676" y="80877"/>
                </a:moveTo>
                <a:lnTo>
                  <a:pt x="51841" y="28028"/>
                </a:lnTo>
                <a:lnTo>
                  <a:pt x="80416" y="28663"/>
                </a:lnTo>
                <a:lnTo>
                  <a:pt x="80270" y="35267"/>
                </a:lnTo>
                <a:lnTo>
                  <a:pt x="53632" y="35267"/>
                </a:lnTo>
                <a:lnTo>
                  <a:pt x="65505" y="56692"/>
                </a:lnTo>
                <a:lnTo>
                  <a:pt x="50676" y="80877"/>
                </a:lnTo>
                <a:close/>
              </a:path>
              <a:path w="128904" h="792480">
                <a:moveTo>
                  <a:pt x="113982" y="129438"/>
                </a:moveTo>
                <a:lnTo>
                  <a:pt x="79251" y="81495"/>
                </a:lnTo>
                <a:lnTo>
                  <a:pt x="80416" y="28663"/>
                </a:lnTo>
                <a:lnTo>
                  <a:pt x="51841" y="28028"/>
                </a:lnTo>
                <a:lnTo>
                  <a:pt x="82285" y="28028"/>
                </a:lnTo>
                <a:lnTo>
                  <a:pt x="126733" y="108229"/>
                </a:lnTo>
                <a:lnTo>
                  <a:pt x="127901" y="110972"/>
                </a:lnTo>
                <a:lnTo>
                  <a:pt x="128460" y="113906"/>
                </a:lnTo>
                <a:lnTo>
                  <a:pt x="128383" y="117005"/>
                </a:lnTo>
                <a:lnTo>
                  <a:pt x="116954" y="129184"/>
                </a:lnTo>
                <a:lnTo>
                  <a:pt x="113982" y="129438"/>
                </a:lnTo>
                <a:close/>
              </a:path>
              <a:path w="128904" h="792480">
                <a:moveTo>
                  <a:pt x="65505" y="56692"/>
                </a:moveTo>
                <a:lnTo>
                  <a:pt x="53632" y="35267"/>
                </a:lnTo>
                <a:lnTo>
                  <a:pt x="78308" y="35814"/>
                </a:lnTo>
                <a:lnTo>
                  <a:pt x="65505" y="56692"/>
                </a:lnTo>
                <a:close/>
              </a:path>
              <a:path w="128904" h="792480">
                <a:moveTo>
                  <a:pt x="79251" y="81495"/>
                </a:moveTo>
                <a:lnTo>
                  <a:pt x="65505" y="56692"/>
                </a:lnTo>
                <a:lnTo>
                  <a:pt x="78308" y="35814"/>
                </a:lnTo>
                <a:lnTo>
                  <a:pt x="53632" y="35267"/>
                </a:lnTo>
                <a:lnTo>
                  <a:pt x="80270" y="35267"/>
                </a:lnTo>
                <a:lnTo>
                  <a:pt x="79251" y="81495"/>
                </a:lnTo>
                <a:close/>
              </a:path>
              <a:path w="128904" h="792480">
                <a:moveTo>
                  <a:pt x="63576" y="792480"/>
                </a:moveTo>
                <a:lnTo>
                  <a:pt x="35001" y="791845"/>
                </a:lnTo>
                <a:lnTo>
                  <a:pt x="50676" y="80877"/>
                </a:lnTo>
                <a:lnTo>
                  <a:pt x="65505" y="56692"/>
                </a:lnTo>
                <a:lnTo>
                  <a:pt x="79251" y="81495"/>
                </a:lnTo>
                <a:lnTo>
                  <a:pt x="63576" y="792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006376" y="3892994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576579">
                <a:moveTo>
                  <a:pt x="47625" y="519112"/>
                </a:moveTo>
                <a:lnTo>
                  <a:pt x="28575" y="51911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519112"/>
                </a:lnTo>
                <a:close/>
              </a:path>
              <a:path w="76200" h="57657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  <a:path w="76200" h="576579">
                <a:moveTo>
                  <a:pt x="38100" y="576262"/>
                </a:moveTo>
                <a:lnTo>
                  <a:pt x="0" y="500062"/>
                </a:lnTo>
                <a:lnTo>
                  <a:pt x="28575" y="500062"/>
                </a:lnTo>
                <a:lnTo>
                  <a:pt x="28575" y="519112"/>
                </a:lnTo>
                <a:lnTo>
                  <a:pt x="66675" y="519112"/>
                </a:lnTo>
                <a:lnTo>
                  <a:pt x="38100" y="576262"/>
                </a:lnTo>
                <a:close/>
              </a:path>
              <a:path w="76200" h="576579">
                <a:moveTo>
                  <a:pt x="66675" y="519112"/>
                </a:moveTo>
                <a:lnTo>
                  <a:pt x="47625" y="519112"/>
                </a:lnTo>
                <a:lnTo>
                  <a:pt x="47625" y="500062"/>
                </a:lnTo>
                <a:lnTo>
                  <a:pt x="76200" y="500062"/>
                </a:lnTo>
                <a:lnTo>
                  <a:pt x="66675" y="519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868847" y="2010181"/>
            <a:ext cx="378460" cy="311785"/>
          </a:xfrm>
          <a:custGeom>
            <a:avLst/>
            <a:gdLst/>
            <a:ahLst/>
            <a:cxnLst/>
            <a:rect l="l" t="t" r="r" b="b"/>
            <a:pathLst>
              <a:path w="378460" h="311785">
                <a:moveTo>
                  <a:pt x="360362" y="311226"/>
                </a:moveTo>
                <a:lnTo>
                  <a:pt x="0" y="22301"/>
                </a:lnTo>
                <a:lnTo>
                  <a:pt x="17881" y="0"/>
                </a:lnTo>
                <a:lnTo>
                  <a:pt x="378244" y="288924"/>
                </a:lnTo>
                <a:lnTo>
                  <a:pt x="360362" y="311226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25362" y="2303894"/>
            <a:ext cx="168910" cy="300355"/>
          </a:xfrm>
          <a:custGeom>
            <a:avLst/>
            <a:gdLst/>
            <a:ahLst/>
            <a:cxnLst/>
            <a:rect l="l" t="t" r="r" b="b"/>
            <a:pathLst>
              <a:path w="168910" h="300355">
                <a:moveTo>
                  <a:pt x="142875" y="300062"/>
                </a:moveTo>
                <a:lnTo>
                  <a:pt x="0" y="12725"/>
                </a:lnTo>
                <a:lnTo>
                  <a:pt x="25577" y="0"/>
                </a:lnTo>
                <a:lnTo>
                  <a:pt x="168452" y="287337"/>
                </a:lnTo>
                <a:lnTo>
                  <a:pt x="142875" y="30006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72478" y="2586151"/>
            <a:ext cx="306070" cy="239395"/>
          </a:xfrm>
          <a:custGeom>
            <a:avLst/>
            <a:gdLst/>
            <a:ahLst/>
            <a:cxnLst/>
            <a:rect l="l" t="t" r="r" b="b"/>
            <a:pathLst>
              <a:path w="306070" h="239394">
                <a:moveTo>
                  <a:pt x="288925" y="238785"/>
                </a:moveTo>
                <a:lnTo>
                  <a:pt x="0" y="22885"/>
                </a:lnTo>
                <a:lnTo>
                  <a:pt x="17094" y="0"/>
                </a:lnTo>
                <a:lnTo>
                  <a:pt x="306019" y="215899"/>
                </a:lnTo>
                <a:lnTo>
                  <a:pt x="288925" y="23878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33971" y="2799588"/>
            <a:ext cx="778764" cy="1152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861913" y="3100832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47625" y="735012"/>
                </a:moveTo>
                <a:lnTo>
                  <a:pt x="28575" y="735012"/>
                </a:lnTo>
                <a:lnTo>
                  <a:pt x="28575" y="666750"/>
                </a:lnTo>
                <a:lnTo>
                  <a:pt x="47625" y="666750"/>
                </a:lnTo>
                <a:lnTo>
                  <a:pt x="47625" y="735012"/>
                </a:lnTo>
                <a:close/>
              </a:path>
              <a:path w="76200" h="792479">
                <a:moveTo>
                  <a:pt x="38100" y="792162"/>
                </a:moveTo>
                <a:lnTo>
                  <a:pt x="0" y="715962"/>
                </a:lnTo>
                <a:lnTo>
                  <a:pt x="28575" y="715962"/>
                </a:lnTo>
                <a:lnTo>
                  <a:pt x="28575" y="735012"/>
                </a:lnTo>
                <a:lnTo>
                  <a:pt x="66675" y="735012"/>
                </a:lnTo>
                <a:lnTo>
                  <a:pt x="38100" y="792162"/>
                </a:lnTo>
                <a:close/>
              </a:path>
              <a:path w="76200" h="792479">
                <a:moveTo>
                  <a:pt x="66675" y="735012"/>
                </a:moveTo>
                <a:lnTo>
                  <a:pt x="47625" y="735012"/>
                </a:lnTo>
                <a:lnTo>
                  <a:pt x="47625" y="715962"/>
                </a:lnTo>
                <a:lnTo>
                  <a:pt x="76200" y="715962"/>
                </a:lnTo>
                <a:lnTo>
                  <a:pt x="66675" y="735012"/>
                </a:lnTo>
                <a:close/>
              </a:path>
              <a:path w="76200" h="792479">
                <a:moveTo>
                  <a:pt x="47625" y="76200"/>
                </a:moveTo>
                <a:lnTo>
                  <a:pt x="28575" y="76200"/>
                </a:lnTo>
                <a:lnTo>
                  <a:pt x="28575" y="0"/>
                </a:lnTo>
                <a:lnTo>
                  <a:pt x="47625" y="0"/>
                </a:lnTo>
                <a:lnTo>
                  <a:pt x="47625" y="76200"/>
                </a:lnTo>
                <a:close/>
              </a:path>
              <a:path w="76200" h="792479">
                <a:moveTo>
                  <a:pt x="47625" y="209550"/>
                </a:moveTo>
                <a:lnTo>
                  <a:pt x="28575" y="209550"/>
                </a:lnTo>
                <a:lnTo>
                  <a:pt x="28575" y="133350"/>
                </a:lnTo>
                <a:lnTo>
                  <a:pt x="47625" y="133350"/>
                </a:lnTo>
                <a:lnTo>
                  <a:pt x="47625" y="209550"/>
                </a:lnTo>
                <a:close/>
              </a:path>
              <a:path w="76200" h="792479">
                <a:moveTo>
                  <a:pt x="47625" y="342900"/>
                </a:moveTo>
                <a:lnTo>
                  <a:pt x="28575" y="342900"/>
                </a:lnTo>
                <a:lnTo>
                  <a:pt x="28575" y="266700"/>
                </a:lnTo>
                <a:lnTo>
                  <a:pt x="47625" y="266700"/>
                </a:lnTo>
                <a:lnTo>
                  <a:pt x="47625" y="342900"/>
                </a:lnTo>
                <a:close/>
              </a:path>
              <a:path w="76200" h="792479">
                <a:moveTo>
                  <a:pt x="47625" y="476250"/>
                </a:moveTo>
                <a:lnTo>
                  <a:pt x="28575" y="476250"/>
                </a:lnTo>
                <a:lnTo>
                  <a:pt x="28575" y="400050"/>
                </a:lnTo>
                <a:lnTo>
                  <a:pt x="47625" y="400050"/>
                </a:lnTo>
                <a:lnTo>
                  <a:pt x="47625" y="476250"/>
                </a:lnTo>
                <a:close/>
              </a:path>
              <a:path w="76200" h="792479">
                <a:moveTo>
                  <a:pt x="47625" y="609600"/>
                </a:moveTo>
                <a:lnTo>
                  <a:pt x="28575" y="609600"/>
                </a:lnTo>
                <a:lnTo>
                  <a:pt x="28575" y="533400"/>
                </a:lnTo>
                <a:lnTo>
                  <a:pt x="47625" y="533400"/>
                </a:lnTo>
                <a:lnTo>
                  <a:pt x="47625" y="609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861913" y="2021332"/>
            <a:ext cx="76200" cy="792480"/>
          </a:xfrm>
          <a:custGeom>
            <a:avLst/>
            <a:gdLst/>
            <a:ahLst/>
            <a:cxnLst/>
            <a:rect l="l" t="t" r="r" b="b"/>
            <a:pathLst>
              <a:path w="76200" h="79248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792480">
                <a:moveTo>
                  <a:pt x="47625" y="125412"/>
                </a:moveTo>
                <a:lnTo>
                  <a:pt x="28575" y="12541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25412"/>
                </a:lnTo>
                <a:close/>
              </a:path>
              <a:path w="76200" h="79248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  <a:path w="76200" h="792480">
                <a:moveTo>
                  <a:pt x="47625" y="792162"/>
                </a:moveTo>
                <a:lnTo>
                  <a:pt x="28575" y="792162"/>
                </a:lnTo>
                <a:lnTo>
                  <a:pt x="28575" y="715962"/>
                </a:lnTo>
                <a:lnTo>
                  <a:pt x="47625" y="715962"/>
                </a:lnTo>
                <a:lnTo>
                  <a:pt x="47625" y="792162"/>
                </a:lnTo>
                <a:close/>
              </a:path>
              <a:path w="76200" h="792480">
                <a:moveTo>
                  <a:pt x="47625" y="658812"/>
                </a:moveTo>
                <a:lnTo>
                  <a:pt x="28575" y="658812"/>
                </a:lnTo>
                <a:lnTo>
                  <a:pt x="28575" y="582612"/>
                </a:lnTo>
                <a:lnTo>
                  <a:pt x="47625" y="582612"/>
                </a:lnTo>
                <a:lnTo>
                  <a:pt x="47625" y="658812"/>
                </a:lnTo>
                <a:close/>
              </a:path>
              <a:path w="76200" h="792480">
                <a:moveTo>
                  <a:pt x="47625" y="525462"/>
                </a:moveTo>
                <a:lnTo>
                  <a:pt x="28575" y="525462"/>
                </a:lnTo>
                <a:lnTo>
                  <a:pt x="28575" y="449262"/>
                </a:lnTo>
                <a:lnTo>
                  <a:pt x="47625" y="449262"/>
                </a:lnTo>
                <a:lnTo>
                  <a:pt x="47625" y="525462"/>
                </a:lnTo>
                <a:close/>
              </a:path>
              <a:path w="76200" h="792480">
                <a:moveTo>
                  <a:pt x="47625" y="392112"/>
                </a:moveTo>
                <a:lnTo>
                  <a:pt x="28575" y="392112"/>
                </a:lnTo>
                <a:lnTo>
                  <a:pt x="28575" y="315912"/>
                </a:lnTo>
                <a:lnTo>
                  <a:pt x="47625" y="315912"/>
                </a:lnTo>
                <a:lnTo>
                  <a:pt x="47625" y="392112"/>
                </a:lnTo>
                <a:close/>
              </a:path>
              <a:path w="76200" h="792480">
                <a:moveTo>
                  <a:pt x="47625" y="258762"/>
                </a:moveTo>
                <a:lnTo>
                  <a:pt x="28575" y="258762"/>
                </a:lnTo>
                <a:lnTo>
                  <a:pt x="28575" y="182562"/>
                </a:lnTo>
                <a:lnTo>
                  <a:pt x="47625" y="182562"/>
                </a:lnTo>
                <a:lnTo>
                  <a:pt x="47625" y="258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4851755" y="1039266"/>
            <a:ext cx="2778760" cy="1776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875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物体沿任意曲线运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  <a:p>
            <a:pPr algn="ctr" marL="635">
              <a:lnSpc>
                <a:spcPts val="2805"/>
              </a:lnSpc>
            </a:pPr>
            <a:r>
              <a:rPr dirty="0" sz="2400" spc="-5" b="1">
                <a:latin typeface="Times New Roman"/>
                <a:cs typeface="Times New Roman"/>
              </a:rPr>
              <a:t>(</a:t>
            </a:r>
            <a:r>
              <a:rPr dirty="0" sz="2400" spc="-5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黑体"/>
                <a:cs typeface="黑体"/>
              </a:rPr>
              <a:t>到</a:t>
            </a:r>
            <a:r>
              <a:rPr dirty="0" sz="2400" spc="-5" b="1" i="1">
                <a:latin typeface="Times New Roman"/>
                <a:cs typeface="Times New Roman"/>
              </a:rPr>
              <a:t>E</a:t>
            </a:r>
            <a:r>
              <a:rPr dirty="0" sz="2400" spc="-5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516255">
              <a:lnSpc>
                <a:spcPts val="1980"/>
              </a:lnSpc>
              <a:tabLst>
                <a:tab pos="728345" algn="l"/>
                <a:tab pos="1143000" algn="l"/>
              </a:tabLst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0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	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algn="r" marR="353695">
              <a:lnSpc>
                <a:spcPts val="1975"/>
              </a:lnSpc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Δh</a:t>
            </a:r>
            <a:r>
              <a:rPr dirty="0" baseline="-17094" sz="1950" spc="-7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 algn="r" marR="353695">
              <a:lnSpc>
                <a:spcPts val="2039"/>
              </a:lnSpc>
            </a:pP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9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Δh</a:t>
            </a:r>
            <a:r>
              <a:rPr dirty="0" u="heavy" baseline="-17094" sz="1950" spc="-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algn="r" marR="358140">
              <a:lnSpc>
                <a:spcPts val="2115"/>
              </a:lnSpc>
            </a:pPr>
            <a:r>
              <a:rPr dirty="0" sz="2000" spc="-5" i="1">
                <a:latin typeface="Times New Roman"/>
                <a:cs typeface="Times New Roman"/>
              </a:rPr>
              <a:t>Δh</a:t>
            </a:r>
            <a:r>
              <a:rPr dirty="0" baseline="-17094" sz="1950" spc="-7">
                <a:latin typeface="Times New Roman"/>
                <a:cs typeface="Times New Roman"/>
              </a:rPr>
              <a:t>3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421764" y="3203575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405754" y="2846704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683884" y="3987165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25979" y="3952240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baseline="-17921" sz="2325" spc="7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141412" y="4565141"/>
            <a:ext cx="4066540" cy="19304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mgl</a:t>
            </a:r>
            <a:r>
              <a:rPr dirty="0" sz="2000" spc="-5" b="1">
                <a:latin typeface="Times New Roman"/>
                <a:cs typeface="Times New Roman"/>
              </a:rPr>
              <a:t>cos</a:t>
            </a:r>
            <a:r>
              <a:rPr dirty="0" sz="2000" spc="-5" b="1" i="1">
                <a:latin typeface="Times New Roman"/>
                <a:cs typeface="Times New Roman"/>
              </a:rPr>
              <a:t>θ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mg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r>
              <a:rPr dirty="0" sz="2000" spc="-5" b="1">
                <a:latin typeface="Times New Roman"/>
                <a:cs typeface="Times New Roman"/>
              </a:rPr>
              <a:t>+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W</a:t>
            </a: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mg 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 i="1">
                <a:latin typeface="Times New Roman"/>
                <a:cs typeface="Times New Roman"/>
              </a:rPr>
              <a:t>+ mg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2 </a:t>
            </a:r>
            <a:r>
              <a:rPr dirty="0" sz="2000" b="1" i="1">
                <a:latin typeface="Times New Roman"/>
                <a:cs typeface="Times New Roman"/>
              </a:rPr>
              <a:t>+ </a:t>
            </a:r>
            <a:r>
              <a:rPr dirty="0" sz="2000" spc="-5" b="1" i="1">
                <a:latin typeface="Times New Roman"/>
                <a:cs typeface="Times New Roman"/>
              </a:rPr>
              <a:t>mg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3 </a:t>
            </a:r>
            <a:r>
              <a:rPr dirty="0" sz="2000" b="1" i="1">
                <a:latin typeface="Times New Roman"/>
                <a:cs typeface="Times New Roman"/>
              </a:rPr>
              <a:t>+……</a:t>
            </a:r>
            <a:endParaRPr sz="2000">
              <a:latin typeface="Times New Roman"/>
              <a:cs typeface="Times New Roman"/>
            </a:endParaRPr>
          </a:p>
          <a:p>
            <a:pPr marL="304800">
              <a:lnSpc>
                <a:spcPct val="100000"/>
              </a:lnSpc>
              <a:spcBef>
                <a:spcPts val="1800"/>
              </a:spcBef>
            </a:pPr>
            <a:r>
              <a:rPr dirty="0" sz="2000" spc="-5" b="1">
                <a:latin typeface="Times New Roman"/>
                <a:cs typeface="Times New Roman"/>
              </a:rPr>
              <a:t>=</a:t>
            </a:r>
            <a:r>
              <a:rPr dirty="0" sz="2000" spc="-5" b="1" i="1">
                <a:latin typeface="Times New Roman"/>
                <a:cs typeface="Times New Roman"/>
              </a:rPr>
              <a:t>mg</a:t>
            </a:r>
            <a:r>
              <a:rPr dirty="0" sz="2000" spc="-5" b="1">
                <a:latin typeface="黑体"/>
                <a:cs typeface="黑体"/>
              </a:rPr>
              <a:t>（△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 i="1">
                <a:latin typeface="Times New Roman"/>
                <a:cs typeface="Times New Roman"/>
              </a:rPr>
              <a:t>+ 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2 </a:t>
            </a:r>
            <a:r>
              <a:rPr dirty="0" sz="2000" b="1" i="1">
                <a:latin typeface="Times New Roman"/>
                <a:cs typeface="Times New Roman"/>
              </a:rPr>
              <a:t>+ </a:t>
            </a:r>
            <a:r>
              <a:rPr dirty="0" sz="2000" spc="-5" b="1">
                <a:latin typeface="黑体"/>
                <a:cs typeface="黑体"/>
              </a:rPr>
              <a:t>△</a:t>
            </a:r>
            <a:r>
              <a:rPr dirty="0" sz="2000" spc="-5" b="1" i="1">
                <a:latin typeface="Times New Roman"/>
                <a:cs typeface="Times New Roman"/>
              </a:rPr>
              <a:t>h</a:t>
            </a:r>
            <a:r>
              <a:rPr dirty="0" baseline="-17094" sz="1950" spc="-7" b="1">
                <a:latin typeface="Times New Roman"/>
                <a:cs typeface="Times New Roman"/>
              </a:rPr>
              <a:t>3</a:t>
            </a:r>
            <a:r>
              <a:rPr dirty="0" baseline="-17094" sz="1950" spc="1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……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192077" y="6152177"/>
            <a:ext cx="225615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 i="1">
                <a:latin typeface="Times New Roman"/>
                <a:cs typeface="Times New Roman"/>
              </a:rPr>
              <a:t>mg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2000" spc="-6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80" b="1">
                <a:latin typeface="Times New Roman"/>
                <a:cs typeface="Times New Roman"/>
              </a:rPr>
              <a:t>=</a:t>
            </a:r>
            <a:r>
              <a:rPr dirty="0" sz="2000" spc="-80" b="1" i="1">
                <a:solidFill>
                  <a:srgbClr val="1F2CA8"/>
                </a:solidFill>
                <a:latin typeface="Times New Roman"/>
                <a:cs typeface="Times New Roman"/>
              </a:rPr>
              <a:t>mg</a:t>
            </a:r>
            <a:r>
              <a:rPr dirty="0" sz="2000" spc="-80" b="1" i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dirty="0" baseline="-17094" sz="1950" spc="-120" b="1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dirty="0" sz="2100" spc="-80" b="1" i="1">
                <a:solidFill>
                  <a:srgbClr val="0000FF"/>
                </a:solidFill>
                <a:latin typeface="黑体"/>
                <a:cs typeface="黑体"/>
              </a:rPr>
              <a:t>－</a:t>
            </a:r>
            <a:r>
              <a:rPr dirty="0" sz="2000" spc="-80" b="1" i="1">
                <a:solidFill>
                  <a:srgbClr val="0000FF"/>
                </a:solidFill>
                <a:latin typeface="Times New Roman"/>
                <a:cs typeface="Times New Roman"/>
              </a:rPr>
              <a:t>mgh</a:t>
            </a:r>
            <a:r>
              <a:rPr dirty="0" baseline="-17094" sz="1950" spc="-120" b="1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527" y="976185"/>
            <a:ext cx="9798050" cy="537337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800" b="1">
                <a:latin typeface="黑体"/>
                <a:cs typeface="黑体"/>
              </a:rPr>
              <a:t>重力做功的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特点</a:t>
            </a:r>
            <a:r>
              <a:rPr dirty="0" sz="2800" spc="-15" b="1">
                <a:latin typeface="黑体"/>
                <a:cs typeface="黑体"/>
              </a:rPr>
              <a:t>: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2800" b="1">
                <a:latin typeface="黑体"/>
                <a:cs typeface="黑体"/>
              </a:rPr>
              <a:t>上述分析过程表明</a:t>
            </a:r>
            <a:r>
              <a:rPr dirty="0" sz="2800" spc="-20" b="1">
                <a:latin typeface="黑体"/>
                <a:cs typeface="黑体"/>
              </a:rPr>
              <a:t>：</a:t>
            </a:r>
            <a:endParaRPr sz="2800">
              <a:latin typeface="黑体"/>
              <a:cs typeface="黑体"/>
            </a:endParaRPr>
          </a:p>
          <a:p>
            <a:pPr marL="759460" marR="461645">
              <a:lnSpc>
                <a:spcPct val="100000"/>
              </a:lnSpc>
              <a:spcBef>
                <a:spcPts val="135"/>
              </a:spcBef>
            </a:pPr>
            <a:r>
              <a:rPr dirty="0" sz="2400" b="1">
                <a:latin typeface="黑体"/>
                <a:cs typeface="黑体"/>
              </a:rPr>
              <a:t>重力做功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只跟它的起点和终点的位置（高度差）有关</a:t>
            </a:r>
            <a:r>
              <a:rPr dirty="0" sz="2400" b="1">
                <a:latin typeface="黑体"/>
                <a:cs typeface="黑体"/>
              </a:rPr>
              <a:t>，</a:t>
            </a:r>
            <a:r>
              <a:rPr dirty="0" sz="2400" b="1">
                <a:solidFill>
                  <a:srgbClr val="0000FF"/>
                </a:solidFill>
                <a:latin typeface="黑体"/>
                <a:cs typeface="黑体"/>
              </a:rPr>
              <a:t>与物体</a:t>
            </a:r>
            <a:r>
              <a:rPr dirty="0" sz="2400" spc="-10" b="1">
                <a:solidFill>
                  <a:srgbClr val="0000FF"/>
                </a:solidFill>
                <a:latin typeface="黑体"/>
                <a:cs typeface="黑体"/>
              </a:rPr>
              <a:t>运 </a:t>
            </a:r>
            <a:r>
              <a:rPr dirty="0" sz="2400" b="1">
                <a:solidFill>
                  <a:srgbClr val="0000FF"/>
                </a:solidFill>
                <a:latin typeface="黑体"/>
                <a:cs typeface="黑体"/>
              </a:rPr>
              <a:t>动的路径无关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。</a:t>
            </a:r>
            <a:endParaRPr sz="2400">
              <a:latin typeface="黑体"/>
              <a:cs typeface="黑体"/>
            </a:endParaRPr>
          </a:p>
          <a:p>
            <a:pPr marL="866775">
              <a:lnSpc>
                <a:spcPct val="100000"/>
              </a:lnSpc>
              <a:spcBef>
                <a:spcPts val="740"/>
              </a:spcBef>
              <a:tabLst>
                <a:tab pos="2255520" algn="l"/>
                <a:tab pos="2635885" algn="l"/>
              </a:tabLst>
            </a:pPr>
            <a:r>
              <a:rPr dirty="0" sz="2800" b="1">
                <a:latin typeface="黑体"/>
                <a:cs typeface="黑体"/>
              </a:rPr>
              <a:t>即</a:t>
            </a:r>
            <a:r>
              <a:rPr dirty="0" sz="2800" spc="5" b="1">
                <a:latin typeface="黑体"/>
                <a:cs typeface="黑体"/>
              </a:rPr>
              <a:t>：</a:t>
            </a:r>
            <a:r>
              <a:rPr dirty="0" sz="2800" spc="5" b="1" i="1">
                <a:latin typeface="Times New Roman"/>
                <a:cs typeface="Times New Roman"/>
              </a:rPr>
              <a:t>W</a:t>
            </a:r>
            <a:r>
              <a:rPr dirty="0" baseline="-16975" sz="2700" spc="7" b="1">
                <a:solidFill>
                  <a:srgbClr val="FF0000"/>
                </a:solidFill>
                <a:latin typeface="Times New Roman"/>
                <a:cs typeface="Times New Roman"/>
              </a:rPr>
              <a:t>G	</a:t>
            </a:r>
            <a:r>
              <a:rPr dirty="0" sz="2800" spc="-5" b="1">
                <a:latin typeface="Times New Roman"/>
                <a:cs typeface="Times New Roman"/>
              </a:rPr>
              <a:t>=	</a:t>
            </a:r>
            <a:r>
              <a:rPr dirty="0" sz="2800" spc="-5" b="1" i="1">
                <a:latin typeface="Times New Roman"/>
                <a:cs typeface="Times New Roman"/>
              </a:rPr>
              <a:t>mgh=mgh</a:t>
            </a:r>
            <a:r>
              <a:rPr dirty="0" baseline="-16975" sz="2700" spc="-7" b="1">
                <a:latin typeface="Times New Roman"/>
                <a:cs typeface="Times New Roman"/>
              </a:rPr>
              <a:t>1</a:t>
            </a:r>
            <a:r>
              <a:rPr dirty="0" sz="2800" spc="-5" b="1">
                <a:latin typeface="Times New Roman"/>
                <a:cs typeface="Times New Roman"/>
              </a:rPr>
              <a:t>-</a:t>
            </a:r>
            <a:r>
              <a:rPr dirty="0" sz="2800" spc="-5" b="1" i="1">
                <a:latin typeface="Times New Roman"/>
                <a:cs typeface="Times New Roman"/>
              </a:rPr>
              <a:t>mgh</a:t>
            </a:r>
            <a:r>
              <a:rPr dirty="0" baseline="-16975" sz="2700" spc="-7" b="1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 marL="196850" marR="812800">
              <a:lnSpc>
                <a:spcPct val="100000"/>
              </a:lnSpc>
              <a:spcBef>
                <a:spcPts val="1610"/>
              </a:spcBef>
            </a:pPr>
            <a:r>
              <a:rPr dirty="0" sz="2800">
                <a:latin typeface="黑体"/>
                <a:cs typeface="黑体"/>
              </a:rPr>
              <a:t>物体所受的重</a:t>
            </a:r>
            <a:r>
              <a:rPr dirty="0" sz="2800" spc="-5">
                <a:latin typeface="黑体"/>
                <a:cs typeface="黑体"/>
              </a:rPr>
              <a:t>力</a:t>
            </a:r>
            <a:r>
              <a:rPr dirty="0" sz="2800" spc="-715">
                <a:latin typeface="黑体"/>
                <a:cs typeface="黑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mg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>
                <a:latin typeface="黑体"/>
                <a:cs typeface="黑体"/>
              </a:rPr>
              <a:t>与它所处位置的高</a:t>
            </a:r>
            <a:r>
              <a:rPr dirty="0" sz="2800" spc="-5">
                <a:latin typeface="黑体"/>
                <a:cs typeface="黑体"/>
              </a:rPr>
              <a:t>度</a:t>
            </a:r>
            <a:r>
              <a:rPr dirty="0" sz="2800" spc="-715">
                <a:latin typeface="黑体"/>
                <a:cs typeface="黑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h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>
                <a:latin typeface="黑体"/>
                <a:cs typeface="黑体"/>
              </a:rPr>
              <a:t>的乘</a:t>
            </a:r>
            <a:r>
              <a:rPr dirty="0" sz="2800" spc="-5">
                <a:latin typeface="黑体"/>
                <a:cs typeface="黑体"/>
              </a:rPr>
              <a:t>积</a:t>
            </a:r>
            <a:r>
              <a:rPr dirty="0" sz="2800" spc="-715">
                <a:latin typeface="黑体"/>
                <a:cs typeface="黑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mgh</a:t>
            </a:r>
            <a:r>
              <a:rPr dirty="0" sz="2800" spc="-5">
                <a:latin typeface="黑体"/>
                <a:cs typeface="黑体"/>
              </a:rPr>
              <a:t>，  </a:t>
            </a:r>
            <a:r>
              <a:rPr dirty="0" sz="2800">
                <a:latin typeface="黑体"/>
                <a:cs typeface="黑体"/>
              </a:rPr>
              <a:t>具有特殊的意义</a:t>
            </a:r>
            <a:r>
              <a:rPr dirty="0" sz="2800" spc="-5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105410">
              <a:lnSpc>
                <a:spcPct val="100000"/>
              </a:lnSpc>
              <a:spcBef>
                <a:spcPts val="785"/>
              </a:spcBef>
            </a:pPr>
            <a:r>
              <a:rPr dirty="0" sz="2800" b="1">
                <a:solidFill>
                  <a:srgbClr val="000099"/>
                </a:solidFill>
                <a:latin typeface="黑体"/>
                <a:cs typeface="黑体"/>
              </a:rPr>
              <a:t>二</a:t>
            </a: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r>
              <a:rPr dirty="0" sz="2800" b="1">
                <a:solidFill>
                  <a:srgbClr val="000099"/>
                </a:solidFill>
                <a:latin typeface="黑体"/>
                <a:cs typeface="黑体"/>
              </a:rPr>
              <a:t>重力势</a:t>
            </a:r>
            <a:r>
              <a:rPr dirty="0" sz="2800" spc="-20" b="1">
                <a:solidFill>
                  <a:srgbClr val="000099"/>
                </a:solidFill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  <a:p>
            <a:pPr algn="just" marL="105410" marR="5080">
              <a:lnSpc>
                <a:spcPct val="91400"/>
              </a:lnSpc>
              <a:spcBef>
                <a:spcPts val="1040"/>
              </a:spcBef>
            </a:pPr>
            <a:r>
              <a:rPr dirty="0" sz="2800" spc="-5" i="1">
                <a:latin typeface="Times New Roman"/>
                <a:cs typeface="Times New Roman"/>
              </a:rPr>
              <a:t>mgh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>
                <a:latin typeface="黑体"/>
                <a:cs typeface="黑体"/>
              </a:rPr>
              <a:t>的特殊意义在于它与重力做的功密切相关，恰与前述重</a:t>
            </a:r>
            <a:r>
              <a:rPr dirty="0" sz="2800" spc="-5">
                <a:latin typeface="黑体"/>
                <a:cs typeface="黑体"/>
              </a:rPr>
              <a:t>力 </a:t>
            </a:r>
            <a:r>
              <a:rPr dirty="0" sz="2800">
                <a:latin typeface="黑体"/>
                <a:cs typeface="黑体"/>
              </a:rPr>
              <a:t>势能的特征一致。因此，我们</a:t>
            </a:r>
            <a:r>
              <a:rPr dirty="0" sz="2800" spc="-5">
                <a:latin typeface="黑体"/>
                <a:cs typeface="黑体"/>
              </a:rPr>
              <a:t>把</a:t>
            </a:r>
            <a:r>
              <a:rPr dirty="0" sz="2800" spc="-745">
                <a:latin typeface="黑体"/>
                <a:cs typeface="黑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mgh</a:t>
            </a:r>
            <a:r>
              <a:rPr dirty="0" sz="2800" spc="-45" i="1">
                <a:latin typeface="Times New Roman"/>
                <a:cs typeface="Times New Roman"/>
              </a:rPr>
              <a:t> </a:t>
            </a:r>
            <a:r>
              <a:rPr dirty="0" sz="2800">
                <a:latin typeface="黑体"/>
                <a:cs typeface="黑体"/>
              </a:rPr>
              <a:t>叫作物体的重力势能，</a:t>
            </a:r>
            <a:r>
              <a:rPr dirty="0" sz="2800" spc="-5">
                <a:latin typeface="黑体"/>
                <a:cs typeface="黑体"/>
              </a:rPr>
              <a:t>常 </a:t>
            </a:r>
            <a:r>
              <a:rPr dirty="0" baseline="-3968" sz="4200">
                <a:latin typeface="黑体"/>
                <a:cs typeface="黑体"/>
              </a:rPr>
              <a:t>用</a:t>
            </a:r>
            <a:r>
              <a:rPr dirty="0" baseline="-3968" sz="4200" spc="-7" i="1">
                <a:latin typeface="Times New Roman"/>
                <a:cs typeface="Times New Roman"/>
              </a:rPr>
              <a:t>E</a:t>
            </a:r>
            <a:r>
              <a:rPr dirty="0" baseline="-3968" sz="4200" spc="-7">
                <a:latin typeface="Times New Roman"/>
                <a:cs typeface="Times New Roman"/>
              </a:rPr>
              <a:t>p </a:t>
            </a:r>
            <a:r>
              <a:rPr dirty="0" baseline="-3968" sz="4200">
                <a:latin typeface="黑体"/>
                <a:cs typeface="黑体"/>
              </a:rPr>
              <a:t>表</a:t>
            </a:r>
            <a:r>
              <a:rPr dirty="0" baseline="-3968" sz="4200" spc="-7">
                <a:latin typeface="黑体"/>
                <a:cs typeface="黑体"/>
              </a:rPr>
              <a:t>示</a:t>
            </a:r>
            <a:r>
              <a:rPr dirty="0" baseline="-3968" sz="4200" spc="209">
                <a:latin typeface="黑体"/>
                <a:cs typeface="黑体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baseline="-17615" sz="3075" b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=mgh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3169" y="897763"/>
            <a:ext cx="9675495" cy="477202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800" b="1">
                <a:solidFill>
                  <a:srgbClr val="000099"/>
                </a:solidFill>
                <a:latin typeface="黑体"/>
                <a:cs typeface="黑体"/>
              </a:rPr>
              <a:t>二</a:t>
            </a:r>
            <a:r>
              <a:rPr dirty="0" sz="2800" spc="-5" b="1">
                <a:solidFill>
                  <a:srgbClr val="000099"/>
                </a:solidFill>
                <a:latin typeface="Times New Roman"/>
                <a:cs typeface="Times New Roman"/>
              </a:rPr>
              <a:t>.</a:t>
            </a:r>
            <a:r>
              <a:rPr dirty="0" sz="2800" b="1">
                <a:solidFill>
                  <a:srgbClr val="000099"/>
                </a:solidFill>
                <a:latin typeface="黑体"/>
                <a:cs typeface="黑体"/>
              </a:rPr>
              <a:t>重力势</a:t>
            </a:r>
            <a:r>
              <a:rPr dirty="0" sz="2800" spc="-20" b="1">
                <a:solidFill>
                  <a:srgbClr val="000099"/>
                </a:solidFill>
                <a:latin typeface="黑体"/>
                <a:cs typeface="黑体"/>
              </a:rPr>
              <a:t>能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  <a:tabLst>
                <a:tab pos="1351280" algn="l"/>
                <a:tab pos="6405245" algn="l"/>
              </a:tabLst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单位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：	</a:t>
            </a:r>
            <a:r>
              <a:rPr dirty="0" sz="2800" b="1">
                <a:latin typeface="黑体"/>
                <a:cs typeface="黑体"/>
              </a:rPr>
              <a:t>国际单位制中，焦耳</a:t>
            </a:r>
            <a:r>
              <a:rPr dirty="0" sz="2800" spc="-5" b="1">
                <a:latin typeface="Times New Roman"/>
                <a:cs typeface="Times New Roman"/>
              </a:rPr>
              <a:t>(J)	1J=1N·m</a:t>
            </a:r>
            <a:endParaRPr sz="2800">
              <a:latin typeface="Times New Roman"/>
              <a:cs typeface="Times New Roman"/>
            </a:endParaRPr>
          </a:p>
          <a:p>
            <a:pPr marL="134620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latin typeface="黑体"/>
                <a:cs typeface="黑体"/>
              </a:rPr>
              <a:t>重力势能是</a:t>
            </a:r>
            <a:r>
              <a:rPr dirty="0" sz="2800" b="1">
                <a:solidFill>
                  <a:srgbClr val="FF0000"/>
                </a:solidFill>
                <a:latin typeface="黑体"/>
                <a:cs typeface="黑体"/>
              </a:rPr>
              <a:t>标量</a:t>
            </a:r>
            <a:r>
              <a:rPr dirty="0" sz="2800" b="1">
                <a:latin typeface="黑体"/>
                <a:cs typeface="黑体"/>
              </a:rPr>
              <a:t>，状态</a:t>
            </a:r>
            <a:r>
              <a:rPr dirty="0" sz="2800" spc="-20" b="1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  <a:p>
            <a:pPr marL="1346200" marR="811530" indent="-1333500">
              <a:lnSpc>
                <a:spcPct val="100000"/>
              </a:lnSpc>
              <a:tabLst>
                <a:tab pos="1351280" algn="l"/>
              </a:tabLst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正负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：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		</a:t>
            </a:r>
            <a:r>
              <a:rPr dirty="0" sz="2800" b="1">
                <a:latin typeface="黑体"/>
                <a:cs typeface="黑体"/>
              </a:rPr>
              <a:t>在参考面上方，重力势能为正，重力势能大于</a:t>
            </a:r>
            <a:r>
              <a:rPr dirty="0" sz="2800" spc="-15" b="1">
                <a:latin typeface="黑体"/>
                <a:cs typeface="黑体"/>
              </a:rPr>
              <a:t>零 </a:t>
            </a:r>
            <a:r>
              <a:rPr dirty="0" sz="2800" b="1">
                <a:latin typeface="黑体"/>
                <a:cs typeface="黑体"/>
              </a:rPr>
              <a:t>在参考面下方，重力势能为负，重力势能小于</a:t>
            </a:r>
            <a:r>
              <a:rPr dirty="0" sz="2800" spc="-20" b="1">
                <a:latin typeface="黑体"/>
                <a:cs typeface="黑体"/>
              </a:rPr>
              <a:t>零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系统性：</a:t>
            </a:r>
            <a:r>
              <a:rPr dirty="0" sz="2800" b="1">
                <a:latin typeface="黑体"/>
                <a:cs typeface="黑体"/>
              </a:rPr>
              <a:t>是物体和地球这个系统所共有</a:t>
            </a:r>
            <a:r>
              <a:rPr dirty="0" sz="2800" spc="-20" b="1">
                <a:latin typeface="黑体"/>
                <a:cs typeface="黑体"/>
              </a:rPr>
              <a:t>的</a:t>
            </a:r>
            <a:endParaRPr sz="2800">
              <a:latin typeface="黑体"/>
              <a:cs typeface="黑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相对性：</a:t>
            </a:r>
            <a:r>
              <a:rPr dirty="0" sz="2800" b="1">
                <a:latin typeface="黑体"/>
                <a:cs typeface="黑体"/>
              </a:rPr>
              <a:t>零势能参考面可以任意选取，同一位置同一物体的</a:t>
            </a:r>
            <a:r>
              <a:rPr dirty="0" sz="2800" spc="-20" b="1">
                <a:latin typeface="黑体"/>
                <a:cs typeface="黑体"/>
              </a:rPr>
              <a:t>重 </a:t>
            </a:r>
            <a:r>
              <a:rPr dirty="0" sz="2800" b="1">
                <a:latin typeface="黑体"/>
                <a:cs typeface="黑体"/>
              </a:rPr>
              <a:t>力势能随着零势能面选取的不同而具有不同的重力势能。通</a:t>
            </a:r>
            <a:r>
              <a:rPr dirty="0" sz="2800" spc="-20" b="1">
                <a:latin typeface="黑体"/>
                <a:cs typeface="黑体"/>
              </a:rPr>
              <a:t>常 </a:t>
            </a:r>
            <a:r>
              <a:rPr dirty="0" sz="2800" b="1">
                <a:latin typeface="黑体"/>
                <a:cs typeface="黑体"/>
              </a:rPr>
              <a:t>以地面为零势能面，同一问题中，参考面要统一</a:t>
            </a:r>
            <a:r>
              <a:rPr dirty="0" sz="2800" spc="-20" b="1">
                <a:latin typeface="黑体"/>
                <a:cs typeface="黑体"/>
              </a:rPr>
              <a:t>。</a:t>
            </a:r>
            <a:endParaRPr sz="2800">
              <a:latin typeface="黑体"/>
              <a:cs typeface="黑体"/>
            </a:endParaRPr>
          </a:p>
          <a:p>
            <a:pPr marL="123189">
              <a:lnSpc>
                <a:spcPct val="100000"/>
              </a:lnSpc>
              <a:spcBef>
                <a:spcPts val="1345"/>
              </a:spcBef>
            </a:pP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讨论</a:t>
            </a:r>
            <a:r>
              <a:rPr dirty="0" sz="2800">
                <a:solidFill>
                  <a:srgbClr val="1F2CA8"/>
                </a:solidFill>
                <a:latin typeface="黑体"/>
                <a:cs typeface="黑体"/>
              </a:rPr>
              <a:t>：</a:t>
            </a:r>
            <a:r>
              <a:rPr dirty="0" sz="2800" b="1">
                <a:solidFill>
                  <a:srgbClr val="1F2CA8"/>
                </a:solidFill>
                <a:latin typeface="黑体"/>
                <a:cs typeface="黑体"/>
              </a:rPr>
              <a:t>重力势能为零的物体是不是就没有重力势能</a:t>
            </a:r>
            <a:r>
              <a:rPr dirty="0" sz="2800" spc="-20" b="1">
                <a:solidFill>
                  <a:srgbClr val="1F2CA8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1710" y="952028"/>
            <a:ext cx="8867775" cy="333184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2800" b="1">
                <a:solidFill>
                  <a:srgbClr val="000099"/>
                </a:solidFill>
                <a:latin typeface="黑体"/>
                <a:cs typeface="黑体"/>
              </a:rPr>
              <a:t>三、重力做功与重力势能变化关</a:t>
            </a:r>
            <a:r>
              <a:rPr dirty="0" sz="2800" spc="-20" b="1">
                <a:solidFill>
                  <a:srgbClr val="000099"/>
                </a:solidFill>
                <a:latin typeface="黑体"/>
                <a:cs typeface="黑体"/>
              </a:rPr>
              <a:t>系</a:t>
            </a:r>
            <a:endParaRPr sz="2800">
              <a:latin typeface="黑体"/>
              <a:cs typeface="黑体"/>
            </a:endParaRPr>
          </a:p>
          <a:p>
            <a:pPr marL="592455">
              <a:lnSpc>
                <a:spcPct val="100000"/>
              </a:lnSpc>
              <a:spcBef>
                <a:spcPts val="775"/>
              </a:spcBef>
            </a:pPr>
            <a:r>
              <a:rPr dirty="0" sz="2400" b="1">
                <a:latin typeface="黑体"/>
                <a:cs typeface="黑体"/>
              </a:rPr>
              <a:t>重力做的功等于重力势能的减少</a:t>
            </a:r>
            <a:r>
              <a:rPr dirty="0" sz="2400" spc="-10" b="1">
                <a:latin typeface="黑体"/>
                <a:cs typeface="黑体"/>
              </a:rPr>
              <a:t>量</a:t>
            </a:r>
            <a:endParaRPr sz="2400">
              <a:latin typeface="黑体"/>
              <a:cs typeface="黑体"/>
            </a:endParaRPr>
          </a:p>
          <a:p>
            <a:pPr marL="591820">
              <a:lnSpc>
                <a:spcPct val="100000"/>
              </a:lnSpc>
              <a:spcBef>
                <a:spcPts val="975"/>
              </a:spcBef>
              <a:tabLst>
                <a:tab pos="1704339" algn="l"/>
                <a:tab pos="2030730" algn="l"/>
              </a:tabLst>
            </a:pPr>
            <a:r>
              <a:rPr dirty="0" sz="2400" spc="-10" b="1">
                <a:latin typeface="黑体"/>
                <a:cs typeface="黑体"/>
              </a:rPr>
              <a:t>即</a:t>
            </a:r>
            <a:r>
              <a:rPr dirty="0" sz="2400" spc="605" b="1">
                <a:latin typeface="黑体"/>
                <a:cs typeface="黑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G	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dirty="0" sz="2400" spc="-5" b="1" i="1">
                <a:latin typeface="Times New Roman"/>
                <a:cs typeface="Times New Roman"/>
              </a:rPr>
              <a:t>mgh</a:t>
            </a:r>
            <a:r>
              <a:rPr dirty="0" baseline="-17921" sz="2325" spc="-7" b="1">
                <a:latin typeface="Times New Roman"/>
                <a:cs typeface="Times New Roman"/>
              </a:rPr>
              <a:t>1</a:t>
            </a:r>
            <a:r>
              <a:rPr dirty="0" sz="2400" spc="-5" b="1">
                <a:latin typeface="Times New Roman"/>
                <a:cs typeface="Times New Roman"/>
              </a:rPr>
              <a:t>-</a:t>
            </a:r>
            <a:r>
              <a:rPr dirty="0" sz="2400" spc="-5" b="1" i="1">
                <a:latin typeface="Times New Roman"/>
                <a:cs typeface="Times New Roman"/>
              </a:rPr>
              <a:t>mgh</a:t>
            </a:r>
            <a:r>
              <a:rPr dirty="0" baseline="-17921" sz="2325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=</a:t>
            </a:r>
            <a:r>
              <a:rPr dirty="0" sz="2400" spc="-5" b="1">
                <a:latin typeface="黑体"/>
                <a:cs typeface="黑体"/>
              </a:rPr>
              <a:t>－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p=</a:t>
            </a:r>
            <a:r>
              <a:rPr dirty="0" sz="2400" spc="-5" b="1">
                <a:latin typeface="黑体"/>
                <a:cs typeface="黑体"/>
              </a:rPr>
              <a:t>－</a:t>
            </a:r>
            <a:r>
              <a:rPr dirty="0" sz="2400" spc="-5">
                <a:latin typeface="黑体"/>
                <a:cs typeface="黑体"/>
              </a:rPr>
              <a:t>（</a:t>
            </a:r>
            <a:r>
              <a:rPr dirty="0" sz="2400" spc="-5" b="1" i="1">
                <a:latin typeface="Times New Roman"/>
                <a:cs typeface="Times New Roman"/>
              </a:rPr>
              <a:t>mgh</a:t>
            </a:r>
            <a:r>
              <a:rPr dirty="0" baseline="-17921" sz="2325" spc="-7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Times New Roman"/>
                <a:cs typeface="Times New Roman"/>
              </a:rPr>
              <a:t>-</a:t>
            </a:r>
            <a:r>
              <a:rPr dirty="0" sz="2400" spc="-5" b="1" i="1">
                <a:latin typeface="Times New Roman"/>
                <a:cs typeface="Times New Roman"/>
              </a:rPr>
              <a:t>mgh</a:t>
            </a:r>
            <a:r>
              <a:rPr dirty="0" baseline="-17921" sz="2325" spc="-7" b="1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黑体"/>
                <a:cs typeface="黑体"/>
              </a:rPr>
              <a:t>）</a:t>
            </a:r>
            <a:endParaRPr sz="2400">
              <a:latin typeface="黑体"/>
              <a:cs typeface="黑体"/>
            </a:endParaRPr>
          </a:p>
          <a:p>
            <a:pPr marL="592455" marR="5080">
              <a:lnSpc>
                <a:spcPct val="100000"/>
              </a:lnSpc>
              <a:spcBef>
                <a:spcPts val="1045"/>
              </a:spcBef>
            </a:pPr>
            <a:r>
              <a:rPr dirty="0" sz="2400" b="1">
                <a:latin typeface="黑体"/>
                <a:cs typeface="黑体"/>
              </a:rPr>
              <a:t>如果重力做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正功</a:t>
            </a:r>
            <a:r>
              <a:rPr dirty="0" sz="2400" b="1">
                <a:latin typeface="黑体"/>
                <a:cs typeface="黑体"/>
              </a:rPr>
              <a:t>，重力势能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减少</a:t>
            </a:r>
            <a:r>
              <a:rPr dirty="0" sz="2400" b="1">
                <a:latin typeface="黑体"/>
                <a:cs typeface="黑体"/>
              </a:rPr>
              <a:t>，减少的重力势能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等于</a:t>
            </a:r>
            <a:r>
              <a:rPr dirty="0" sz="2400" b="1">
                <a:latin typeface="黑体"/>
                <a:cs typeface="黑体"/>
              </a:rPr>
              <a:t>重力</a:t>
            </a:r>
            <a:r>
              <a:rPr dirty="0" sz="2400" spc="-10" b="1">
                <a:latin typeface="黑体"/>
                <a:cs typeface="黑体"/>
              </a:rPr>
              <a:t>对 </a:t>
            </a:r>
            <a:r>
              <a:rPr dirty="0" sz="2400" b="1">
                <a:latin typeface="黑体"/>
                <a:cs typeface="黑体"/>
              </a:rPr>
              <a:t>物体做的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功</a:t>
            </a:r>
            <a:endParaRPr sz="2400">
              <a:latin typeface="黑体"/>
              <a:cs typeface="黑体"/>
            </a:endParaRPr>
          </a:p>
          <a:p>
            <a:pPr marL="619760" marR="283845">
              <a:lnSpc>
                <a:spcPct val="100000"/>
              </a:lnSpc>
              <a:spcBef>
                <a:spcPts val="1700"/>
              </a:spcBef>
            </a:pPr>
            <a:r>
              <a:rPr dirty="0" sz="2400" b="1">
                <a:latin typeface="黑体"/>
                <a:cs typeface="黑体"/>
              </a:rPr>
              <a:t>如果重力做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负功</a:t>
            </a:r>
            <a:r>
              <a:rPr dirty="0" sz="2400" b="1">
                <a:latin typeface="黑体"/>
                <a:cs typeface="黑体"/>
              </a:rPr>
              <a:t>，重力势能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增加</a:t>
            </a:r>
            <a:r>
              <a:rPr dirty="0" sz="2400" b="1">
                <a:latin typeface="黑体"/>
                <a:cs typeface="黑体"/>
              </a:rPr>
              <a:t>，增加的重力势能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等于</a:t>
            </a:r>
            <a:r>
              <a:rPr dirty="0" sz="2400" b="1">
                <a:latin typeface="黑体"/>
                <a:cs typeface="黑体"/>
              </a:rPr>
              <a:t>物</a:t>
            </a:r>
            <a:r>
              <a:rPr dirty="0" sz="2400" spc="-10" b="1">
                <a:latin typeface="黑体"/>
                <a:cs typeface="黑体"/>
              </a:rPr>
              <a:t>体 </a:t>
            </a:r>
            <a:r>
              <a:rPr dirty="0" sz="2400" b="1">
                <a:solidFill>
                  <a:srgbClr val="FF0000"/>
                </a:solidFill>
                <a:latin typeface="黑体"/>
                <a:cs typeface="黑体"/>
              </a:rPr>
              <a:t>克服</a:t>
            </a:r>
            <a:r>
              <a:rPr dirty="0" sz="2400" b="1">
                <a:latin typeface="黑体"/>
                <a:cs typeface="黑体"/>
              </a:rPr>
              <a:t>重力做的</a:t>
            </a:r>
            <a:r>
              <a:rPr dirty="0" sz="2400" spc="-10" b="1">
                <a:solidFill>
                  <a:srgbClr val="FF0000"/>
                </a:solidFill>
                <a:latin typeface="黑体"/>
                <a:cs typeface="黑体"/>
              </a:rPr>
              <a:t>功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2025-04-18T09:10:15Z</dcterms:created>
  <dcterms:modified xsi:type="dcterms:W3CDTF">2025-04-18T09:10:15Z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