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0910" y="2495804"/>
            <a:ext cx="8390178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59329" y="4750599"/>
            <a:ext cx="6673341" cy="8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7821" y="1427772"/>
            <a:ext cx="315635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1486" y="2023757"/>
            <a:ext cx="5169027" cy="253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16.jpg"/><Relationship Id="rId6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15.png"/><Relationship Id="rId4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Relationship Id="rId3" Type="http://schemas.openxmlformats.org/officeDocument/2006/relationships/image" Target="../media/image6.png"/><Relationship Id="rId4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Relationship Id="rId3" Type="http://schemas.openxmlformats.org/officeDocument/2006/relationships/image" Target="../media/image3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6.png"/><Relationship Id="rId5" Type="http://schemas.openxmlformats.org/officeDocument/2006/relationships/image" Target="../media/image3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4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jpg"/><Relationship Id="rId5" Type="http://schemas.openxmlformats.org/officeDocument/2006/relationships/image" Target="../media/image54.jpg"/><Relationship Id="rId6" Type="http://schemas.openxmlformats.org/officeDocument/2006/relationships/image" Target="../media/image5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5.png"/><Relationship Id="rId6" Type="http://schemas.openxmlformats.org/officeDocument/2006/relationships/image" Target="../media/image53.jpg"/><Relationship Id="rId7" Type="http://schemas.openxmlformats.org/officeDocument/2006/relationships/image" Target="../media/image5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1.png"/><Relationship Id="rId5" Type="http://schemas.openxmlformats.org/officeDocument/2006/relationships/image" Target="../media/image5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Relationship Id="rId3" Type="http://schemas.openxmlformats.org/officeDocument/2006/relationships/image" Target="../media/image77.jpg"/><Relationship Id="rId4" Type="http://schemas.openxmlformats.org/officeDocument/2006/relationships/image" Target="../media/image7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png"/><Relationship Id="rId11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8177" y="2073452"/>
            <a:ext cx="3255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磁场</a:t>
            </a:r>
            <a:r>
              <a:rPr dirty="0" sz="4800" spc="-9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磁感线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04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12686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主讲人：常丽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霞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778" y="142777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二、磁场</a:t>
            </a:r>
          </a:p>
        </p:txBody>
      </p:sp>
      <p:sp>
        <p:nvSpPr>
          <p:cNvPr id="6" name="object 6"/>
          <p:cNvSpPr/>
          <p:nvPr/>
        </p:nvSpPr>
        <p:spPr>
          <a:xfrm>
            <a:off x="3006851" y="3617976"/>
            <a:ext cx="5907709" cy="133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83445" y="2535174"/>
            <a:ext cx="5288915" cy="1815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华文楷体"/>
                <a:cs typeface="华文楷体"/>
              </a:rPr>
              <a:t>1</a:t>
            </a:r>
            <a:r>
              <a:rPr dirty="0" sz="2800" spc="-5" b="1">
                <a:latin typeface="华文楷体"/>
                <a:cs typeface="华文楷体"/>
              </a:rPr>
              <a:t> . </a:t>
            </a:r>
            <a:r>
              <a:rPr dirty="0" sz="2800" b="1">
                <a:latin typeface="华文楷体"/>
                <a:cs typeface="华文楷体"/>
              </a:rPr>
              <a:t>电流和磁体的周围存在磁场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653415">
              <a:lnSpc>
                <a:spcPct val="100000"/>
              </a:lnSpc>
              <a:spcBef>
                <a:spcPts val="3235"/>
              </a:spcBef>
            </a:pPr>
            <a:r>
              <a:rPr dirty="0" sz="2800">
                <a:latin typeface="华文楷体"/>
                <a:cs typeface="华文楷体"/>
              </a:rPr>
              <a:t>思考：如何感知磁场的存在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778" y="142777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二、磁场</a:t>
            </a:r>
          </a:p>
        </p:txBody>
      </p:sp>
      <p:sp>
        <p:nvSpPr>
          <p:cNvPr id="6" name="object 6"/>
          <p:cNvSpPr/>
          <p:nvPr/>
        </p:nvSpPr>
        <p:spPr>
          <a:xfrm>
            <a:off x="6725411" y="2449067"/>
            <a:ext cx="2738628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2323" y="4373879"/>
            <a:ext cx="2670048" cy="15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6371" y="4367784"/>
            <a:ext cx="2697479" cy="1517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1911" y="2430779"/>
            <a:ext cx="3592067" cy="1595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0952" y="2389632"/>
            <a:ext cx="1056132" cy="1761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778" y="142777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二、磁场</a:t>
            </a:r>
          </a:p>
        </p:txBody>
      </p:sp>
      <p:sp>
        <p:nvSpPr>
          <p:cNvPr id="6" name="object 6"/>
          <p:cNvSpPr/>
          <p:nvPr/>
        </p:nvSpPr>
        <p:spPr>
          <a:xfrm>
            <a:off x="2948939" y="4626864"/>
            <a:ext cx="5907709" cy="133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83445" y="2535174"/>
            <a:ext cx="5793105" cy="3167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69875" algn="l"/>
              </a:tabLst>
            </a:pPr>
            <a:r>
              <a:rPr dirty="0" sz="2800" spc="-5" b="1">
                <a:latin typeface="华文楷体"/>
                <a:cs typeface="华文楷体"/>
              </a:rPr>
              <a:t>.</a:t>
            </a:r>
            <a:r>
              <a:rPr dirty="0" sz="2800" b="1">
                <a:latin typeface="华文楷体"/>
                <a:cs typeface="华文楷体"/>
              </a:rPr>
              <a:t> 电流和磁体的周围存在磁场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lain"/>
            </a:pPr>
            <a:endParaRPr sz="2900">
              <a:latin typeface="Times New Roman"/>
              <a:cs typeface="Times New Roman"/>
            </a:endParaRPr>
          </a:p>
          <a:p>
            <a:pPr marL="269875" marR="5080" indent="-269875">
              <a:lnSpc>
                <a:spcPct val="100000"/>
              </a:lnSpc>
              <a:buAutoNum type="arabicPlain"/>
              <a:tabLst>
                <a:tab pos="269875" algn="l"/>
              </a:tabLst>
            </a:pPr>
            <a:r>
              <a:rPr dirty="0" sz="2800" spc="-5" b="1">
                <a:latin typeface="华文楷体"/>
                <a:cs typeface="华文楷体"/>
              </a:rPr>
              <a:t>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磁场对放在其中的磁体和电流有</a:t>
            </a:r>
            <a:r>
              <a:rPr dirty="0" sz="2800" spc="-10" b="1">
                <a:latin typeface="华文楷体"/>
                <a:cs typeface="华文楷体"/>
              </a:rPr>
              <a:t>力 </a:t>
            </a:r>
            <a:r>
              <a:rPr dirty="0" sz="2800" b="1">
                <a:latin typeface="华文楷体"/>
                <a:cs typeface="华文楷体"/>
              </a:rPr>
              <a:t>的作用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220345" marR="231140" indent="7112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华文楷体"/>
                <a:cs typeface="华文楷体"/>
              </a:rPr>
              <a:t>我们可以通过磁体或者电流</a:t>
            </a:r>
            <a:r>
              <a:rPr dirty="0" sz="2800" spc="-5">
                <a:latin typeface="华文楷体"/>
                <a:cs typeface="华文楷体"/>
              </a:rPr>
              <a:t>受 </a:t>
            </a:r>
            <a:r>
              <a:rPr dirty="0" sz="2800">
                <a:latin typeface="华文楷体"/>
                <a:cs typeface="华文楷体"/>
              </a:rPr>
              <a:t>力来感知磁场的存在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8911" y="158648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8555" y="1810511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9860" y="1490472"/>
            <a:ext cx="6870192" cy="386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3079" y="1045463"/>
            <a:ext cx="8197596" cy="461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6525" y="1114158"/>
            <a:ext cx="7408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把小磁针静止时</a:t>
            </a:r>
            <a:r>
              <a:rPr dirty="0" sz="2400" spc="-50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极所指的方向规定为该点磁场的方向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7267" y="1636776"/>
            <a:ext cx="5469636" cy="409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916" y="2415539"/>
            <a:ext cx="3538728" cy="189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8029" y="1394078"/>
            <a:ext cx="2692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华文楷体"/>
                <a:cs typeface="华文楷体"/>
              </a:rPr>
              <a:t>条形磁铁的磁场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4553711"/>
            <a:ext cx="5907709" cy="1331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27150" marR="5080" indent="711200">
              <a:lnSpc>
                <a:spcPct val="100000"/>
              </a:lnSpc>
              <a:spcBef>
                <a:spcPts val="95"/>
              </a:spcBef>
            </a:pPr>
            <a:r>
              <a:rPr dirty="0"/>
              <a:t>同学们，请试着画一下条形</a:t>
            </a:r>
            <a:r>
              <a:rPr dirty="0" spc="-5"/>
              <a:t>磁 </a:t>
            </a:r>
            <a:r>
              <a:rPr dirty="0"/>
              <a:t>体的磁感线吧</a:t>
            </a:r>
            <a:r>
              <a:rPr dirty="0" spc="-5"/>
              <a:t>。</a:t>
            </a:r>
          </a:p>
        </p:txBody>
      </p:sp>
      <p:sp>
        <p:nvSpPr>
          <p:cNvPr id="6" name="object 6"/>
          <p:cNvSpPr/>
          <p:nvPr/>
        </p:nvSpPr>
        <p:spPr>
          <a:xfrm>
            <a:off x="6312408" y="2435351"/>
            <a:ext cx="3212591" cy="1863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51729" y="1409839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三、磁感线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3472" y="3906011"/>
            <a:ext cx="3416808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59748" y="2386152"/>
            <a:ext cx="7153275" cy="130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华文楷体"/>
                <a:cs typeface="华文楷体"/>
              </a:rPr>
              <a:t>1</a:t>
            </a:r>
            <a:r>
              <a:rPr dirty="0" sz="2800" spc="-5" b="1">
                <a:latin typeface="华文楷体"/>
                <a:cs typeface="华文楷体"/>
              </a:rPr>
              <a:t> .</a:t>
            </a:r>
            <a:r>
              <a:rPr dirty="0" sz="2800" b="1">
                <a:latin typeface="华文楷体"/>
                <a:cs typeface="华文楷体"/>
              </a:rPr>
              <a:t> 磁感线上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任意一点的切线方向都反映了</a:t>
            </a:r>
            <a:r>
              <a:rPr dirty="0" sz="2800" spc="-10" b="1">
                <a:solidFill>
                  <a:srgbClr val="AD0203"/>
                </a:solidFill>
                <a:latin typeface="华文楷体"/>
                <a:cs typeface="华文楷体"/>
              </a:rPr>
              <a:t>那 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一点的磁场方向</a:t>
            </a:r>
            <a:r>
              <a:rPr dirty="0" sz="2800" spc="-2775" b="1">
                <a:latin typeface="华文楷体"/>
                <a:cs typeface="华文楷体"/>
              </a:rPr>
              <a:t>；</a:t>
            </a:r>
            <a:r>
              <a:rPr dirty="0" sz="2800" b="1">
                <a:latin typeface="华文楷体"/>
                <a:cs typeface="华文楷体"/>
              </a:rPr>
              <a:t>磁感线的疏密可以表示磁场</a:t>
            </a:r>
            <a:r>
              <a:rPr dirty="0" sz="2800" spc="-5" b="1">
                <a:latin typeface="华文楷体"/>
                <a:cs typeface="华文楷体"/>
              </a:rPr>
              <a:t>的 </a:t>
            </a:r>
            <a:r>
              <a:rPr dirty="0" sz="2800" b="1">
                <a:latin typeface="华文楷体"/>
                <a:cs typeface="华文楷体"/>
              </a:rPr>
              <a:t>强弱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6688" y="3913632"/>
            <a:ext cx="3186684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51729" y="1409839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三、磁感线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3472" y="3906011"/>
            <a:ext cx="3416808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59748" y="2386152"/>
            <a:ext cx="7063740" cy="130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华文楷体"/>
                <a:cs typeface="华文楷体"/>
              </a:rPr>
              <a:t>1</a:t>
            </a:r>
            <a:r>
              <a:rPr dirty="0" sz="2800" spc="-5" b="1">
                <a:latin typeface="华文楷体"/>
                <a:cs typeface="华文楷体"/>
              </a:rPr>
              <a:t> . </a:t>
            </a:r>
            <a:r>
              <a:rPr dirty="0" sz="2800" b="1">
                <a:latin typeface="华文楷体"/>
                <a:cs typeface="华文楷体"/>
              </a:rPr>
              <a:t>磁感线上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任意一点的切线方向都反映了</a:t>
            </a:r>
            <a:r>
              <a:rPr dirty="0" sz="2800" spc="-10" b="1">
                <a:solidFill>
                  <a:srgbClr val="AD0203"/>
                </a:solidFill>
                <a:latin typeface="华文楷体"/>
                <a:cs typeface="华文楷体"/>
              </a:rPr>
              <a:t>那 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一点的磁场方</a:t>
            </a:r>
            <a:r>
              <a:rPr dirty="0" sz="2800" spc="-675" b="1">
                <a:solidFill>
                  <a:srgbClr val="AD0203"/>
                </a:solidFill>
                <a:latin typeface="华文楷体"/>
                <a:cs typeface="华文楷体"/>
              </a:rPr>
              <a:t>向</a:t>
            </a:r>
            <a:r>
              <a:rPr dirty="0" sz="2800" spc="-2135" b="1">
                <a:latin typeface="华文楷体"/>
                <a:cs typeface="华文楷体"/>
              </a:rPr>
              <a:t>磁</a:t>
            </a:r>
            <a:r>
              <a:rPr dirty="0" sz="2800" spc="-675" b="1">
                <a:latin typeface="华文楷体"/>
                <a:cs typeface="华文楷体"/>
              </a:rPr>
              <a:t>；</a:t>
            </a:r>
            <a:r>
              <a:rPr dirty="0" sz="2800" b="1">
                <a:latin typeface="华文楷体"/>
                <a:cs typeface="华文楷体"/>
              </a:rPr>
              <a:t>感线的疏密可以表示磁场</a:t>
            </a:r>
            <a:r>
              <a:rPr dirty="0" sz="2800" spc="-5" b="1">
                <a:latin typeface="华文楷体"/>
                <a:cs typeface="华文楷体"/>
              </a:rPr>
              <a:t>的 </a:t>
            </a:r>
            <a:r>
              <a:rPr dirty="0" sz="2800" b="1">
                <a:latin typeface="华文楷体"/>
                <a:cs typeface="华文楷体"/>
              </a:rPr>
              <a:t>强弱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8856" y="3944111"/>
            <a:ext cx="2482596" cy="1862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51729" y="1409839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三、磁感线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0067" y="2391155"/>
            <a:ext cx="6193535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20728" y="4908829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直线电</a:t>
            </a:r>
            <a:r>
              <a:rPr dirty="0" sz="2400" spc="-5" b="1">
                <a:latin typeface="华文楷体"/>
                <a:cs typeface="华文楷体"/>
              </a:rPr>
              <a:t>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1459" y="3559479"/>
            <a:ext cx="412115" cy="1103630"/>
          </a:xfrm>
          <a:custGeom>
            <a:avLst/>
            <a:gdLst/>
            <a:ahLst/>
            <a:cxnLst/>
            <a:rect l="l" t="t" r="r" b="b"/>
            <a:pathLst>
              <a:path w="412114" h="1103629">
                <a:moveTo>
                  <a:pt x="411772" y="1103490"/>
                </a:moveTo>
                <a:lnTo>
                  <a:pt x="0" y="1103490"/>
                </a:lnTo>
                <a:lnTo>
                  <a:pt x="0" y="0"/>
                </a:lnTo>
                <a:lnTo>
                  <a:pt x="411772" y="0"/>
                </a:lnTo>
                <a:lnTo>
                  <a:pt x="41177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065390"/>
                </a:lnTo>
                <a:lnTo>
                  <a:pt x="19050" y="1065390"/>
                </a:lnTo>
                <a:lnTo>
                  <a:pt x="38100" y="1084440"/>
                </a:lnTo>
                <a:lnTo>
                  <a:pt x="411772" y="1084440"/>
                </a:lnTo>
                <a:lnTo>
                  <a:pt x="411772" y="1103490"/>
                </a:lnTo>
                <a:close/>
              </a:path>
              <a:path w="412114" h="110362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412114" h="1103629">
                <a:moveTo>
                  <a:pt x="37367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73672" y="19050"/>
                </a:lnTo>
                <a:lnTo>
                  <a:pt x="373672" y="38100"/>
                </a:lnTo>
                <a:close/>
              </a:path>
              <a:path w="412114" h="1103629">
                <a:moveTo>
                  <a:pt x="373672" y="1084440"/>
                </a:moveTo>
                <a:lnTo>
                  <a:pt x="373672" y="19050"/>
                </a:lnTo>
                <a:lnTo>
                  <a:pt x="392722" y="38100"/>
                </a:lnTo>
                <a:lnTo>
                  <a:pt x="411772" y="38100"/>
                </a:lnTo>
                <a:lnTo>
                  <a:pt x="411772" y="1065390"/>
                </a:lnTo>
                <a:lnTo>
                  <a:pt x="392722" y="1065390"/>
                </a:lnTo>
                <a:lnTo>
                  <a:pt x="373672" y="1084440"/>
                </a:lnTo>
                <a:close/>
              </a:path>
              <a:path w="412114" h="1103629">
                <a:moveTo>
                  <a:pt x="411772" y="38100"/>
                </a:moveTo>
                <a:lnTo>
                  <a:pt x="392722" y="38100"/>
                </a:lnTo>
                <a:lnTo>
                  <a:pt x="373672" y="19050"/>
                </a:lnTo>
                <a:lnTo>
                  <a:pt x="411772" y="19050"/>
                </a:lnTo>
                <a:lnTo>
                  <a:pt x="411772" y="38100"/>
                </a:lnTo>
                <a:close/>
              </a:path>
              <a:path w="412114" h="1103629">
                <a:moveTo>
                  <a:pt x="38100" y="1084440"/>
                </a:moveTo>
                <a:lnTo>
                  <a:pt x="19050" y="1065390"/>
                </a:lnTo>
                <a:lnTo>
                  <a:pt x="38100" y="1065390"/>
                </a:lnTo>
                <a:lnTo>
                  <a:pt x="38100" y="1084440"/>
                </a:lnTo>
                <a:close/>
              </a:path>
              <a:path w="412114" h="1103629">
                <a:moveTo>
                  <a:pt x="373672" y="1084440"/>
                </a:moveTo>
                <a:lnTo>
                  <a:pt x="38100" y="1084440"/>
                </a:lnTo>
                <a:lnTo>
                  <a:pt x="38100" y="1065390"/>
                </a:lnTo>
                <a:lnTo>
                  <a:pt x="373672" y="1065390"/>
                </a:lnTo>
                <a:lnTo>
                  <a:pt x="373672" y="1084440"/>
                </a:lnTo>
                <a:close/>
              </a:path>
              <a:path w="412114" h="1103629">
                <a:moveTo>
                  <a:pt x="411772" y="1084440"/>
                </a:moveTo>
                <a:lnTo>
                  <a:pt x="373672" y="1084440"/>
                </a:lnTo>
                <a:lnTo>
                  <a:pt x="392722" y="1065390"/>
                </a:lnTo>
                <a:lnTo>
                  <a:pt x="411772" y="1065390"/>
                </a:lnTo>
                <a:lnTo>
                  <a:pt x="411772" y="108444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1980" y="2157983"/>
            <a:ext cx="2290572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7451" y="1302804"/>
            <a:ext cx="30778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华文楷体"/>
                <a:cs typeface="华文楷体"/>
              </a:rPr>
              <a:t>直线电流的磁感</a:t>
            </a:r>
            <a:r>
              <a:rPr dirty="0" spc="-5" b="1">
                <a:latin typeface="华文楷体"/>
                <a:cs typeface="华文楷体"/>
              </a:rPr>
              <a:t>线</a:t>
            </a:r>
          </a:p>
        </p:txBody>
      </p:sp>
      <p:sp>
        <p:nvSpPr>
          <p:cNvPr id="4" name="object 4"/>
          <p:cNvSpPr/>
          <p:nvPr/>
        </p:nvSpPr>
        <p:spPr>
          <a:xfrm>
            <a:off x="4471708" y="2172576"/>
            <a:ext cx="3299460" cy="230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3136" y="2542501"/>
            <a:ext cx="171450" cy="835660"/>
          </a:xfrm>
          <a:custGeom>
            <a:avLst/>
            <a:gdLst/>
            <a:ahLst/>
            <a:cxnLst/>
            <a:rect l="l" t="t" r="r" b="b"/>
            <a:pathLst>
              <a:path w="171450" h="835660">
                <a:moveTo>
                  <a:pt x="57142" y="171060"/>
                </a:moveTo>
                <a:lnTo>
                  <a:pt x="0" y="170306"/>
                </a:lnTo>
                <a:lnTo>
                  <a:pt x="87985" y="0"/>
                </a:lnTo>
                <a:lnTo>
                  <a:pt x="149978" y="128193"/>
                </a:lnTo>
                <a:lnTo>
                  <a:pt x="57708" y="128193"/>
                </a:lnTo>
                <a:lnTo>
                  <a:pt x="57142" y="171060"/>
                </a:lnTo>
                <a:close/>
              </a:path>
              <a:path w="171450" h="835660">
                <a:moveTo>
                  <a:pt x="114292" y="171814"/>
                </a:moveTo>
                <a:lnTo>
                  <a:pt x="57142" y="171060"/>
                </a:lnTo>
                <a:lnTo>
                  <a:pt x="57708" y="128193"/>
                </a:lnTo>
                <a:lnTo>
                  <a:pt x="114858" y="128955"/>
                </a:lnTo>
                <a:lnTo>
                  <a:pt x="114292" y="171814"/>
                </a:lnTo>
                <a:close/>
              </a:path>
              <a:path w="171450" h="835660">
                <a:moveTo>
                  <a:pt x="171437" y="172567"/>
                </a:moveTo>
                <a:lnTo>
                  <a:pt x="114292" y="171814"/>
                </a:lnTo>
                <a:lnTo>
                  <a:pt x="114858" y="128955"/>
                </a:lnTo>
                <a:lnTo>
                  <a:pt x="57708" y="128193"/>
                </a:lnTo>
                <a:lnTo>
                  <a:pt x="149978" y="128193"/>
                </a:lnTo>
                <a:lnTo>
                  <a:pt x="171437" y="172567"/>
                </a:lnTo>
                <a:close/>
              </a:path>
              <a:path w="171450" h="835660">
                <a:moveTo>
                  <a:pt x="105524" y="835228"/>
                </a:moveTo>
                <a:lnTo>
                  <a:pt x="48374" y="834466"/>
                </a:lnTo>
                <a:lnTo>
                  <a:pt x="57142" y="171060"/>
                </a:lnTo>
                <a:lnTo>
                  <a:pt x="114292" y="171814"/>
                </a:lnTo>
                <a:lnTo>
                  <a:pt x="105524" y="835228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81702" y="2717723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7795" y="4559808"/>
            <a:ext cx="7666075" cy="1607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55505" y="4703635"/>
            <a:ext cx="572770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能否用简洁的方式描述直线电</a:t>
            </a:r>
            <a:r>
              <a:rPr dirty="0" sz="2800" spc="-5" b="1">
                <a:latin typeface="华文楷体"/>
                <a:cs typeface="华文楷体"/>
              </a:rPr>
              <a:t>流 </a:t>
            </a:r>
            <a:r>
              <a:rPr dirty="0" sz="2800" b="1">
                <a:latin typeface="华文楷体"/>
                <a:cs typeface="华文楷体"/>
              </a:rPr>
              <a:t>的方向跟它的磁感线方向的关系呢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8480" y="2150364"/>
            <a:ext cx="2313432" cy="2289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61310" y="2720251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9154" y="2460040"/>
            <a:ext cx="171450" cy="835660"/>
          </a:xfrm>
          <a:custGeom>
            <a:avLst/>
            <a:gdLst/>
            <a:ahLst/>
            <a:cxnLst/>
            <a:rect l="l" t="t" r="r" b="b"/>
            <a:pathLst>
              <a:path w="171450" h="835660">
                <a:moveTo>
                  <a:pt x="57142" y="171052"/>
                </a:moveTo>
                <a:lnTo>
                  <a:pt x="0" y="170294"/>
                </a:lnTo>
                <a:lnTo>
                  <a:pt x="87972" y="0"/>
                </a:lnTo>
                <a:lnTo>
                  <a:pt x="149965" y="128193"/>
                </a:lnTo>
                <a:lnTo>
                  <a:pt x="57708" y="128193"/>
                </a:lnTo>
                <a:lnTo>
                  <a:pt x="57142" y="171052"/>
                </a:lnTo>
                <a:close/>
              </a:path>
              <a:path w="171450" h="835660">
                <a:moveTo>
                  <a:pt x="114279" y="171809"/>
                </a:moveTo>
                <a:lnTo>
                  <a:pt x="57142" y="171052"/>
                </a:lnTo>
                <a:lnTo>
                  <a:pt x="57708" y="128193"/>
                </a:lnTo>
                <a:lnTo>
                  <a:pt x="114846" y="128943"/>
                </a:lnTo>
                <a:lnTo>
                  <a:pt x="114279" y="171809"/>
                </a:lnTo>
                <a:close/>
              </a:path>
              <a:path w="171450" h="835660">
                <a:moveTo>
                  <a:pt x="171424" y="172567"/>
                </a:moveTo>
                <a:lnTo>
                  <a:pt x="114279" y="171809"/>
                </a:lnTo>
                <a:lnTo>
                  <a:pt x="114846" y="128943"/>
                </a:lnTo>
                <a:lnTo>
                  <a:pt x="57708" y="128193"/>
                </a:lnTo>
                <a:lnTo>
                  <a:pt x="149965" y="128193"/>
                </a:lnTo>
                <a:lnTo>
                  <a:pt x="171424" y="172567"/>
                </a:lnTo>
                <a:close/>
              </a:path>
              <a:path w="171450" h="835660">
                <a:moveTo>
                  <a:pt x="105511" y="835215"/>
                </a:moveTo>
                <a:lnTo>
                  <a:pt x="48374" y="834466"/>
                </a:lnTo>
                <a:lnTo>
                  <a:pt x="57142" y="171052"/>
                </a:lnTo>
                <a:lnTo>
                  <a:pt x="114279" y="171809"/>
                </a:lnTo>
                <a:lnTo>
                  <a:pt x="105511" y="835215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三、磁感线</a:t>
            </a:r>
          </a:p>
        </p:txBody>
      </p:sp>
      <p:sp>
        <p:nvSpPr>
          <p:cNvPr id="6" name="object 6"/>
          <p:cNvSpPr/>
          <p:nvPr/>
        </p:nvSpPr>
        <p:spPr>
          <a:xfrm>
            <a:off x="1805939" y="3825240"/>
            <a:ext cx="2176272" cy="20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5384" y="3835908"/>
            <a:ext cx="2188464" cy="2100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0535" y="2419388"/>
            <a:ext cx="893000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dirty="0" sz="2800" spc="-10" b="1">
                <a:latin typeface="华文楷体"/>
                <a:cs typeface="华文楷体"/>
              </a:rPr>
              <a:t>2	</a:t>
            </a:r>
            <a:r>
              <a:rPr dirty="0" sz="2800" spc="-5">
                <a:latin typeface="华文楷体"/>
                <a:cs typeface="华文楷体"/>
              </a:rPr>
              <a:t>. </a:t>
            </a:r>
            <a:r>
              <a:rPr dirty="0" sz="2800" b="1">
                <a:latin typeface="华文楷体"/>
                <a:cs typeface="华文楷体"/>
              </a:rPr>
              <a:t>直线电流——安培定</a:t>
            </a:r>
            <a:r>
              <a:rPr dirty="0" sz="2800" spc="-10" b="1">
                <a:latin typeface="华文楷体"/>
                <a:cs typeface="华文楷体"/>
              </a:rPr>
              <a:t>则</a:t>
            </a:r>
            <a:r>
              <a:rPr dirty="0" sz="2800" spc="1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（右手螺旋定则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 marR="5080" indent="537210">
              <a:lnSpc>
                <a:spcPct val="100000"/>
              </a:lnSpc>
            </a:pPr>
            <a:r>
              <a:rPr dirty="0" sz="2800" b="1">
                <a:latin typeface="华文楷体"/>
                <a:cs typeface="华文楷体"/>
              </a:rPr>
              <a:t>用右手握住导线，让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伸直的拇指</a:t>
            </a:r>
            <a:r>
              <a:rPr dirty="0" sz="2800" b="1">
                <a:latin typeface="华文楷体"/>
                <a:cs typeface="华文楷体"/>
              </a:rPr>
              <a:t>所指的方向与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电流</a:t>
            </a:r>
            <a:r>
              <a:rPr dirty="0" sz="2800" spc="-10" b="1">
                <a:solidFill>
                  <a:srgbClr val="AD0203"/>
                </a:solidFill>
                <a:latin typeface="华文楷体"/>
                <a:cs typeface="华文楷体"/>
              </a:rPr>
              <a:t>方 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向</a:t>
            </a:r>
            <a:r>
              <a:rPr dirty="0" sz="2800" b="1">
                <a:latin typeface="华文楷体"/>
                <a:cs typeface="华文楷体"/>
              </a:rPr>
              <a:t>一致，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弯曲的四指</a:t>
            </a:r>
            <a:r>
              <a:rPr dirty="0" sz="2800" b="1">
                <a:latin typeface="华文楷体"/>
                <a:cs typeface="华文楷体"/>
              </a:rPr>
              <a:t>所指的方向就是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磁感线环绕的方向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1873910"/>
            <a:ext cx="32550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微软雅黑"/>
                <a:cs typeface="微软雅黑"/>
              </a:rPr>
              <a:t>磁场</a:t>
            </a:r>
            <a:r>
              <a:rPr dirty="0" sz="4800" spc="-95" b="1">
                <a:latin typeface="微软雅黑"/>
                <a:cs typeface="微软雅黑"/>
              </a:rPr>
              <a:t> </a:t>
            </a:r>
            <a:r>
              <a:rPr dirty="0" sz="4800" b="1">
                <a:latin typeface="微软雅黑"/>
                <a:cs typeface="微软雅黑"/>
              </a:rPr>
              <a:t>磁感线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27123" y="3363459"/>
          <a:ext cx="799465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85"/>
                <a:gridCol w="940435"/>
                <a:gridCol w="412750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主讲人：常丽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霞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三、磁感线</a:t>
            </a:r>
          </a:p>
        </p:txBody>
      </p:sp>
      <p:sp>
        <p:nvSpPr>
          <p:cNvPr id="6" name="object 6"/>
          <p:cNvSpPr/>
          <p:nvPr/>
        </p:nvSpPr>
        <p:spPr>
          <a:xfrm>
            <a:off x="1805939" y="3825240"/>
            <a:ext cx="2176272" cy="20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5384" y="3835908"/>
            <a:ext cx="2188464" cy="2100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0535" y="2419388"/>
            <a:ext cx="893000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dirty="0" sz="2800" spc="-10" b="1">
                <a:latin typeface="华文楷体"/>
                <a:cs typeface="华文楷体"/>
              </a:rPr>
              <a:t>2	</a:t>
            </a:r>
            <a:r>
              <a:rPr dirty="0" sz="2800" spc="-5">
                <a:latin typeface="华文楷体"/>
                <a:cs typeface="华文楷体"/>
              </a:rPr>
              <a:t>. </a:t>
            </a:r>
            <a:r>
              <a:rPr dirty="0" sz="2800" b="1">
                <a:latin typeface="华文楷体"/>
                <a:cs typeface="华文楷体"/>
              </a:rPr>
              <a:t>直线电流——安培定</a:t>
            </a:r>
            <a:r>
              <a:rPr dirty="0" sz="2800" spc="-10" b="1">
                <a:latin typeface="华文楷体"/>
                <a:cs typeface="华文楷体"/>
              </a:rPr>
              <a:t>则</a:t>
            </a:r>
            <a:r>
              <a:rPr dirty="0" sz="2800" spc="1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（右手螺旋定则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 marR="5080" indent="537210">
              <a:lnSpc>
                <a:spcPct val="100000"/>
              </a:lnSpc>
            </a:pPr>
            <a:r>
              <a:rPr dirty="0" sz="2800" b="1">
                <a:latin typeface="华文楷体"/>
                <a:cs typeface="华文楷体"/>
              </a:rPr>
              <a:t>用右手握住导线，让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伸直的拇指</a:t>
            </a:r>
            <a:r>
              <a:rPr dirty="0" sz="2800" b="1">
                <a:latin typeface="华文楷体"/>
                <a:cs typeface="华文楷体"/>
              </a:rPr>
              <a:t>所指的方向与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电流</a:t>
            </a:r>
            <a:r>
              <a:rPr dirty="0" sz="2800" spc="-10" b="1">
                <a:solidFill>
                  <a:srgbClr val="AD0203"/>
                </a:solidFill>
                <a:latin typeface="华文楷体"/>
                <a:cs typeface="华文楷体"/>
              </a:rPr>
              <a:t>方 </a:t>
            </a:r>
            <a:r>
              <a:rPr dirty="0" sz="2800" b="1">
                <a:solidFill>
                  <a:srgbClr val="AD0203"/>
                </a:solidFill>
                <a:latin typeface="华文楷体"/>
                <a:cs typeface="华文楷体"/>
              </a:rPr>
              <a:t>向</a:t>
            </a:r>
            <a:r>
              <a:rPr dirty="0" sz="2800" b="1">
                <a:latin typeface="华文楷体"/>
                <a:cs typeface="华文楷体"/>
              </a:rPr>
              <a:t>一致，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弯曲的四指</a:t>
            </a:r>
            <a:r>
              <a:rPr dirty="0" sz="2800" b="1">
                <a:latin typeface="华文楷体"/>
                <a:cs typeface="华文楷体"/>
              </a:rPr>
              <a:t>所指的方向就是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磁感线环绕的方向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735" y="3858767"/>
            <a:ext cx="3560064" cy="203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三、磁感线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1446" y="2282863"/>
            <a:ext cx="315976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latin typeface="华文楷体"/>
                <a:cs typeface="华文楷体"/>
              </a:rPr>
              <a:t>约定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704215">
              <a:lnSpc>
                <a:spcPct val="100000"/>
              </a:lnSpc>
              <a:spcBef>
                <a:spcPts val="710"/>
              </a:spcBef>
            </a:pPr>
            <a:r>
              <a:rPr dirty="0" sz="2400" b="1">
                <a:latin typeface="华文楷体"/>
                <a:cs typeface="华文楷体"/>
              </a:rPr>
              <a:t>表示垂直纸面向</a:t>
            </a:r>
            <a:r>
              <a:rPr dirty="0" sz="2400" spc="-5" b="1">
                <a:latin typeface="华文楷体"/>
                <a:cs typeface="华文楷体"/>
              </a:rPr>
              <a:t>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4286" y="2828962"/>
            <a:ext cx="275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75">
                <a:latin typeface="Segoe UI Emoji"/>
                <a:cs typeface="Segoe UI Emoji"/>
              </a:rPr>
              <a:t>❌</a:t>
            </a:r>
            <a:r>
              <a:rPr dirty="0" sz="1800" spc="-110">
                <a:latin typeface="Segoe UI Emoji"/>
                <a:cs typeface="Segoe UI Emoji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表示垂直纸面向</a:t>
            </a:r>
            <a:r>
              <a:rPr dirty="0" sz="2400" spc="-5" b="1">
                <a:latin typeface="华文楷体"/>
                <a:cs typeface="华文楷体"/>
              </a:rPr>
              <a:t>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1140" y="2975610"/>
            <a:ext cx="185432" cy="18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3820" y="3691128"/>
            <a:ext cx="2058924" cy="170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08106" y="5351195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立体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2644" y="5358879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俯视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75931" y="3689603"/>
            <a:ext cx="1905000" cy="1728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82903" y="3779773"/>
            <a:ext cx="1469440" cy="1495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三、磁感线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1446" y="2282863"/>
            <a:ext cx="315976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latin typeface="华文楷体"/>
                <a:cs typeface="华文楷体"/>
              </a:rPr>
              <a:t>约定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704215">
              <a:lnSpc>
                <a:spcPct val="100000"/>
              </a:lnSpc>
              <a:spcBef>
                <a:spcPts val="710"/>
              </a:spcBef>
            </a:pPr>
            <a:r>
              <a:rPr dirty="0" sz="2400" b="1">
                <a:latin typeface="华文楷体"/>
                <a:cs typeface="华文楷体"/>
              </a:rPr>
              <a:t>表示垂直纸面向</a:t>
            </a:r>
            <a:r>
              <a:rPr dirty="0" sz="2400" spc="-5" b="1">
                <a:latin typeface="华文楷体"/>
                <a:cs typeface="华文楷体"/>
              </a:rPr>
              <a:t>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4286" y="2828962"/>
            <a:ext cx="275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75">
                <a:latin typeface="Segoe UI Emoji"/>
                <a:cs typeface="Segoe UI Emoji"/>
              </a:rPr>
              <a:t>❌</a:t>
            </a:r>
            <a:r>
              <a:rPr dirty="0" sz="1800" spc="-110">
                <a:latin typeface="Segoe UI Emoji"/>
                <a:cs typeface="Segoe UI Emoji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表示垂直纸面向</a:t>
            </a:r>
            <a:r>
              <a:rPr dirty="0" sz="2400" spc="-5" b="1">
                <a:latin typeface="华文楷体"/>
                <a:cs typeface="华文楷体"/>
              </a:rPr>
              <a:t>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1140" y="2975610"/>
            <a:ext cx="185432" cy="18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5976" y="3595115"/>
            <a:ext cx="2058924" cy="170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70275" y="5255374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立体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3068" y="3589020"/>
            <a:ext cx="1905000" cy="1728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70214" y="526931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正视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45931" y="3961015"/>
            <a:ext cx="114300" cy="1360170"/>
          </a:xfrm>
          <a:custGeom>
            <a:avLst/>
            <a:gdLst/>
            <a:ahLst/>
            <a:cxnLst/>
            <a:rect l="l" t="t" r="r" b="b"/>
            <a:pathLst>
              <a:path w="114300" h="1360170">
                <a:moveTo>
                  <a:pt x="0" y="114757"/>
                </a:moveTo>
                <a:lnTo>
                  <a:pt x="56248" y="0"/>
                </a:lnTo>
                <a:lnTo>
                  <a:pt x="99884" y="85572"/>
                </a:lnTo>
                <a:lnTo>
                  <a:pt x="75971" y="85572"/>
                </a:lnTo>
                <a:lnTo>
                  <a:pt x="37871" y="85877"/>
                </a:lnTo>
                <a:lnTo>
                  <a:pt x="38098" y="114452"/>
                </a:lnTo>
                <a:lnTo>
                  <a:pt x="0" y="114757"/>
                </a:lnTo>
                <a:close/>
              </a:path>
              <a:path w="114300" h="1360170">
                <a:moveTo>
                  <a:pt x="38098" y="114452"/>
                </a:moveTo>
                <a:lnTo>
                  <a:pt x="37871" y="85877"/>
                </a:lnTo>
                <a:lnTo>
                  <a:pt x="75971" y="85572"/>
                </a:lnTo>
                <a:lnTo>
                  <a:pt x="76198" y="114147"/>
                </a:lnTo>
                <a:lnTo>
                  <a:pt x="38098" y="114452"/>
                </a:lnTo>
                <a:close/>
              </a:path>
              <a:path w="114300" h="1360170">
                <a:moveTo>
                  <a:pt x="76198" y="114147"/>
                </a:moveTo>
                <a:lnTo>
                  <a:pt x="75971" y="85572"/>
                </a:lnTo>
                <a:lnTo>
                  <a:pt x="99884" y="85572"/>
                </a:lnTo>
                <a:lnTo>
                  <a:pt x="114300" y="113842"/>
                </a:lnTo>
                <a:lnTo>
                  <a:pt x="76198" y="114147"/>
                </a:lnTo>
                <a:close/>
              </a:path>
              <a:path w="114300" h="1360170">
                <a:moveTo>
                  <a:pt x="47993" y="1359738"/>
                </a:moveTo>
                <a:lnTo>
                  <a:pt x="38098" y="114452"/>
                </a:lnTo>
                <a:lnTo>
                  <a:pt x="76198" y="114147"/>
                </a:lnTo>
                <a:lnTo>
                  <a:pt x="86093" y="1359433"/>
                </a:lnTo>
                <a:lnTo>
                  <a:pt x="47993" y="1359738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99182" y="3703967"/>
            <a:ext cx="9334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03760" y="3657295"/>
            <a:ext cx="0" cy="534035"/>
          </a:xfrm>
          <a:custGeom>
            <a:avLst/>
            <a:gdLst/>
            <a:ahLst/>
            <a:cxnLst/>
            <a:rect l="l" t="t" r="r" b="b"/>
            <a:pathLst>
              <a:path w="0" h="534035">
                <a:moveTo>
                  <a:pt x="0" y="0"/>
                </a:moveTo>
                <a:lnTo>
                  <a:pt x="0" y="533653"/>
                </a:lnTo>
              </a:path>
            </a:pathLst>
          </a:custGeom>
          <a:ln w="43040">
            <a:solidFill>
              <a:srgbClr val="AE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78240" y="3945635"/>
            <a:ext cx="300227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93707" y="3947159"/>
            <a:ext cx="300227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35083" y="3948684"/>
            <a:ext cx="300227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8892" y="3912108"/>
            <a:ext cx="59811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98892" y="4226052"/>
            <a:ext cx="59811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08035" y="4549140"/>
            <a:ext cx="59811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8035" y="4863084"/>
            <a:ext cx="59811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55691" y="3614928"/>
            <a:ext cx="2354580" cy="168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67336" y="5267909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空间分布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639" y="446346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54539" y="446244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71"/>
                </a:moveTo>
                <a:lnTo>
                  <a:pt x="0" y="584"/>
                </a:lnTo>
                <a:lnTo>
                  <a:pt x="50787" y="0"/>
                </a:lnTo>
                <a:lnTo>
                  <a:pt x="50939" y="12700"/>
                </a:lnTo>
                <a:lnTo>
                  <a:pt x="139" y="13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3427" y="446142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2327" y="446040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787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21214" y="445937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10114" y="445836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787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99001" y="445733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52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87901" y="445631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76789" y="445528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52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65689" y="445427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4576" y="445325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71"/>
                </a:moveTo>
                <a:lnTo>
                  <a:pt x="0" y="571"/>
                </a:lnTo>
                <a:lnTo>
                  <a:pt x="50800" y="0"/>
                </a:lnTo>
                <a:lnTo>
                  <a:pt x="50952" y="12687"/>
                </a:lnTo>
                <a:lnTo>
                  <a:pt x="152" y="13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43476" y="445222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32376" y="445121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39" y="13284"/>
                </a:moveTo>
                <a:lnTo>
                  <a:pt x="0" y="584"/>
                </a:lnTo>
                <a:lnTo>
                  <a:pt x="50787" y="0"/>
                </a:lnTo>
                <a:lnTo>
                  <a:pt x="50939" y="12700"/>
                </a:lnTo>
                <a:lnTo>
                  <a:pt x="139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21263" y="445018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152" y="13284"/>
                </a:moveTo>
                <a:lnTo>
                  <a:pt x="0" y="584"/>
                </a:lnTo>
                <a:lnTo>
                  <a:pt x="50800" y="0"/>
                </a:lnTo>
                <a:lnTo>
                  <a:pt x="50939" y="12700"/>
                </a:lnTo>
                <a:lnTo>
                  <a:pt x="152" y="13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278" y="142777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练一练</a:t>
            </a:r>
          </a:p>
        </p:txBody>
      </p:sp>
      <p:sp>
        <p:nvSpPr>
          <p:cNvPr id="6" name="object 6"/>
          <p:cNvSpPr/>
          <p:nvPr/>
        </p:nvSpPr>
        <p:spPr>
          <a:xfrm>
            <a:off x="2490216" y="3479291"/>
            <a:ext cx="4532376" cy="254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6412" y="4254398"/>
            <a:ext cx="219075" cy="526415"/>
          </a:xfrm>
          <a:custGeom>
            <a:avLst/>
            <a:gdLst/>
            <a:ahLst/>
            <a:cxnLst/>
            <a:rect l="l" t="t" r="r" b="b"/>
            <a:pathLst>
              <a:path w="219075" h="526414">
                <a:moveTo>
                  <a:pt x="109413" y="155371"/>
                </a:moveTo>
                <a:lnTo>
                  <a:pt x="54813" y="138493"/>
                </a:lnTo>
                <a:lnTo>
                  <a:pt x="187350" y="0"/>
                </a:lnTo>
                <a:lnTo>
                  <a:pt x="206265" y="114414"/>
                </a:lnTo>
                <a:lnTo>
                  <a:pt x="122072" y="114414"/>
                </a:lnTo>
                <a:lnTo>
                  <a:pt x="109413" y="155371"/>
                </a:lnTo>
                <a:close/>
              </a:path>
              <a:path w="219075" h="526414">
                <a:moveTo>
                  <a:pt x="164021" y="172251"/>
                </a:moveTo>
                <a:lnTo>
                  <a:pt x="109413" y="155371"/>
                </a:lnTo>
                <a:lnTo>
                  <a:pt x="122072" y="114414"/>
                </a:lnTo>
                <a:lnTo>
                  <a:pt x="176682" y="131292"/>
                </a:lnTo>
                <a:lnTo>
                  <a:pt x="164021" y="172251"/>
                </a:lnTo>
                <a:close/>
              </a:path>
              <a:path w="219075" h="526414">
                <a:moveTo>
                  <a:pt x="218617" y="189128"/>
                </a:moveTo>
                <a:lnTo>
                  <a:pt x="164021" y="172251"/>
                </a:lnTo>
                <a:lnTo>
                  <a:pt x="176682" y="131292"/>
                </a:lnTo>
                <a:lnTo>
                  <a:pt x="122072" y="114414"/>
                </a:lnTo>
                <a:lnTo>
                  <a:pt x="206265" y="114414"/>
                </a:lnTo>
                <a:lnTo>
                  <a:pt x="218617" y="189128"/>
                </a:lnTo>
                <a:close/>
              </a:path>
              <a:path w="219075" h="526414">
                <a:moveTo>
                  <a:pt x="54597" y="526262"/>
                </a:moveTo>
                <a:lnTo>
                  <a:pt x="0" y="509384"/>
                </a:lnTo>
                <a:lnTo>
                  <a:pt x="109413" y="155371"/>
                </a:lnTo>
                <a:lnTo>
                  <a:pt x="164021" y="172251"/>
                </a:lnTo>
                <a:lnTo>
                  <a:pt x="54597" y="5262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81358" y="4821085"/>
            <a:ext cx="240029" cy="520065"/>
          </a:xfrm>
          <a:custGeom>
            <a:avLst/>
            <a:gdLst/>
            <a:ahLst/>
            <a:cxnLst/>
            <a:rect l="l" t="t" r="r" b="b"/>
            <a:pathLst>
              <a:path w="240029" h="520064">
                <a:moveTo>
                  <a:pt x="106823" y="369921"/>
                </a:moveTo>
                <a:lnTo>
                  <a:pt x="53409" y="349596"/>
                </a:lnTo>
                <a:lnTo>
                  <a:pt x="186435" y="0"/>
                </a:lnTo>
                <a:lnTo>
                  <a:pt x="239852" y="20332"/>
                </a:lnTo>
                <a:lnTo>
                  <a:pt x="106823" y="369921"/>
                </a:lnTo>
                <a:close/>
              </a:path>
              <a:path w="240029" h="520064">
                <a:moveTo>
                  <a:pt x="19138" y="520001"/>
                </a:moveTo>
                <a:lnTo>
                  <a:pt x="0" y="329272"/>
                </a:lnTo>
                <a:lnTo>
                  <a:pt x="53409" y="349596"/>
                </a:lnTo>
                <a:lnTo>
                  <a:pt x="38163" y="389661"/>
                </a:lnTo>
                <a:lnTo>
                  <a:pt x="91579" y="409981"/>
                </a:lnTo>
                <a:lnTo>
                  <a:pt x="138775" y="409981"/>
                </a:lnTo>
                <a:lnTo>
                  <a:pt x="19138" y="520001"/>
                </a:lnTo>
                <a:close/>
              </a:path>
              <a:path w="240029" h="520064">
                <a:moveTo>
                  <a:pt x="91579" y="409981"/>
                </a:moveTo>
                <a:lnTo>
                  <a:pt x="38163" y="389661"/>
                </a:lnTo>
                <a:lnTo>
                  <a:pt x="53409" y="349596"/>
                </a:lnTo>
                <a:lnTo>
                  <a:pt x="106823" y="369921"/>
                </a:lnTo>
                <a:lnTo>
                  <a:pt x="91579" y="409981"/>
                </a:lnTo>
                <a:close/>
              </a:path>
              <a:path w="240029" h="520064">
                <a:moveTo>
                  <a:pt x="138775" y="409981"/>
                </a:moveTo>
                <a:lnTo>
                  <a:pt x="91579" y="409981"/>
                </a:lnTo>
                <a:lnTo>
                  <a:pt x="106823" y="369921"/>
                </a:lnTo>
                <a:lnTo>
                  <a:pt x="160235" y="390245"/>
                </a:lnTo>
                <a:lnTo>
                  <a:pt x="138775" y="4099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34960" y="3982211"/>
            <a:ext cx="1569719" cy="1987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17483" y="2370759"/>
            <a:ext cx="7359015" cy="3300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直导线平行置于小磁针</a:t>
            </a:r>
            <a:r>
              <a:rPr dirty="0" sz="2400" b="1">
                <a:solidFill>
                  <a:srgbClr val="AE0000"/>
                </a:solidFill>
                <a:latin typeface="华文楷体"/>
                <a:cs typeface="华文楷体"/>
              </a:rPr>
              <a:t>下</a:t>
            </a:r>
            <a:r>
              <a:rPr dirty="0" sz="2400" b="1">
                <a:latin typeface="华文楷体"/>
                <a:cs typeface="华文楷体"/>
              </a:rPr>
              <a:t>方（可认为是正下方）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请同学们判断通电后小磁针的偏转方向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algn="r" marR="611505">
              <a:lnSpc>
                <a:spcPts val="2760"/>
              </a:lnSpc>
            </a:pPr>
            <a:r>
              <a:rPr dirty="0" sz="2400" b="1">
                <a:solidFill>
                  <a:srgbClr val="AD0203"/>
                </a:solidFill>
                <a:latin typeface="华文楷体"/>
                <a:cs typeface="华文楷体"/>
              </a:rPr>
              <a:t>正视</a:t>
            </a:r>
            <a:r>
              <a:rPr dirty="0" sz="2400" spc="-5" b="1">
                <a:solidFill>
                  <a:srgbClr val="AD0203"/>
                </a:solidFill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  <a:p>
            <a:pPr algn="ctr" marL="1459230">
              <a:lnSpc>
                <a:spcPts val="2760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r" marR="351155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R="1875789">
              <a:lnSpc>
                <a:spcPct val="100000"/>
              </a:lnSpc>
              <a:spcBef>
                <a:spcPts val="118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1739" y="3480815"/>
            <a:ext cx="4529327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53278" y="142777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练一练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7483" y="2370759"/>
            <a:ext cx="7359015" cy="149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直导线平行置于小磁针</a:t>
            </a:r>
            <a:r>
              <a:rPr dirty="0" sz="2400" b="1">
                <a:solidFill>
                  <a:srgbClr val="AE0000"/>
                </a:solidFill>
                <a:latin typeface="华文楷体"/>
                <a:cs typeface="华文楷体"/>
              </a:rPr>
              <a:t>下</a:t>
            </a:r>
            <a:r>
              <a:rPr dirty="0" sz="2400" b="1">
                <a:latin typeface="华文楷体"/>
                <a:cs typeface="华文楷体"/>
              </a:rPr>
              <a:t>方（可认为是正下方）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请同学们判断通电后小磁针的偏转方向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algn="r" marR="611505">
              <a:lnSpc>
                <a:spcPct val="100000"/>
              </a:lnSpc>
            </a:pPr>
            <a:r>
              <a:rPr dirty="0" sz="2400" b="1">
                <a:solidFill>
                  <a:srgbClr val="AD0203"/>
                </a:solidFill>
                <a:latin typeface="华文楷体"/>
                <a:cs typeface="华文楷体"/>
              </a:rPr>
              <a:t>正视</a:t>
            </a:r>
            <a:r>
              <a:rPr dirty="0" sz="2400" spc="-5" b="1">
                <a:solidFill>
                  <a:srgbClr val="AD0203"/>
                </a:solidFill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60" y="3982211"/>
            <a:ext cx="1569719" cy="1987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28721" y="4563592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0598" y="1122438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华文楷体"/>
                <a:cs typeface="华文楷体"/>
              </a:rPr>
              <a:t>环形电流的磁感线</a:t>
            </a:r>
          </a:p>
        </p:txBody>
      </p:sp>
      <p:sp>
        <p:nvSpPr>
          <p:cNvPr id="3" name="object 3"/>
          <p:cNvSpPr/>
          <p:nvPr/>
        </p:nvSpPr>
        <p:spPr>
          <a:xfrm>
            <a:off x="3204972" y="3602735"/>
            <a:ext cx="1748027" cy="158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4686" y="3921378"/>
            <a:ext cx="973226" cy="1007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1933" y="438200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093" y="394512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9853" y="445312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533" y="49001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2354" y="5042148"/>
            <a:ext cx="941069" cy="5962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44145">
              <a:lnSpc>
                <a:spcPct val="100000"/>
              </a:lnSpc>
              <a:spcBef>
                <a:spcPts val="26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400" b="1">
                <a:latin typeface="华文楷体"/>
                <a:cs typeface="华文楷体"/>
              </a:rPr>
              <a:t>正视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8893" y="48493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8893" y="38841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0893" y="366064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764" y="1989467"/>
            <a:ext cx="3113532" cy="1367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77000" y="2001011"/>
            <a:ext cx="1953768" cy="1345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96300" y="3592067"/>
            <a:ext cx="516635" cy="1947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5815" y="3233927"/>
            <a:ext cx="3499103" cy="2624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0598" y="1122438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华文楷体"/>
                <a:cs typeface="华文楷体"/>
              </a:rPr>
              <a:t>环形电流的磁感线</a:t>
            </a:r>
          </a:p>
        </p:txBody>
      </p:sp>
      <p:sp>
        <p:nvSpPr>
          <p:cNvPr id="4" name="object 4"/>
          <p:cNvSpPr/>
          <p:nvPr/>
        </p:nvSpPr>
        <p:spPr>
          <a:xfrm>
            <a:off x="3204972" y="3602735"/>
            <a:ext cx="1748027" cy="158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4686" y="3921378"/>
            <a:ext cx="973226" cy="1007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51933" y="438200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2093" y="394512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853" y="4453128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533" y="49001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354" y="5042148"/>
            <a:ext cx="941069" cy="5962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44145">
              <a:lnSpc>
                <a:spcPct val="100000"/>
              </a:lnSpc>
              <a:spcBef>
                <a:spcPts val="26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400" b="1">
                <a:latin typeface="华文楷体"/>
                <a:cs typeface="华文楷体"/>
              </a:rPr>
              <a:t>正视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8893" y="48493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8893" y="388416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0893" y="3660647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62371" y="3180588"/>
            <a:ext cx="3855720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8764" y="1989467"/>
            <a:ext cx="3113532" cy="1367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30367" y="5513832"/>
            <a:ext cx="3928872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7000" y="2001011"/>
            <a:ext cx="1953768" cy="1345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96300" y="3592067"/>
            <a:ext cx="516635" cy="1947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69408" y="3631691"/>
            <a:ext cx="516636" cy="1947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5752" y="3031235"/>
            <a:ext cx="2279904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2939" y="2990748"/>
            <a:ext cx="3273552" cy="2046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93023" y="3069335"/>
            <a:ext cx="1748027" cy="1584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2802" y="3387496"/>
            <a:ext cx="973226" cy="1007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40036" y="384811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80196" y="341123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7956" y="391923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1636" y="436627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7063" y="4508253"/>
            <a:ext cx="941069" cy="5962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90805">
              <a:lnSpc>
                <a:spcPct val="100000"/>
              </a:lnSpc>
              <a:spcBef>
                <a:spcPts val="26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2400" b="1">
                <a:latin typeface="华文楷体"/>
                <a:cs typeface="华文楷体"/>
              </a:rPr>
              <a:t>正视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6996" y="431547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6996" y="3350273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8996" y="3126752"/>
            <a:ext cx="127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25" b="1">
                <a:latin typeface="IBM Plex Mono"/>
                <a:cs typeface="IBM Plex Mono"/>
              </a:rPr>
              <a:t>❌</a:t>
            </a:r>
            <a:endParaRPr sz="800">
              <a:latin typeface="IBM Plex Mono"/>
              <a:cs typeface="IBM Plex Mon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28876" y="1755076"/>
            <a:ext cx="8217534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7120" marR="5080" indent="-107442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思考：能否用简洁的方式表示环形电流的方向跟它</a:t>
            </a:r>
            <a:r>
              <a:rPr dirty="0" sz="2800" spc="-5" b="1">
                <a:latin typeface="华文楷体"/>
                <a:cs typeface="华文楷体"/>
              </a:rPr>
              <a:t>的 </a:t>
            </a:r>
            <a:r>
              <a:rPr dirty="0" sz="2800" b="1">
                <a:latin typeface="华文楷体"/>
                <a:cs typeface="华文楷体"/>
              </a:rPr>
              <a:t>磁感线方向的关系呢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三、磁感线</a:t>
            </a:r>
          </a:p>
        </p:txBody>
      </p:sp>
      <p:sp>
        <p:nvSpPr>
          <p:cNvPr id="6" name="object 6"/>
          <p:cNvSpPr/>
          <p:nvPr/>
        </p:nvSpPr>
        <p:spPr>
          <a:xfrm>
            <a:off x="3040379" y="4166615"/>
            <a:ext cx="2199132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17820" y="4149852"/>
            <a:ext cx="1970531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08747" y="4180332"/>
            <a:ext cx="2083307" cy="1421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57690" y="2380500"/>
            <a:ext cx="64389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spc="5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环形电流——安培定则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 marR="5080" indent="53784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右手</a:t>
            </a:r>
            <a:r>
              <a:rPr dirty="0" sz="2400" b="1">
                <a:solidFill>
                  <a:srgbClr val="AD0203"/>
                </a:solidFill>
                <a:latin typeface="华文楷体"/>
                <a:cs typeface="华文楷体"/>
              </a:rPr>
              <a:t>弯曲的四指</a:t>
            </a:r>
            <a:r>
              <a:rPr dirty="0" sz="2400" b="1">
                <a:latin typeface="华文楷体"/>
                <a:cs typeface="华文楷体"/>
              </a:rPr>
              <a:t>与环形（或螺线管）</a:t>
            </a:r>
            <a:r>
              <a:rPr dirty="0" sz="2400" b="1">
                <a:solidFill>
                  <a:srgbClr val="AD0203"/>
                </a:solidFill>
                <a:latin typeface="华文楷体"/>
                <a:cs typeface="华文楷体"/>
              </a:rPr>
              <a:t>电流</a:t>
            </a:r>
            <a:r>
              <a:rPr dirty="0" sz="2400" spc="-5" b="1">
                <a:solidFill>
                  <a:srgbClr val="AD0203"/>
                </a:solidFill>
                <a:latin typeface="华文楷体"/>
                <a:cs typeface="华文楷体"/>
              </a:rPr>
              <a:t>的 </a:t>
            </a:r>
            <a:r>
              <a:rPr dirty="0" sz="2400" b="1">
                <a:solidFill>
                  <a:srgbClr val="AD0203"/>
                </a:solidFill>
                <a:latin typeface="华文楷体"/>
                <a:cs typeface="华文楷体"/>
              </a:rPr>
              <a:t>方向一致</a:t>
            </a:r>
            <a:r>
              <a:rPr dirty="0" sz="2400" b="1">
                <a:latin typeface="华文楷体"/>
                <a:cs typeface="华文楷体"/>
              </a:rPr>
              <a:t>，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伸直的拇指</a:t>
            </a:r>
            <a:r>
              <a:rPr dirty="0" sz="2400" b="1">
                <a:latin typeface="华文楷体"/>
                <a:cs typeface="华文楷体"/>
              </a:rPr>
              <a:t>所指的方向就是环形导</a:t>
            </a:r>
            <a:r>
              <a:rPr dirty="0" sz="2400" spc="-5" b="1">
                <a:latin typeface="华文楷体"/>
                <a:cs typeface="华文楷体"/>
              </a:rPr>
              <a:t>线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（或螺线管）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轴线上磁场的方向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3664" y="2624327"/>
            <a:ext cx="4468368" cy="240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8934" y="2638044"/>
            <a:ext cx="2318004" cy="2336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3652" y="1565097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华文楷体"/>
                <a:cs typeface="华文楷体"/>
              </a:rPr>
              <a:t>通电螺线管的的磁场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5416" y="1667255"/>
            <a:ext cx="4424172" cy="2061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5891" y="1657730"/>
            <a:ext cx="4443730" cy="2081530"/>
          </a:xfrm>
          <a:custGeom>
            <a:avLst/>
            <a:gdLst/>
            <a:ahLst/>
            <a:cxnLst/>
            <a:rect l="l" t="t" r="r" b="b"/>
            <a:pathLst>
              <a:path w="4443730" h="2081529">
                <a:moveTo>
                  <a:pt x="4762" y="2076259"/>
                </a:moveTo>
                <a:lnTo>
                  <a:pt x="0" y="2076259"/>
                </a:lnTo>
                <a:lnTo>
                  <a:pt x="0" y="2038159"/>
                </a:lnTo>
                <a:lnTo>
                  <a:pt x="9525" y="2038159"/>
                </a:lnTo>
                <a:lnTo>
                  <a:pt x="9525" y="2071497"/>
                </a:lnTo>
                <a:lnTo>
                  <a:pt x="4762" y="2071497"/>
                </a:lnTo>
                <a:lnTo>
                  <a:pt x="4762" y="2076259"/>
                </a:lnTo>
                <a:close/>
              </a:path>
              <a:path w="4443730" h="2081529">
                <a:moveTo>
                  <a:pt x="13525" y="2081022"/>
                </a:moveTo>
                <a:lnTo>
                  <a:pt x="4762" y="2081022"/>
                </a:lnTo>
                <a:lnTo>
                  <a:pt x="4762" y="2071497"/>
                </a:lnTo>
                <a:lnTo>
                  <a:pt x="9525" y="2071497"/>
                </a:lnTo>
                <a:lnTo>
                  <a:pt x="9525" y="2076259"/>
                </a:lnTo>
                <a:lnTo>
                  <a:pt x="13525" y="2076259"/>
                </a:lnTo>
                <a:lnTo>
                  <a:pt x="13525" y="2081022"/>
                </a:lnTo>
                <a:close/>
              </a:path>
              <a:path w="4443730" h="2081529">
                <a:moveTo>
                  <a:pt x="13525" y="2076259"/>
                </a:moveTo>
                <a:lnTo>
                  <a:pt x="9525" y="2076259"/>
                </a:lnTo>
                <a:lnTo>
                  <a:pt x="9525" y="2071497"/>
                </a:lnTo>
                <a:lnTo>
                  <a:pt x="13525" y="2071497"/>
                </a:lnTo>
                <a:lnTo>
                  <a:pt x="13525" y="2076259"/>
                </a:lnTo>
                <a:close/>
              </a:path>
              <a:path w="4443730" h="2081529">
                <a:moveTo>
                  <a:pt x="9525" y="2009584"/>
                </a:moveTo>
                <a:lnTo>
                  <a:pt x="0" y="2009584"/>
                </a:lnTo>
                <a:lnTo>
                  <a:pt x="0" y="1971484"/>
                </a:lnTo>
                <a:lnTo>
                  <a:pt x="9525" y="1971484"/>
                </a:lnTo>
                <a:lnTo>
                  <a:pt x="9525" y="2009584"/>
                </a:lnTo>
                <a:close/>
              </a:path>
              <a:path w="4443730" h="2081529">
                <a:moveTo>
                  <a:pt x="9525" y="1942909"/>
                </a:moveTo>
                <a:lnTo>
                  <a:pt x="0" y="1942909"/>
                </a:lnTo>
                <a:lnTo>
                  <a:pt x="0" y="1904809"/>
                </a:lnTo>
                <a:lnTo>
                  <a:pt x="9525" y="1904809"/>
                </a:lnTo>
                <a:lnTo>
                  <a:pt x="9525" y="1942909"/>
                </a:lnTo>
                <a:close/>
              </a:path>
              <a:path w="4443730" h="2081529">
                <a:moveTo>
                  <a:pt x="9525" y="1876234"/>
                </a:moveTo>
                <a:lnTo>
                  <a:pt x="0" y="1876234"/>
                </a:lnTo>
                <a:lnTo>
                  <a:pt x="0" y="1838134"/>
                </a:lnTo>
                <a:lnTo>
                  <a:pt x="9525" y="1838134"/>
                </a:lnTo>
                <a:lnTo>
                  <a:pt x="9525" y="1876234"/>
                </a:lnTo>
                <a:close/>
              </a:path>
              <a:path w="4443730" h="2081529">
                <a:moveTo>
                  <a:pt x="9525" y="1809559"/>
                </a:moveTo>
                <a:lnTo>
                  <a:pt x="0" y="1809559"/>
                </a:lnTo>
                <a:lnTo>
                  <a:pt x="0" y="1771459"/>
                </a:lnTo>
                <a:lnTo>
                  <a:pt x="9525" y="1771459"/>
                </a:lnTo>
                <a:lnTo>
                  <a:pt x="9525" y="1809559"/>
                </a:lnTo>
                <a:close/>
              </a:path>
              <a:path w="4443730" h="2081529">
                <a:moveTo>
                  <a:pt x="9525" y="1742884"/>
                </a:moveTo>
                <a:lnTo>
                  <a:pt x="0" y="1742884"/>
                </a:lnTo>
                <a:lnTo>
                  <a:pt x="0" y="1704784"/>
                </a:lnTo>
                <a:lnTo>
                  <a:pt x="9525" y="1704784"/>
                </a:lnTo>
                <a:lnTo>
                  <a:pt x="9525" y="1742884"/>
                </a:lnTo>
                <a:close/>
              </a:path>
              <a:path w="4443730" h="2081529">
                <a:moveTo>
                  <a:pt x="9525" y="1676209"/>
                </a:moveTo>
                <a:lnTo>
                  <a:pt x="0" y="1676209"/>
                </a:lnTo>
                <a:lnTo>
                  <a:pt x="0" y="1638109"/>
                </a:lnTo>
                <a:lnTo>
                  <a:pt x="9525" y="1638109"/>
                </a:lnTo>
                <a:lnTo>
                  <a:pt x="9525" y="1676209"/>
                </a:lnTo>
                <a:close/>
              </a:path>
              <a:path w="4443730" h="2081529">
                <a:moveTo>
                  <a:pt x="9525" y="1609534"/>
                </a:moveTo>
                <a:lnTo>
                  <a:pt x="0" y="1609534"/>
                </a:lnTo>
                <a:lnTo>
                  <a:pt x="0" y="1571434"/>
                </a:lnTo>
                <a:lnTo>
                  <a:pt x="9525" y="1571434"/>
                </a:lnTo>
                <a:lnTo>
                  <a:pt x="9525" y="1609534"/>
                </a:lnTo>
                <a:close/>
              </a:path>
              <a:path w="4443730" h="2081529">
                <a:moveTo>
                  <a:pt x="9525" y="1542859"/>
                </a:moveTo>
                <a:lnTo>
                  <a:pt x="0" y="1542859"/>
                </a:lnTo>
                <a:lnTo>
                  <a:pt x="0" y="1504759"/>
                </a:lnTo>
                <a:lnTo>
                  <a:pt x="9525" y="1504759"/>
                </a:lnTo>
                <a:lnTo>
                  <a:pt x="9525" y="1542859"/>
                </a:lnTo>
                <a:close/>
              </a:path>
              <a:path w="4443730" h="2081529">
                <a:moveTo>
                  <a:pt x="9525" y="1476184"/>
                </a:moveTo>
                <a:lnTo>
                  <a:pt x="0" y="1476184"/>
                </a:lnTo>
                <a:lnTo>
                  <a:pt x="0" y="1438084"/>
                </a:lnTo>
                <a:lnTo>
                  <a:pt x="9525" y="1438084"/>
                </a:lnTo>
                <a:lnTo>
                  <a:pt x="9525" y="1476184"/>
                </a:lnTo>
                <a:close/>
              </a:path>
              <a:path w="4443730" h="2081529">
                <a:moveTo>
                  <a:pt x="9525" y="1409509"/>
                </a:moveTo>
                <a:lnTo>
                  <a:pt x="0" y="1409509"/>
                </a:lnTo>
                <a:lnTo>
                  <a:pt x="0" y="1371409"/>
                </a:lnTo>
                <a:lnTo>
                  <a:pt x="9525" y="1371409"/>
                </a:lnTo>
                <a:lnTo>
                  <a:pt x="9525" y="1409509"/>
                </a:lnTo>
                <a:close/>
              </a:path>
              <a:path w="4443730" h="2081529">
                <a:moveTo>
                  <a:pt x="9525" y="1342834"/>
                </a:moveTo>
                <a:lnTo>
                  <a:pt x="0" y="1342834"/>
                </a:lnTo>
                <a:lnTo>
                  <a:pt x="0" y="1304734"/>
                </a:lnTo>
                <a:lnTo>
                  <a:pt x="9525" y="1304734"/>
                </a:lnTo>
                <a:lnTo>
                  <a:pt x="9525" y="1342834"/>
                </a:lnTo>
                <a:close/>
              </a:path>
              <a:path w="4443730" h="2081529">
                <a:moveTo>
                  <a:pt x="9525" y="1276159"/>
                </a:moveTo>
                <a:lnTo>
                  <a:pt x="0" y="1276159"/>
                </a:lnTo>
                <a:lnTo>
                  <a:pt x="0" y="1238059"/>
                </a:lnTo>
                <a:lnTo>
                  <a:pt x="9525" y="1238059"/>
                </a:lnTo>
                <a:lnTo>
                  <a:pt x="9525" y="1276159"/>
                </a:lnTo>
                <a:close/>
              </a:path>
              <a:path w="4443730" h="2081529">
                <a:moveTo>
                  <a:pt x="9525" y="1209484"/>
                </a:moveTo>
                <a:lnTo>
                  <a:pt x="0" y="1209484"/>
                </a:lnTo>
                <a:lnTo>
                  <a:pt x="0" y="1171384"/>
                </a:lnTo>
                <a:lnTo>
                  <a:pt x="9525" y="1171384"/>
                </a:lnTo>
                <a:lnTo>
                  <a:pt x="9525" y="1209484"/>
                </a:lnTo>
                <a:close/>
              </a:path>
              <a:path w="4443730" h="2081529">
                <a:moveTo>
                  <a:pt x="9525" y="1142809"/>
                </a:moveTo>
                <a:lnTo>
                  <a:pt x="0" y="1142809"/>
                </a:lnTo>
                <a:lnTo>
                  <a:pt x="0" y="1104709"/>
                </a:lnTo>
                <a:lnTo>
                  <a:pt x="9525" y="1104709"/>
                </a:lnTo>
                <a:lnTo>
                  <a:pt x="9525" y="1142809"/>
                </a:lnTo>
                <a:close/>
              </a:path>
              <a:path w="4443730" h="2081529">
                <a:moveTo>
                  <a:pt x="9525" y="1076134"/>
                </a:moveTo>
                <a:lnTo>
                  <a:pt x="0" y="1076134"/>
                </a:lnTo>
                <a:lnTo>
                  <a:pt x="0" y="1038034"/>
                </a:lnTo>
                <a:lnTo>
                  <a:pt x="9525" y="1038034"/>
                </a:lnTo>
                <a:lnTo>
                  <a:pt x="9525" y="1076134"/>
                </a:lnTo>
                <a:close/>
              </a:path>
              <a:path w="4443730" h="2081529">
                <a:moveTo>
                  <a:pt x="9525" y="1009459"/>
                </a:moveTo>
                <a:lnTo>
                  <a:pt x="0" y="1009459"/>
                </a:lnTo>
                <a:lnTo>
                  <a:pt x="0" y="971359"/>
                </a:lnTo>
                <a:lnTo>
                  <a:pt x="9525" y="971359"/>
                </a:lnTo>
                <a:lnTo>
                  <a:pt x="9525" y="1009459"/>
                </a:lnTo>
                <a:close/>
              </a:path>
              <a:path w="4443730" h="2081529">
                <a:moveTo>
                  <a:pt x="9525" y="942784"/>
                </a:moveTo>
                <a:lnTo>
                  <a:pt x="0" y="942784"/>
                </a:lnTo>
                <a:lnTo>
                  <a:pt x="0" y="904684"/>
                </a:lnTo>
                <a:lnTo>
                  <a:pt x="9525" y="904684"/>
                </a:lnTo>
                <a:lnTo>
                  <a:pt x="9525" y="942784"/>
                </a:lnTo>
                <a:close/>
              </a:path>
              <a:path w="4443730" h="2081529">
                <a:moveTo>
                  <a:pt x="9525" y="876109"/>
                </a:moveTo>
                <a:lnTo>
                  <a:pt x="0" y="876109"/>
                </a:lnTo>
                <a:lnTo>
                  <a:pt x="0" y="838009"/>
                </a:lnTo>
                <a:lnTo>
                  <a:pt x="9525" y="838009"/>
                </a:lnTo>
                <a:lnTo>
                  <a:pt x="9525" y="876109"/>
                </a:lnTo>
                <a:close/>
              </a:path>
              <a:path w="4443730" h="2081529">
                <a:moveTo>
                  <a:pt x="9525" y="809434"/>
                </a:moveTo>
                <a:lnTo>
                  <a:pt x="0" y="809434"/>
                </a:lnTo>
                <a:lnTo>
                  <a:pt x="0" y="771334"/>
                </a:lnTo>
                <a:lnTo>
                  <a:pt x="9525" y="771334"/>
                </a:lnTo>
                <a:lnTo>
                  <a:pt x="9525" y="809434"/>
                </a:lnTo>
                <a:close/>
              </a:path>
              <a:path w="4443730" h="2081529">
                <a:moveTo>
                  <a:pt x="9525" y="742759"/>
                </a:moveTo>
                <a:lnTo>
                  <a:pt x="0" y="742759"/>
                </a:lnTo>
                <a:lnTo>
                  <a:pt x="0" y="704659"/>
                </a:lnTo>
                <a:lnTo>
                  <a:pt x="9525" y="704659"/>
                </a:lnTo>
                <a:lnTo>
                  <a:pt x="9525" y="742759"/>
                </a:lnTo>
                <a:close/>
              </a:path>
              <a:path w="4443730" h="2081529">
                <a:moveTo>
                  <a:pt x="9525" y="676084"/>
                </a:moveTo>
                <a:lnTo>
                  <a:pt x="0" y="676084"/>
                </a:lnTo>
                <a:lnTo>
                  <a:pt x="0" y="637984"/>
                </a:lnTo>
                <a:lnTo>
                  <a:pt x="9525" y="637984"/>
                </a:lnTo>
                <a:lnTo>
                  <a:pt x="9525" y="676084"/>
                </a:lnTo>
                <a:close/>
              </a:path>
              <a:path w="4443730" h="2081529">
                <a:moveTo>
                  <a:pt x="9525" y="609409"/>
                </a:moveTo>
                <a:lnTo>
                  <a:pt x="0" y="609409"/>
                </a:lnTo>
                <a:lnTo>
                  <a:pt x="0" y="571309"/>
                </a:lnTo>
                <a:lnTo>
                  <a:pt x="9525" y="571309"/>
                </a:lnTo>
                <a:lnTo>
                  <a:pt x="9525" y="609409"/>
                </a:lnTo>
                <a:close/>
              </a:path>
              <a:path w="4443730" h="2081529">
                <a:moveTo>
                  <a:pt x="9525" y="542734"/>
                </a:moveTo>
                <a:lnTo>
                  <a:pt x="0" y="542734"/>
                </a:lnTo>
                <a:lnTo>
                  <a:pt x="0" y="504634"/>
                </a:lnTo>
                <a:lnTo>
                  <a:pt x="9525" y="504634"/>
                </a:lnTo>
                <a:lnTo>
                  <a:pt x="9525" y="542734"/>
                </a:lnTo>
                <a:close/>
              </a:path>
              <a:path w="4443730" h="2081529">
                <a:moveTo>
                  <a:pt x="9525" y="476059"/>
                </a:moveTo>
                <a:lnTo>
                  <a:pt x="0" y="476059"/>
                </a:lnTo>
                <a:lnTo>
                  <a:pt x="0" y="437959"/>
                </a:lnTo>
                <a:lnTo>
                  <a:pt x="9525" y="437959"/>
                </a:lnTo>
                <a:lnTo>
                  <a:pt x="9525" y="476059"/>
                </a:lnTo>
                <a:close/>
              </a:path>
              <a:path w="4443730" h="2081529">
                <a:moveTo>
                  <a:pt x="9525" y="409384"/>
                </a:moveTo>
                <a:lnTo>
                  <a:pt x="0" y="409384"/>
                </a:lnTo>
                <a:lnTo>
                  <a:pt x="0" y="371284"/>
                </a:lnTo>
                <a:lnTo>
                  <a:pt x="9525" y="371284"/>
                </a:lnTo>
                <a:lnTo>
                  <a:pt x="9525" y="409384"/>
                </a:lnTo>
                <a:close/>
              </a:path>
              <a:path w="4443730" h="2081529">
                <a:moveTo>
                  <a:pt x="9525" y="342709"/>
                </a:moveTo>
                <a:lnTo>
                  <a:pt x="0" y="342709"/>
                </a:lnTo>
                <a:lnTo>
                  <a:pt x="0" y="304609"/>
                </a:lnTo>
                <a:lnTo>
                  <a:pt x="9525" y="304609"/>
                </a:lnTo>
                <a:lnTo>
                  <a:pt x="9525" y="342709"/>
                </a:lnTo>
                <a:close/>
              </a:path>
              <a:path w="4443730" h="2081529">
                <a:moveTo>
                  <a:pt x="9525" y="276034"/>
                </a:moveTo>
                <a:lnTo>
                  <a:pt x="0" y="276034"/>
                </a:lnTo>
                <a:lnTo>
                  <a:pt x="0" y="237934"/>
                </a:lnTo>
                <a:lnTo>
                  <a:pt x="9525" y="237934"/>
                </a:lnTo>
                <a:lnTo>
                  <a:pt x="9525" y="276034"/>
                </a:lnTo>
                <a:close/>
              </a:path>
              <a:path w="4443730" h="2081529">
                <a:moveTo>
                  <a:pt x="9525" y="209359"/>
                </a:moveTo>
                <a:lnTo>
                  <a:pt x="0" y="209359"/>
                </a:lnTo>
                <a:lnTo>
                  <a:pt x="0" y="171259"/>
                </a:lnTo>
                <a:lnTo>
                  <a:pt x="9525" y="171259"/>
                </a:lnTo>
                <a:lnTo>
                  <a:pt x="9525" y="209359"/>
                </a:lnTo>
                <a:close/>
              </a:path>
              <a:path w="4443730" h="2081529">
                <a:moveTo>
                  <a:pt x="9525" y="142684"/>
                </a:moveTo>
                <a:lnTo>
                  <a:pt x="0" y="142684"/>
                </a:lnTo>
                <a:lnTo>
                  <a:pt x="0" y="104584"/>
                </a:lnTo>
                <a:lnTo>
                  <a:pt x="9525" y="104584"/>
                </a:lnTo>
                <a:lnTo>
                  <a:pt x="9525" y="142684"/>
                </a:lnTo>
                <a:close/>
              </a:path>
              <a:path w="4443730" h="2081529">
                <a:moveTo>
                  <a:pt x="9525" y="76009"/>
                </a:moveTo>
                <a:lnTo>
                  <a:pt x="0" y="76009"/>
                </a:lnTo>
                <a:lnTo>
                  <a:pt x="0" y="37909"/>
                </a:lnTo>
                <a:lnTo>
                  <a:pt x="9525" y="37909"/>
                </a:lnTo>
                <a:lnTo>
                  <a:pt x="9525" y="76009"/>
                </a:lnTo>
                <a:close/>
              </a:path>
              <a:path w="4443730" h="2081529">
                <a:moveTo>
                  <a:pt x="4953" y="9334"/>
                </a:moveTo>
                <a:lnTo>
                  <a:pt x="0" y="9334"/>
                </a:lnTo>
                <a:lnTo>
                  <a:pt x="0" y="4762"/>
                </a:lnTo>
                <a:lnTo>
                  <a:pt x="4762" y="0"/>
                </a:lnTo>
                <a:lnTo>
                  <a:pt x="38290" y="0"/>
                </a:lnTo>
                <a:lnTo>
                  <a:pt x="38290" y="4762"/>
                </a:lnTo>
                <a:lnTo>
                  <a:pt x="9525" y="4762"/>
                </a:lnTo>
                <a:lnTo>
                  <a:pt x="4953" y="9334"/>
                </a:lnTo>
                <a:close/>
              </a:path>
              <a:path w="4443730" h="20815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443730" h="2081529">
                <a:moveTo>
                  <a:pt x="3829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8290" y="4762"/>
                </a:lnTo>
                <a:lnTo>
                  <a:pt x="38290" y="9525"/>
                </a:lnTo>
                <a:close/>
              </a:path>
              <a:path w="4443730" h="2081529">
                <a:moveTo>
                  <a:pt x="104965" y="9525"/>
                </a:moveTo>
                <a:lnTo>
                  <a:pt x="66865" y="9525"/>
                </a:lnTo>
                <a:lnTo>
                  <a:pt x="66865" y="0"/>
                </a:lnTo>
                <a:lnTo>
                  <a:pt x="104965" y="0"/>
                </a:lnTo>
                <a:lnTo>
                  <a:pt x="104965" y="9525"/>
                </a:lnTo>
                <a:close/>
              </a:path>
              <a:path w="4443730" h="2081529">
                <a:moveTo>
                  <a:pt x="171640" y="9525"/>
                </a:moveTo>
                <a:lnTo>
                  <a:pt x="133540" y="9525"/>
                </a:lnTo>
                <a:lnTo>
                  <a:pt x="133540" y="0"/>
                </a:lnTo>
                <a:lnTo>
                  <a:pt x="171640" y="0"/>
                </a:lnTo>
                <a:lnTo>
                  <a:pt x="171640" y="9525"/>
                </a:lnTo>
                <a:close/>
              </a:path>
              <a:path w="4443730" h="2081529">
                <a:moveTo>
                  <a:pt x="238315" y="9525"/>
                </a:moveTo>
                <a:lnTo>
                  <a:pt x="200215" y="9525"/>
                </a:lnTo>
                <a:lnTo>
                  <a:pt x="200215" y="0"/>
                </a:lnTo>
                <a:lnTo>
                  <a:pt x="238315" y="0"/>
                </a:lnTo>
                <a:lnTo>
                  <a:pt x="238315" y="9525"/>
                </a:lnTo>
                <a:close/>
              </a:path>
              <a:path w="4443730" h="2081529">
                <a:moveTo>
                  <a:pt x="304990" y="9525"/>
                </a:moveTo>
                <a:lnTo>
                  <a:pt x="266890" y="9525"/>
                </a:lnTo>
                <a:lnTo>
                  <a:pt x="266890" y="0"/>
                </a:lnTo>
                <a:lnTo>
                  <a:pt x="304990" y="0"/>
                </a:lnTo>
                <a:lnTo>
                  <a:pt x="304990" y="9525"/>
                </a:lnTo>
                <a:close/>
              </a:path>
              <a:path w="4443730" h="2081529">
                <a:moveTo>
                  <a:pt x="371665" y="9525"/>
                </a:moveTo>
                <a:lnTo>
                  <a:pt x="333565" y="9525"/>
                </a:lnTo>
                <a:lnTo>
                  <a:pt x="333565" y="0"/>
                </a:lnTo>
                <a:lnTo>
                  <a:pt x="371665" y="0"/>
                </a:lnTo>
                <a:lnTo>
                  <a:pt x="371665" y="9525"/>
                </a:lnTo>
                <a:close/>
              </a:path>
              <a:path w="4443730" h="2081529">
                <a:moveTo>
                  <a:pt x="438340" y="9525"/>
                </a:moveTo>
                <a:lnTo>
                  <a:pt x="400240" y="9525"/>
                </a:lnTo>
                <a:lnTo>
                  <a:pt x="400240" y="0"/>
                </a:lnTo>
                <a:lnTo>
                  <a:pt x="438340" y="0"/>
                </a:lnTo>
                <a:lnTo>
                  <a:pt x="438340" y="9525"/>
                </a:lnTo>
                <a:close/>
              </a:path>
              <a:path w="4443730" h="2081529">
                <a:moveTo>
                  <a:pt x="505015" y="9525"/>
                </a:moveTo>
                <a:lnTo>
                  <a:pt x="466915" y="9525"/>
                </a:lnTo>
                <a:lnTo>
                  <a:pt x="466915" y="0"/>
                </a:lnTo>
                <a:lnTo>
                  <a:pt x="505015" y="0"/>
                </a:lnTo>
                <a:lnTo>
                  <a:pt x="505015" y="9525"/>
                </a:lnTo>
                <a:close/>
              </a:path>
              <a:path w="4443730" h="2081529">
                <a:moveTo>
                  <a:pt x="571690" y="9525"/>
                </a:moveTo>
                <a:lnTo>
                  <a:pt x="533590" y="9525"/>
                </a:lnTo>
                <a:lnTo>
                  <a:pt x="533590" y="0"/>
                </a:lnTo>
                <a:lnTo>
                  <a:pt x="571690" y="0"/>
                </a:lnTo>
                <a:lnTo>
                  <a:pt x="571690" y="9525"/>
                </a:lnTo>
                <a:close/>
              </a:path>
              <a:path w="4443730" h="2081529">
                <a:moveTo>
                  <a:pt x="638365" y="9525"/>
                </a:moveTo>
                <a:lnTo>
                  <a:pt x="600265" y="9525"/>
                </a:lnTo>
                <a:lnTo>
                  <a:pt x="600265" y="0"/>
                </a:lnTo>
                <a:lnTo>
                  <a:pt x="638365" y="0"/>
                </a:lnTo>
                <a:lnTo>
                  <a:pt x="638365" y="9525"/>
                </a:lnTo>
                <a:close/>
              </a:path>
              <a:path w="4443730" h="2081529">
                <a:moveTo>
                  <a:pt x="705040" y="9525"/>
                </a:moveTo>
                <a:lnTo>
                  <a:pt x="666940" y="9525"/>
                </a:lnTo>
                <a:lnTo>
                  <a:pt x="666940" y="0"/>
                </a:lnTo>
                <a:lnTo>
                  <a:pt x="705040" y="0"/>
                </a:lnTo>
                <a:lnTo>
                  <a:pt x="705040" y="9525"/>
                </a:lnTo>
                <a:close/>
              </a:path>
              <a:path w="4443730" h="2081529">
                <a:moveTo>
                  <a:pt x="771715" y="9525"/>
                </a:moveTo>
                <a:lnTo>
                  <a:pt x="733615" y="9525"/>
                </a:lnTo>
                <a:lnTo>
                  <a:pt x="733615" y="0"/>
                </a:lnTo>
                <a:lnTo>
                  <a:pt x="771715" y="0"/>
                </a:lnTo>
                <a:lnTo>
                  <a:pt x="771715" y="9525"/>
                </a:lnTo>
                <a:close/>
              </a:path>
              <a:path w="4443730" h="2081529">
                <a:moveTo>
                  <a:pt x="838390" y="9525"/>
                </a:moveTo>
                <a:lnTo>
                  <a:pt x="800290" y="9525"/>
                </a:lnTo>
                <a:lnTo>
                  <a:pt x="800290" y="0"/>
                </a:lnTo>
                <a:lnTo>
                  <a:pt x="838390" y="0"/>
                </a:lnTo>
                <a:lnTo>
                  <a:pt x="838390" y="9525"/>
                </a:lnTo>
                <a:close/>
              </a:path>
              <a:path w="4443730" h="2081529">
                <a:moveTo>
                  <a:pt x="905065" y="9525"/>
                </a:moveTo>
                <a:lnTo>
                  <a:pt x="866965" y="9525"/>
                </a:lnTo>
                <a:lnTo>
                  <a:pt x="866965" y="0"/>
                </a:lnTo>
                <a:lnTo>
                  <a:pt x="905065" y="0"/>
                </a:lnTo>
                <a:lnTo>
                  <a:pt x="905065" y="9525"/>
                </a:lnTo>
                <a:close/>
              </a:path>
              <a:path w="4443730" h="2081529">
                <a:moveTo>
                  <a:pt x="971740" y="9525"/>
                </a:moveTo>
                <a:lnTo>
                  <a:pt x="933640" y="9525"/>
                </a:lnTo>
                <a:lnTo>
                  <a:pt x="933640" y="0"/>
                </a:lnTo>
                <a:lnTo>
                  <a:pt x="971740" y="0"/>
                </a:lnTo>
                <a:lnTo>
                  <a:pt x="971740" y="9525"/>
                </a:lnTo>
                <a:close/>
              </a:path>
              <a:path w="4443730" h="2081529">
                <a:moveTo>
                  <a:pt x="1038415" y="9525"/>
                </a:moveTo>
                <a:lnTo>
                  <a:pt x="1000315" y="9525"/>
                </a:lnTo>
                <a:lnTo>
                  <a:pt x="1000315" y="0"/>
                </a:lnTo>
                <a:lnTo>
                  <a:pt x="1038415" y="0"/>
                </a:lnTo>
                <a:lnTo>
                  <a:pt x="1038415" y="9525"/>
                </a:lnTo>
                <a:close/>
              </a:path>
              <a:path w="4443730" h="2081529">
                <a:moveTo>
                  <a:pt x="1105090" y="9525"/>
                </a:moveTo>
                <a:lnTo>
                  <a:pt x="1066990" y="9525"/>
                </a:lnTo>
                <a:lnTo>
                  <a:pt x="1066990" y="0"/>
                </a:lnTo>
                <a:lnTo>
                  <a:pt x="1105090" y="0"/>
                </a:lnTo>
                <a:lnTo>
                  <a:pt x="1105090" y="9525"/>
                </a:lnTo>
                <a:close/>
              </a:path>
              <a:path w="4443730" h="2081529">
                <a:moveTo>
                  <a:pt x="1171765" y="9525"/>
                </a:moveTo>
                <a:lnTo>
                  <a:pt x="1133665" y="9525"/>
                </a:lnTo>
                <a:lnTo>
                  <a:pt x="1133665" y="0"/>
                </a:lnTo>
                <a:lnTo>
                  <a:pt x="1171765" y="0"/>
                </a:lnTo>
                <a:lnTo>
                  <a:pt x="1171765" y="9525"/>
                </a:lnTo>
                <a:close/>
              </a:path>
              <a:path w="4443730" h="2081529">
                <a:moveTo>
                  <a:pt x="1238440" y="9525"/>
                </a:moveTo>
                <a:lnTo>
                  <a:pt x="1200340" y="9525"/>
                </a:lnTo>
                <a:lnTo>
                  <a:pt x="1200340" y="0"/>
                </a:lnTo>
                <a:lnTo>
                  <a:pt x="1238440" y="0"/>
                </a:lnTo>
                <a:lnTo>
                  <a:pt x="1238440" y="9525"/>
                </a:lnTo>
                <a:close/>
              </a:path>
              <a:path w="4443730" h="2081529">
                <a:moveTo>
                  <a:pt x="1305115" y="9525"/>
                </a:moveTo>
                <a:lnTo>
                  <a:pt x="1267015" y="9525"/>
                </a:lnTo>
                <a:lnTo>
                  <a:pt x="1267015" y="0"/>
                </a:lnTo>
                <a:lnTo>
                  <a:pt x="1305115" y="0"/>
                </a:lnTo>
                <a:lnTo>
                  <a:pt x="1305115" y="9525"/>
                </a:lnTo>
                <a:close/>
              </a:path>
              <a:path w="4443730" h="2081529">
                <a:moveTo>
                  <a:pt x="1371790" y="9525"/>
                </a:moveTo>
                <a:lnTo>
                  <a:pt x="1333690" y="9525"/>
                </a:lnTo>
                <a:lnTo>
                  <a:pt x="1333690" y="0"/>
                </a:lnTo>
                <a:lnTo>
                  <a:pt x="1371790" y="0"/>
                </a:lnTo>
                <a:lnTo>
                  <a:pt x="1371790" y="9525"/>
                </a:lnTo>
                <a:close/>
              </a:path>
              <a:path w="4443730" h="2081529">
                <a:moveTo>
                  <a:pt x="1438465" y="9525"/>
                </a:moveTo>
                <a:lnTo>
                  <a:pt x="1400365" y="9525"/>
                </a:lnTo>
                <a:lnTo>
                  <a:pt x="1400365" y="0"/>
                </a:lnTo>
                <a:lnTo>
                  <a:pt x="1438465" y="0"/>
                </a:lnTo>
                <a:lnTo>
                  <a:pt x="1438465" y="9525"/>
                </a:lnTo>
                <a:close/>
              </a:path>
              <a:path w="4443730" h="2081529">
                <a:moveTo>
                  <a:pt x="1505140" y="9525"/>
                </a:moveTo>
                <a:lnTo>
                  <a:pt x="1467040" y="9525"/>
                </a:lnTo>
                <a:lnTo>
                  <a:pt x="1467040" y="0"/>
                </a:lnTo>
                <a:lnTo>
                  <a:pt x="1505140" y="0"/>
                </a:lnTo>
                <a:lnTo>
                  <a:pt x="1505140" y="9525"/>
                </a:lnTo>
                <a:close/>
              </a:path>
              <a:path w="4443730" h="2081529">
                <a:moveTo>
                  <a:pt x="1571815" y="9525"/>
                </a:moveTo>
                <a:lnTo>
                  <a:pt x="1533715" y="9525"/>
                </a:lnTo>
                <a:lnTo>
                  <a:pt x="1533715" y="0"/>
                </a:lnTo>
                <a:lnTo>
                  <a:pt x="1571815" y="0"/>
                </a:lnTo>
                <a:lnTo>
                  <a:pt x="1571815" y="9525"/>
                </a:lnTo>
                <a:close/>
              </a:path>
              <a:path w="4443730" h="2081529">
                <a:moveTo>
                  <a:pt x="1638490" y="9525"/>
                </a:moveTo>
                <a:lnTo>
                  <a:pt x="1600390" y="9525"/>
                </a:lnTo>
                <a:lnTo>
                  <a:pt x="1600390" y="0"/>
                </a:lnTo>
                <a:lnTo>
                  <a:pt x="1638490" y="0"/>
                </a:lnTo>
                <a:lnTo>
                  <a:pt x="1638490" y="9525"/>
                </a:lnTo>
                <a:close/>
              </a:path>
              <a:path w="4443730" h="2081529">
                <a:moveTo>
                  <a:pt x="1705165" y="9525"/>
                </a:moveTo>
                <a:lnTo>
                  <a:pt x="1667065" y="9525"/>
                </a:lnTo>
                <a:lnTo>
                  <a:pt x="1667065" y="0"/>
                </a:lnTo>
                <a:lnTo>
                  <a:pt x="1705165" y="0"/>
                </a:lnTo>
                <a:lnTo>
                  <a:pt x="1705165" y="9525"/>
                </a:lnTo>
                <a:close/>
              </a:path>
              <a:path w="4443730" h="2081529">
                <a:moveTo>
                  <a:pt x="1771840" y="9525"/>
                </a:moveTo>
                <a:lnTo>
                  <a:pt x="1733740" y="9525"/>
                </a:lnTo>
                <a:lnTo>
                  <a:pt x="1733740" y="0"/>
                </a:lnTo>
                <a:lnTo>
                  <a:pt x="1771840" y="0"/>
                </a:lnTo>
                <a:lnTo>
                  <a:pt x="1771840" y="9525"/>
                </a:lnTo>
                <a:close/>
              </a:path>
              <a:path w="4443730" h="2081529">
                <a:moveTo>
                  <a:pt x="1838515" y="9525"/>
                </a:moveTo>
                <a:lnTo>
                  <a:pt x="1800415" y="9525"/>
                </a:lnTo>
                <a:lnTo>
                  <a:pt x="1800415" y="0"/>
                </a:lnTo>
                <a:lnTo>
                  <a:pt x="1838515" y="0"/>
                </a:lnTo>
                <a:lnTo>
                  <a:pt x="1838515" y="9525"/>
                </a:lnTo>
                <a:close/>
              </a:path>
              <a:path w="4443730" h="2081529">
                <a:moveTo>
                  <a:pt x="1905190" y="9525"/>
                </a:moveTo>
                <a:lnTo>
                  <a:pt x="1867090" y="9525"/>
                </a:lnTo>
                <a:lnTo>
                  <a:pt x="1867090" y="0"/>
                </a:lnTo>
                <a:lnTo>
                  <a:pt x="1905190" y="0"/>
                </a:lnTo>
                <a:lnTo>
                  <a:pt x="1905190" y="9525"/>
                </a:lnTo>
                <a:close/>
              </a:path>
              <a:path w="4443730" h="2081529">
                <a:moveTo>
                  <a:pt x="1971865" y="9525"/>
                </a:moveTo>
                <a:lnTo>
                  <a:pt x="1933765" y="9525"/>
                </a:lnTo>
                <a:lnTo>
                  <a:pt x="1933765" y="0"/>
                </a:lnTo>
                <a:lnTo>
                  <a:pt x="1971865" y="0"/>
                </a:lnTo>
                <a:lnTo>
                  <a:pt x="1971865" y="9525"/>
                </a:lnTo>
                <a:close/>
              </a:path>
              <a:path w="4443730" h="2081529">
                <a:moveTo>
                  <a:pt x="2038540" y="9525"/>
                </a:moveTo>
                <a:lnTo>
                  <a:pt x="2000440" y="9525"/>
                </a:lnTo>
                <a:lnTo>
                  <a:pt x="2000440" y="0"/>
                </a:lnTo>
                <a:lnTo>
                  <a:pt x="2038540" y="0"/>
                </a:lnTo>
                <a:lnTo>
                  <a:pt x="2038540" y="9525"/>
                </a:lnTo>
                <a:close/>
              </a:path>
              <a:path w="4443730" h="2081529">
                <a:moveTo>
                  <a:pt x="2105215" y="9525"/>
                </a:moveTo>
                <a:lnTo>
                  <a:pt x="2067115" y="9525"/>
                </a:lnTo>
                <a:lnTo>
                  <a:pt x="2067115" y="0"/>
                </a:lnTo>
                <a:lnTo>
                  <a:pt x="2105215" y="0"/>
                </a:lnTo>
                <a:lnTo>
                  <a:pt x="2105215" y="9525"/>
                </a:lnTo>
                <a:close/>
              </a:path>
              <a:path w="4443730" h="2081529">
                <a:moveTo>
                  <a:pt x="2171890" y="9525"/>
                </a:moveTo>
                <a:lnTo>
                  <a:pt x="2133790" y="9525"/>
                </a:lnTo>
                <a:lnTo>
                  <a:pt x="2133790" y="0"/>
                </a:lnTo>
                <a:lnTo>
                  <a:pt x="2171890" y="0"/>
                </a:lnTo>
                <a:lnTo>
                  <a:pt x="2171890" y="9525"/>
                </a:lnTo>
                <a:close/>
              </a:path>
              <a:path w="4443730" h="2081529">
                <a:moveTo>
                  <a:pt x="2238565" y="9525"/>
                </a:moveTo>
                <a:lnTo>
                  <a:pt x="2200465" y="9525"/>
                </a:lnTo>
                <a:lnTo>
                  <a:pt x="2200465" y="0"/>
                </a:lnTo>
                <a:lnTo>
                  <a:pt x="2238565" y="0"/>
                </a:lnTo>
                <a:lnTo>
                  <a:pt x="2238565" y="9525"/>
                </a:lnTo>
                <a:close/>
              </a:path>
              <a:path w="4443730" h="2081529">
                <a:moveTo>
                  <a:pt x="2305240" y="9525"/>
                </a:moveTo>
                <a:lnTo>
                  <a:pt x="2267140" y="9525"/>
                </a:lnTo>
                <a:lnTo>
                  <a:pt x="2267140" y="0"/>
                </a:lnTo>
                <a:lnTo>
                  <a:pt x="2305240" y="0"/>
                </a:lnTo>
                <a:lnTo>
                  <a:pt x="2305240" y="9525"/>
                </a:lnTo>
                <a:close/>
              </a:path>
              <a:path w="4443730" h="2081529">
                <a:moveTo>
                  <a:pt x="2371915" y="9525"/>
                </a:moveTo>
                <a:lnTo>
                  <a:pt x="2333815" y="9525"/>
                </a:lnTo>
                <a:lnTo>
                  <a:pt x="2333815" y="0"/>
                </a:lnTo>
                <a:lnTo>
                  <a:pt x="2371915" y="0"/>
                </a:lnTo>
                <a:lnTo>
                  <a:pt x="2371915" y="9525"/>
                </a:lnTo>
                <a:close/>
              </a:path>
              <a:path w="4443730" h="2081529">
                <a:moveTo>
                  <a:pt x="2438590" y="9525"/>
                </a:moveTo>
                <a:lnTo>
                  <a:pt x="2400490" y="9525"/>
                </a:lnTo>
                <a:lnTo>
                  <a:pt x="2400490" y="0"/>
                </a:lnTo>
                <a:lnTo>
                  <a:pt x="2438590" y="0"/>
                </a:lnTo>
                <a:lnTo>
                  <a:pt x="2438590" y="9525"/>
                </a:lnTo>
                <a:close/>
              </a:path>
              <a:path w="4443730" h="2081529">
                <a:moveTo>
                  <a:pt x="2505265" y="9525"/>
                </a:moveTo>
                <a:lnTo>
                  <a:pt x="2467165" y="9525"/>
                </a:lnTo>
                <a:lnTo>
                  <a:pt x="2467165" y="0"/>
                </a:lnTo>
                <a:lnTo>
                  <a:pt x="2505265" y="0"/>
                </a:lnTo>
                <a:lnTo>
                  <a:pt x="2505265" y="9525"/>
                </a:lnTo>
                <a:close/>
              </a:path>
              <a:path w="4443730" h="2081529">
                <a:moveTo>
                  <a:pt x="2571940" y="9525"/>
                </a:moveTo>
                <a:lnTo>
                  <a:pt x="2533840" y="9525"/>
                </a:lnTo>
                <a:lnTo>
                  <a:pt x="2533840" y="0"/>
                </a:lnTo>
                <a:lnTo>
                  <a:pt x="2571940" y="0"/>
                </a:lnTo>
                <a:lnTo>
                  <a:pt x="2571940" y="9525"/>
                </a:lnTo>
                <a:close/>
              </a:path>
              <a:path w="4443730" h="2081529">
                <a:moveTo>
                  <a:pt x="2638615" y="9525"/>
                </a:moveTo>
                <a:lnTo>
                  <a:pt x="2600515" y="9525"/>
                </a:lnTo>
                <a:lnTo>
                  <a:pt x="2600515" y="0"/>
                </a:lnTo>
                <a:lnTo>
                  <a:pt x="2638615" y="0"/>
                </a:lnTo>
                <a:lnTo>
                  <a:pt x="2638615" y="9525"/>
                </a:lnTo>
                <a:close/>
              </a:path>
              <a:path w="4443730" h="2081529">
                <a:moveTo>
                  <a:pt x="2705290" y="9525"/>
                </a:moveTo>
                <a:lnTo>
                  <a:pt x="2667190" y="9525"/>
                </a:lnTo>
                <a:lnTo>
                  <a:pt x="2667190" y="0"/>
                </a:lnTo>
                <a:lnTo>
                  <a:pt x="2705290" y="0"/>
                </a:lnTo>
                <a:lnTo>
                  <a:pt x="2705290" y="9525"/>
                </a:lnTo>
                <a:close/>
              </a:path>
              <a:path w="4443730" h="2081529">
                <a:moveTo>
                  <a:pt x="2771965" y="9525"/>
                </a:moveTo>
                <a:lnTo>
                  <a:pt x="2733865" y="9525"/>
                </a:lnTo>
                <a:lnTo>
                  <a:pt x="2733865" y="0"/>
                </a:lnTo>
                <a:lnTo>
                  <a:pt x="2771965" y="0"/>
                </a:lnTo>
                <a:lnTo>
                  <a:pt x="2771965" y="9525"/>
                </a:lnTo>
                <a:close/>
              </a:path>
              <a:path w="4443730" h="2081529">
                <a:moveTo>
                  <a:pt x="2838640" y="9525"/>
                </a:moveTo>
                <a:lnTo>
                  <a:pt x="2800540" y="9525"/>
                </a:lnTo>
                <a:lnTo>
                  <a:pt x="2800540" y="0"/>
                </a:lnTo>
                <a:lnTo>
                  <a:pt x="2838640" y="0"/>
                </a:lnTo>
                <a:lnTo>
                  <a:pt x="2838640" y="9525"/>
                </a:lnTo>
                <a:close/>
              </a:path>
              <a:path w="4443730" h="2081529">
                <a:moveTo>
                  <a:pt x="2905315" y="9525"/>
                </a:moveTo>
                <a:lnTo>
                  <a:pt x="2867215" y="9525"/>
                </a:lnTo>
                <a:lnTo>
                  <a:pt x="2867215" y="0"/>
                </a:lnTo>
                <a:lnTo>
                  <a:pt x="2905315" y="0"/>
                </a:lnTo>
                <a:lnTo>
                  <a:pt x="2905315" y="9525"/>
                </a:lnTo>
                <a:close/>
              </a:path>
              <a:path w="4443730" h="2081529">
                <a:moveTo>
                  <a:pt x="2971990" y="9525"/>
                </a:moveTo>
                <a:lnTo>
                  <a:pt x="2933890" y="9525"/>
                </a:lnTo>
                <a:lnTo>
                  <a:pt x="2933890" y="0"/>
                </a:lnTo>
                <a:lnTo>
                  <a:pt x="2971990" y="0"/>
                </a:lnTo>
                <a:lnTo>
                  <a:pt x="2971990" y="9525"/>
                </a:lnTo>
                <a:close/>
              </a:path>
              <a:path w="4443730" h="2081529">
                <a:moveTo>
                  <a:pt x="3038665" y="9525"/>
                </a:moveTo>
                <a:lnTo>
                  <a:pt x="3000565" y="9525"/>
                </a:lnTo>
                <a:lnTo>
                  <a:pt x="3000565" y="0"/>
                </a:lnTo>
                <a:lnTo>
                  <a:pt x="3038665" y="0"/>
                </a:lnTo>
                <a:lnTo>
                  <a:pt x="3038665" y="9525"/>
                </a:lnTo>
                <a:close/>
              </a:path>
              <a:path w="4443730" h="2081529">
                <a:moveTo>
                  <a:pt x="3105340" y="9525"/>
                </a:moveTo>
                <a:lnTo>
                  <a:pt x="3067240" y="9525"/>
                </a:lnTo>
                <a:lnTo>
                  <a:pt x="3067240" y="0"/>
                </a:lnTo>
                <a:lnTo>
                  <a:pt x="3105340" y="0"/>
                </a:lnTo>
                <a:lnTo>
                  <a:pt x="3105340" y="9525"/>
                </a:lnTo>
                <a:close/>
              </a:path>
              <a:path w="4443730" h="2081529">
                <a:moveTo>
                  <a:pt x="3172015" y="9525"/>
                </a:moveTo>
                <a:lnTo>
                  <a:pt x="3133915" y="9525"/>
                </a:lnTo>
                <a:lnTo>
                  <a:pt x="3133915" y="0"/>
                </a:lnTo>
                <a:lnTo>
                  <a:pt x="3172015" y="0"/>
                </a:lnTo>
                <a:lnTo>
                  <a:pt x="3172015" y="9525"/>
                </a:lnTo>
                <a:close/>
              </a:path>
              <a:path w="4443730" h="2081529">
                <a:moveTo>
                  <a:pt x="3238690" y="9525"/>
                </a:moveTo>
                <a:lnTo>
                  <a:pt x="3200590" y="9525"/>
                </a:lnTo>
                <a:lnTo>
                  <a:pt x="3200590" y="0"/>
                </a:lnTo>
                <a:lnTo>
                  <a:pt x="3238690" y="0"/>
                </a:lnTo>
                <a:lnTo>
                  <a:pt x="3238690" y="9525"/>
                </a:lnTo>
                <a:close/>
              </a:path>
              <a:path w="4443730" h="2081529">
                <a:moveTo>
                  <a:pt x="3305365" y="9525"/>
                </a:moveTo>
                <a:lnTo>
                  <a:pt x="3267265" y="9525"/>
                </a:lnTo>
                <a:lnTo>
                  <a:pt x="3267265" y="0"/>
                </a:lnTo>
                <a:lnTo>
                  <a:pt x="3305365" y="0"/>
                </a:lnTo>
                <a:lnTo>
                  <a:pt x="3305365" y="9525"/>
                </a:lnTo>
                <a:close/>
              </a:path>
              <a:path w="4443730" h="2081529">
                <a:moveTo>
                  <a:pt x="3372040" y="9525"/>
                </a:moveTo>
                <a:lnTo>
                  <a:pt x="3333940" y="9525"/>
                </a:lnTo>
                <a:lnTo>
                  <a:pt x="3333940" y="0"/>
                </a:lnTo>
                <a:lnTo>
                  <a:pt x="3372040" y="0"/>
                </a:lnTo>
                <a:lnTo>
                  <a:pt x="3372040" y="9525"/>
                </a:lnTo>
                <a:close/>
              </a:path>
              <a:path w="4443730" h="2081529">
                <a:moveTo>
                  <a:pt x="3438715" y="9525"/>
                </a:moveTo>
                <a:lnTo>
                  <a:pt x="3400615" y="9525"/>
                </a:lnTo>
                <a:lnTo>
                  <a:pt x="3400615" y="0"/>
                </a:lnTo>
                <a:lnTo>
                  <a:pt x="3438715" y="0"/>
                </a:lnTo>
                <a:lnTo>
                  <a:pt x="3438715" y="9525"/>
                </a:lnTo>
                <a:close/>
              </a:path>
              <a:path w="4443730" h="2081529">
                <a:moveTo>
                  <a:pt x="3505390" y="9525"/>
                </a:moveTo>
                <a:lnTo>
                  <a:pt x="3467290" y="9525"/>
                </a:lnTo>
                <a:lnTo>
                  <a:pt x="3467290" y="0"/>
                </a:lnTo>
                <a:lnTo>
                  <a:pt x="3505390" y="0"/>
                </a:lnTo>
                <a:lnTo>
                  <a:pt x="3505390" y="9525"/>
                </a:lnTo>
                <a:close/>
              </a:path>
              <a:path w="4443730" h="2081529">
                <a:moveTo>
                  <a:pt x="3572065" y="9525"/>
                </a:moveTo>
                <a:lnTo>
                  <a:pt x="3533965" y="9525"/>
                </a:lnTo>
                <a:lnTo>
                  <a:pt x="3533965" y="0"/>
                </a:lnTo>
                <a:lnTo>
                  <a:pt x="3572065" y="0"/>
                </a:lnTo>
                <a:lnTo>
                  <a:pt x="3572065" y="9525"/>
                </a:lnTo>
                <a:close/>
              </a:path>
              <a:path w="4443730" h="2081529">
                <a:moveTo>
                  <a:pt x="3638740" y="9525"/>
                </a:moveTo>
                <a:lnTo>
                  <a:pt x="3600640" y="9525"/>
                </a:lnTo>
                <a:lnTo>
                  <a:pt x="3600640" y="0"/>
                </a:lnTo>
                <a:lnTo>
                  <a:pt x="3638740" y="0"/>
                </a:lnTo>
                <a:lnTo>
                  <a:pt x="3638740" y="9525"/>
                </a:lnTo>
                <a:close/>
              </a:path>
              <a:path w="4443730" h="2081529">
                <a:moveTo>
                  <a:pt x="3705415" y="9525"/>
                </a:moveTo>
                <a:lnTo>
                  <a:pt x="3667315" y="9525"/>
                </a:lnTo>
                <a:lnTo>
                  <a:pt x="3667315" y="0"/>
                </a:lnTo>
                <a:lnTo>
                  <a:pt x="3705415" y="0"/>
                </a:lnTo>
                <a:lnTo>
                  <a:pt x="3705415" y="9525"/>
                </a:lnTo>
                <a:close/>
              </a:path>
              <a:path w="4443730" h="2081529">
                <a:moveTo>
                  <a:pt x="3772090" y="9525"/>
                </a:moveTo>
                <a:lnTo>
                  <a:pt x="3733990" y="9525"/>
                </a:lnTo>
                <a:lnTo>
                  <a:pt x="3733990" y="0"/>
                </a:lnTo>
                <a:lnTo>
                  <a:pt x="3772090" y="0"/>
                </a:lnTo>
                <a:lnTo>
                  <a:pt x="3772090" y="9525"/>
                </a:lnTo>
                <a:close/>
              </a:path>
              <a:path w="4443730" h="2081529">
                <a:moveTo>
                  <a:pt x="3838765" y="9525"/>
                </a:moveTo>
                <a:lnTo>
                  <a:pt x="3800665" y="9525"/>
                </a:lnTo>
                <a:lnTo>
                  <a:pt x="3800665" y="0"/>
                </a:lnTo>
                <a:lnTo>
                  <a:pt x="3838765" y="0"/>
                </a:lnTo>
                <a:lnTo>
                  <a:pt x="3838765" y="9525"/>
                </a:lnTo>
                <a:close/>
              </a:path>
              <a:path w="4443730" h="2081529">
                <a:moveTo>
                  <a:pt x="3905440" y="9525"/>
                </a:moveTo>
                <a:lnTo>
                  <a:pt x="3867340" y="9525"/>
                </a:lnTo>
                <a:lnTo>
                  <a:pt x="3867340" y="0"/>
                </a:lnTo>
                <a:lnTo>
                  <a:pt x="3905440" y="0"/>
                </a:lnTo>
                <a:lnTo>
                  <a:pt x="3905440" y="9525"/>
                </a:lnTo>
                <a:close/>
              </a:path>
              <a:path w="4443730" h="2081529">
                <a:moveTo>
                  <a:pt x="3972115" y="9525"/>
                </a:moveTo>
                <a:lnTo>
                  <a:pt x="3934015" y="9525"/>
                </a:lnTo>
                <a:lnTo>
                  <a:pt x="3934015" y="0"/>
                </a:lnTo>
                <a:lnTo>
                  <a:pt x="3972115" y="0"/>
                </a:lnTo>
                <a:lnTo>
                  <a:pt x="3972115" y="9525"/>
                </a:lnTo>
                <a:close/>
              </a:path>
              <a:path w="4443730" h="2081529">
                <a:moveTo>
                  <a:pt x="4038790" y="9525"/>
                </a:moveTo>
                <a:lnTo>
                  <a:pt x="4000690" y="9525"/>
                </a:lnTo>
                <a:lnTo>
                  <a:pt x="4000690" y="0"/>
                </a:lnTo>
                <a:lnTo>
                  <a:pt x="4038790" y="0"/>
                </a:lnTo>
                <a:lnTo>
                  <a:pt x="4038790" y="9525"/>
                </a:lnTo>
                <a:close/>
              </a:path>
              <a:path w="4443730" h="2081529">
                <a:moveTo>
                  <a:pt x="4105465" y="9525"/>
                </a:moveTo>
                <a:lnTo>
                  <a:pt x="4067365" y="9525"/>
                </a:lnTo>
                <a:lnTo>
                  <a:pt x="4067365" y="0"/>
                </a:lnTo>
                <a:lnTo>
                  <a:pt x="4105465" y="0"/>
                </a:lnTo>
                <a:lnTo>
                  <a:pt x="4105465" y="9525"/>
                </a:lnTo>
                <a:close/>
              </a:path>
              <a:path w="4443730" h="2081529">
                <a:moveTo>
                  <a:pt x="4172140" y="9525"/>
                </a:moveTo>
                <a:lnTo>
                  <a:pt x="4134040" y="9525"/>
                </a:lnTo>
                <a:lnTo>
                  <a:pt x="4134040" y="0"/>
                </a:lnTo>
                <a:lnTo>
                  <a:pt x="4172140" y="0"/>
                </a:lnTo>
                <a:lnTo>
                  <a:pt x="4172140" y="9525"/>
                </a:lnTo>
                <a:close/>
              </a:path>
              <a:path w="4443730" h="2081529">
                <a:moveTo>
                  <a:pt x="4238815" y="9525"/>
                </a:moveTo>
                <a:lnTo>
                  <a:pt x="4200715" y="9525"/>
                </a:lnTo>
                <a:lnTo>
                  <a:pt x="4200715" y="0"/>
                </a:lnTo>
                <a:lnTo>
                  <a:pt x="4238815" y="0"/>
                </a:lnTo>
                <a:lnTo>
                  <a:pt x="4238815" y="9525"/>
                </a:lnTo>
                <a:close/>
              </a:path>
              <a:path w="4443730" h="2081529">
                <a:moveTo>
                  <a:pt x="4305490" y="9525"/>
                </a:moveTo>
                <a:lnTo>
                  <a:pt x="4267390" y="9525"/>
                </a:lnTo>
                <a:lnTo>
                  <a:pt x="4267390" y="0"/>
                </a:lnTo>
                <a:lnTo>
                  <a:pt x="4305490" y="0"/>
                </a:lnTo>
                <a:lnTo>
                  <a:pt x="4305490" y="9525"/>
                </a:lnTo>
                <a:close/>
              </a:path>
              <a:path w="4443730" h="2081529">
                <a:moveTo>
                  <a:pt x="4372165" y="9525"/>
                </a:moveTo>
                <a:lnTo>
                  <a:pt x="4334065" y="9525"/>
                </a:lnTo>
                <a:lnTo>
                  <a:pt x="4334065" y="0"/>
                </a:lnTo>
                <a:lnTo>
                  <a:pt x="4372165" y="0"/>
                </a:lnTo>
                <a:lnTo>
                  <a:pt x="4372165" y="9525"/>
                </a:lnTo>
                <a:close/>
              </a:path>
              <a:path w="4443730" h="2081529">
                <a:moveTo>
                  <a:pt x="4433697" y="9525"/>
                </a:moveTo>
                <a:lnTo>
                  <a:pt x="4400740" y="9525"/>
                </a:lnTo>
                <a:lnTo>
                  <a:pt x="4400740" y="0"/>
                </a:lnTo>
                <a:lnTo>
                  <a:pt x="4438459" y="0"/>
                </a:lnTo>
                <a:lnTo>
                  <a:pt x="4439932" y="228"/>
                </a:lnTo>
                <a:lnTo>
                  <a:pt x="4441253" y="914"/>
                </a:lnTo>
                <a:lnTo>
                  <a:pt x="4442307" y="1968"/>
                </a:lnTo>
                <a:lnTo>
                  <a:pt x="4442993" y="3289"/>
                </a:lnTo>
                <a:lnTo>
                  <a:pt x="4443222" y="4762"/>
                </a:lnTo>
                <a:lnTo>
                  <a:pt x="4433697" y="4762"/>
                </a:lnTo>
                <a:lnTo>
                  <a:pt x="4433697" y="9525"/>
                </a:lnTo>
                <a:close/>
              </a:path>
              <a:path w="4443730" h="2081529">
                <a:moveTo>
                  <a:pt x="4438459" y="9525"/>
                </a:moveTo>
                <a:lnTo>
                  <a:pt x="4433697" y="9525"/>
                </a:lnTo>
                <a:lnTo>
                  <a:pt x="4433697" y="4762"/>
                </a:lnTo>
                <a:lnTo>
                  <a:pt x="4438459" y="9525"/>
                </a:lnTo>
                <a:close/>
              </a:path>
              <a:path w="4443730" h="2081529">
                <a:moveTo>
                  <a:pt x="4443222" y="5143"/>
                </a:moveTo>
                <a:lnTo>
                  <a:pt x="4434078" y="5143"/>
                </a:lnTo>
                <a:lnTo>
                  <a:pt x="4433697" y="4762"/>
                </a:lnTo>
                <a:lnTo>
                  <a:pt x="4443222" y="4762"/>
                </a:lnTo>
                <a:lnTo>
                  <a:pt x="4443222" y="5143"/>
                </a:lnTo>
                <a:close/>
              </a:path>
              <a:path w="4443730" h="2081529">
                <a:moveTo>
                  <a:pt x="4443222" y="71818"/>
                </a:moveTo>
                <a:lnTo>
                  <a:pt x="4433697" y="71818"/>
                </a:lnTo>
                <a:lnTo>
                  <a:pt x="4433697" y="33718"/>
                </a:lnTo>
                <a:lnTo>
                  <a:pt x="4443222" y="33718"/>
                </a:lnTo>
                <a:lnTo>
                  <a:pt x="4443222" y="71818"/>
                </a:lnTo>
                <a:close/>
              </a:path>
              <a:path w="4443730" h="2081529">
                <a:moveTo>
                  <a:pt x="4443222" y="138493"/>
                </a:moveTo>
                <a:lnTo>
                  <a:pt x="4433697" y="138493"/>
                </a:lnTo>
                <a:lnTo>
                  <a:pt x="4433697" y="100393"/>
                </a:lnTo>
                <a:lnTo>
                  <a:pt x="4443222" y="100393"/>
                </a:lnTo>
                <a:lnTo>
                  <a:pt x="4443222" y="138493"/>
                </a:lnTo>
                <a:close/>
              </a:path>
              <a:path w="4443730" h="2081529">
                <a:moveTo>
                  <a:pt x="4443222" y="205168"/>
                </a:moveTo>
                <a:lnTo>
                  <a:pt x="4433697" y="205168"/>
                </a:lnTo>
                <a:lnTo>
                  <a:pt x="4433697" y="167068"/>
                </a:lnTo>
                <a:lnTo>
                  <a:pt x="4443222" y="167068"/>
                </a:lnTo>
                <a:lnTo>
                  <a:pt x="4443222" y="205168"/>
                </a:lnTo>
                <a:close/>
              </a:path>
              <a:path w="4443730" h="2081529">
                <a:moveTo>
                  <a:pt x="4443222" y="271843"/>
                </a:moveTo>
                <a:lnTo>
                  <a:pt x="4433697" y="271843"/>
                </a:lnTo>
                <a:lnTo>
                  <a:pt x="4433697" y="233743"/>
                </a:lnTo>
                <a:lnTo>
                  <a:pt x="4443222" y="233743"/>
                </a:lnTo>
                <a:lnTo>
                  <a:pt x="4443222" y="271843"/>
                </a:lnTo>
                <a:close/>
              </a:path>
              <a:path w="4443730" h="2081529">
                <a:moveTo>
                  <a:pt x="4443222" y="338518"/>
                </a:moveTo>
                <a:lnTo>
                  <a:pt x="4433697" y="338518"/>
                </a:lnTo>
                <a:lnTo>
                  <a:pt x="4433697" y="300418"/>
                </a:lnTo>
                <a:lnTo>
                  <a:pt x="4443222" y="300418"/>
                </a:lnTo>
                <a:lnTo>
                  <a:pt x="4443222" y="338518"/>
                </a:lnTo>
                <a:close/>
              </a:path>
              <a:path w="4443730" h="2081529">
                <a:moveTo>
                  <a:pt x="4443222" y="405193"/>
                </a:moveTo>
                <a:lnTo>
                  <a:pt x="4433697" y="405193"/>
                </a:lnTo>
                <a:lnTo>
                  <a:pt x="4433697" y="367093"/>
                </a:lnTo>
                <a:lnTo>
                  <a:pt x="4443222" y="367093"/>
                </a:lnTo>
                <a:lnTo>
                  <a:pt x="4443222" y="405193"/>
                </a:lnTo>
                <a:close/>
              </a:path>
              <a:path w="4443730" h="2081529">
                <a:moveTo>
                  <a:pt x="4443222" y="471868"/>
                </a:moveTo>
                <a:lnTo>
                  <a:pt x="4433697" y="471868"/>
                </a:lnTo>
                <a:lnTo>
                  <a:pt x="4433697" y="433768"/>
                </a:lnTo>
                <a:lnTo>
                  <a:pt x="4443222" y="433768"/>
                </a:lnTo>
                <a:lnTo>
                  <a:pt x="4443222" y="471868"/>
                </a:lnTo>
                <a:close/>
              </a:path>
              <a:path w="4443730" h="2081529">
                <a:moveTo>
                  <a:pt x="4443222" y="538543"/>
                </a:moveTo>
                <a:lnTo>
                  <a:pt x="4433697" y="538543"/>
                </a:lnTo>
                <a:lnTo>
                  <a:pt x="4433697" y="500443"/>
                </a:lnTo>
                <a:lnTo>
                  <a:pt x="4443222" y="500443"/>
                </a:lnTo>
                <a:lnTo>
                  <a:pt x="4443222" y="538543"/>
                </a:lnTo>
                <a:close/>
              </a:path>
              <a:path w="4443730" h="2081529">
                <a:moveTo>
                  <a:pt x="4443222" y="605218"/>
                </a:moveTo>
                <a:lnTo>
                  <a:pt x="4433697" y="605218"/>
                </a:lnTo>
                <a:lnTo>
                  <a:pt x="4433697" y="567118"/>
                </a:lnTo>
                <a:lnTo>
                  <a:pt x="4443222" y="567118"/>
                </a:lnTo>
                <a:lnTo>
                  <a:pt x="4443222" y="605218"/>
                </a:lnTo>
                <a:close/>
              </a:path>
              <a:path w="4443730" h="2081529">
                <a:moveTo>
                  <a:pt x="4443222" y="671893"/>
                </a:moveTo>
                <a:lnTo>
                  <a:pt x="4433697" y="671893"/>
                </a:lnTo>
                <a:lnTo>
                  <a:pt x="4433697" y="633793"/>
                </a:lnTo>
                <a:lnTo>
                  <a:pt x="4443222" y="633793"/>
                </a:lnTo>
                <a:lnTo>
                  <a:pt x="4443222" y="671893"/>
                </a:lnTo>
                <a:close/>
              </a:path>
              <a:path w="4443730" h="2081529">
                <a:moveTo>
                  <a:pt x="4443222" y="738568"/>
                </a:moveTo>
                <a:lnTo>
                  <a:pt x="4433697" y="738568"/>
                </a:lnTo>
                <a:lnTo>
                  <a:pt x="4433697" y="700468"/>
                </a:lnTo>
                <a:lnTo>
                  <a:pt x="4443222" y="700468"/>
                </a:lnTo>
                <a:lnTo>
                  <a:pt x="4443222" y="738568"/>
                </a:lnTo>
                <a:close/>
              </a:path>
              <a:path w="4443730" h="2081529">
                <a:moveTo>
                  <a:pt x="4443222" y="805243"/>
                </a:moveTo>
                <a:lnTo>
                  <a:pt x="4433697" y="805243"/>
                </a:lnTo>
                <a:lnTo>
                  <a:pt x="4433697" y="767143"/>
                </a:lnTo>
                <a:lnTo>
                  <a:pt x="4443222" y="767143"/>
                </a:lnTo>
                <a:lnTo>
                  <a:pt x="4443222" y="805243"/>
                </a:lnTo>
                <a:close/>
              </a:path>
              <a:path w="4443730" h="2081529">
                <a:moveTo>
                  <a:pt x="4443222" y="871918"/>
                </a:moveTo>
                <a:lnTo>
                  <a:pt x="4433697" y="871918"/>
                </a:lnTo>
                <a:lnTo>
                  <a:pt x="4433697" y="833818"/>
                </a:lnTo>
                <a:lnTo>
                  <a:pt x="4443222" y="833818"/>
                </a:lnTo>
                <a:lnTo>
                  <a:pt x="4443222" y="871918"/>
                </a:lnTo>
                <a:close/>
              </a:path>
              <a:path w="4443730" h="2081529">
                <a:moveTo>
                  <a:pt x="4443222" y="938593"/>
                </a:moveTo>
                <a:lnTo>
                  <a:pt x="4433697" y="938593"/>
                </a:lnTo>
                <a:lnTo>
                  <a:pt x="4433697" y="900493"/>
                </a:lnTo>
                <a:lnTo>
                  <a:pt x="4443222" y="900493"/>
                </a:lnTo>
                <a:lnTo>
                  <a:pt x="4443222" y="938593"/>
                </a:lnTo>
                <a:close/>
              </a:path>
              <a:path w="4443730" h="2081529">
                <a:moveTo>
                  <a:pt x="4443222" y="1005268"/>
                </a:moveTo>
                <a:lnTo>
                  <a:pt x="4433697" y="1005268"/>
                </a:lnTo>
                <a:lnTo>
                  <a:pt x="4433697" y="967168"/>
                </a:lnTo>
                <a:lnTo>
                  <a:pt x="4443222" y="967168"/>
                </a:lnTo>
                <a:lnTo>
                  <a:pt x="4443222" y="1005268"/>
                </a:lnTo>
                <a:close/>
              </a:path>
              <a:path w="4443730" h="2081529">
                <a:moveTo>
                  <a:pt x="4443222" y="1071943"/>
                </a:moveTo>
                <a:lnTo>
                  <a:pt x="4433697" y="1071943"/>
                </a:lnTo>
                <a:lnTo>
                  <a:pt x="4433697" y="1033843"/>
                </a:lnTo>
                <a:lnTo>
                  <a:pt x="4443222" y="1033843"/>
                </a:lnTo>
                <a:lnTo>
                  <a:pt x="4443222" y="1071943"/>
                </a:lnTo>
                <a:close/>
              </a:path>
              <a:path w="4443730" h="2081529">
                <a:moveTo>
                  <a:pt x="4443222" y="1138618"/>
                </a:moveTo>
                <a:lnTo>
                  <a:pt x="4433697" y="1138618"/>
                </a:lnTo>
                <a:lnTo>
                  <a:pt x="4433697" y="1100518"/>
                </a:lnTo>
                <a:lnTo>
                  <a:pt x="4443222" y="1100518"/>
                </a:lnTo>
                <a:lnTo>
                  <a:pt x="4443222" y="1138618"/>
                </a:lnTo>
                <a:close/>
              </a:path>
              <a:path w="4443730" h="2081529">
                <a:moveTo>
                  <a:pt x="4443222" y="1205293"/>
                </a:moveTo>
                <a:lnTo>
                  <a:pt x="4433697" y="1205293"/>
                </a:lnTo>
                <a:lnTo>
                  <a:pt x="4433697" y="1167193"/>
                </a:lnTo>
                <a:lnTo>
                  <a:pt x="4443222" y="1167193"/>
                </a:lnTo>
                <a:lnTo>
                  <a:pt x="4443222" y="1205293"/>
                </a:lnTo>
                <a:close/>
              </a:path>
              <a:path w="4443730" h="2081529">
                <a:moveTo>
                  <a:pt x="4443222" y="1271968"/>
                </a:moveTo>
                <a:lnTo>
                  <a:pt x="4433697" y="1271968"/>
                </a:lnTo>
                <a:lnTo>
                  <a:pt x="4433697" y="1233868"/>
                </a:lnTo>
                <a:lnTo>
                  <a:pt x="4443222" y="1233868"/>
                </a:lnTo>
                <a:lnTo>
                  <a:pt x="4443222" y="1271968"/>
                </a:lnTo>
                <a:close/>
              </a:path>
              <a:path w="4443730" h="2081529">
                <a:moveTo>
                  <a:pt x="4443222" y="1338643"/>
                </a:moveTo>
                <a:lnTo>
                  <a:pt x="4433697" y="1338643"/>
                </a:lnTo>
                <a:lnTo>
                  <a:pt x="4433697" y="1300543"/>
                </a:lnTo>
                <a:lnTo>
                  <a:pt x="4443222" y="1300543"/>
                </a:lnTo>
                <a:lnTo>
                  <a:pt x="4443222" y="1338643"/>
                </a:lnTo>
                <a:close/>
              </a:path>
              <a:path w="4443730" h="2081529">
                <a:moveTo>
                  <a:pt x="4443222" y="1405318"/>
                </a:moveTo>
                <a:lnTo>
                  <a:pt x="4433697" y="1405318"/>
                </a:lnTo>
                <a:lnTo>
                  <a:pt x="4433697" y="1367218"/>
                </a:lnTo>
                <a:lnTo>
                  <a:pt x="4443222" y="1367218"/>
                </a:lnTo>
                <a:lnTo>
                  <a:pt x="4443222" y="1405318"/>
                </a:lnTo>
                <a:close/>
              </a:path>
              <a:path w="4443730" h="2081529">
                <a:moveTo>
                  <a:pt x="4443222" y="1471993"/>
                </a:moveTo>
                <a:lnTo>
                  <a:pt x="4433697" y="1471993"/>
                </a:lnTo>
                <a:lnTo>
                  <a:pt x="4433697" y="1433893"/>
                </a:lnTo>
                <a:lnTo>
                  <a:pt x="4443222" y="1433893"/>
                </a:lnTo>
                <a:lnTo>
                  <a:pt x="4443222" y="1471993"/>
                </a:lnTo>
                <a:close/>
              </a:path>
              <a:path w="4443730" h="2081529">
                <a:moveTo>
                  <a:pt x="4443222" y="1538668"/>
                </a:moveTo>
                <a:lnTo>
                  <a:pt x="4433697" y="1538668"/>
                </a:lnTo>
                <a:lnTo>
                  <a:pt x="4433697" y="1500568"/>
                </a:lnTo>
                <a:lnTo>
                  <a:pt x="4443222" y="1500568"/>
                </a:lnTo>
                <a:lnTo>
                  <a:pt x="4443222" y="1538668"/>
                </a:lnTo>
                <a:close/>
              </a:path>
              <a:path w="4443730" h="2081529">
                <a:moveTo>
                  <a:pt x="4443222" y="1605343"/>
                </a:moveTo>
                <a:lnTo>
                  <a:pt x="4433697" y="1605343"/>
                </a:lnTo>
                <a:lnTo>
                  <a:pt x="4433697" y="1567243"/>
                </a:lnTo>
                <a:lnTo>
                  <a:pt x="4443222" y="1567243"/>
                </a:lnTo>
                <a:lnTo>
                  <a:pt x="4443222" y="1605343"/>
                </a:lnTo>
                <a:close/>
              </a:path>
              <a:path w="4443730" h="2081529">
                <a:moveTo>
                  <a:pt x="4443222" y="1672018"/>
                </a:moveTo>
                <a:lnTo>
                  <a:pt x="4433697" y="1672018"/>
                </a:lnTo>
                <a:lnTo>
                  <a:pt x="4433697" y="1633918"/>
                </a:lnTo>
                <a:lnTo>
                  <a:pt x="4443222" y="1633918"/>
                </a:lnTo>
                <a:lnTo>
                  <a:pt x="4443222" y="1672018"/>
                </a:lnTo>
                <a:close/>
              </a:path>
              <a:path w="4443730" h="2081529">
                <a:moveTo>
                  <a:pt x="4443222" y="1738693"/>
                </a:moveTo>
                <a:lnTo>
                  <a:pt x="4433697" y="1738693"/>
                </a:lnTo>
                <a:lnTo>
                  <a:pt x="4433697" y="1700593"/>
                </a:lnTo>
                <a:lnTo>
                  <a:pt x="4443222" y="1700593"/>
                </a:lnTo>
                <a:lnTo>
                  <a:pt x="4443222" y="1738693"/>
                </a:lnTo>
                <a:close/>
              </a:path>
              <a:path w="4443730" h="2081529">
                <a:moveTo>
                  <a:pt x="4443222" y="1805368"/>
                </a:moveTo>
                <a:lnTo>
                  <a:pt x="4433697" y="1805368"/>
                </a:lnTo>
                <a:lnTo>
                  <a:pt x="4433697" y="1767268"/>
                </a:lnTo>
                <a:lnTo>
                  <a:pt x="4443222" y="1767268"/>
                </a:lnTo>
                <a:lnTo>
                  <a:pt x="4443222" y="1805368"/>
                </a:lnTo>
                <a:close/>
              </a:path>
              <a:path w="4443730" h="2081529">
                <a:moveTo>
                  <a:pt x="4443222" y="1872043"/>
                </a:moveTo>
                <a:lnTo>
                  <a:pt x="4433697" y="1872043"/>
                </a:lnTo>
                <a:lnTo>
                  <a:pt x="4433697" y="1833943"/>
                </a:lnTo>
                <a:lnTo>
                  <a:pt x="4443222" y="1833943"/>
                </a:lnTo>
                <a:lnTo>
                  <a:pt x="4443222" y="1872043"/>
                </a:lnTo>
                <a:close/>
              </a:path>
              <a:path w="4443730" h="2081529">
                <a:moveTo>
                  <a:pt x="4443222" y="1938718"/>
                </a:moveTo>
                <a:lnTo>
                  <a:pt x="4433697" y="1938718"/>
                </a:lnTo>
                <a:lnTo>
                  <a:pt x="4433697" y="1900618"/>
                </a:lnTo>
                <a:lnTo>
                  <a:pt x="4443222" y="1900618"/>
                </a:lnTo>
                <a:lnTo>
                  <a:pt x="4443222" y="1938718"/>
                </a:lnTo>
                <a:close/>
              </a:path>
              <a:path w="4443730" h="2081529">
                <a:moveTo>
                  <a:pt x="4443222" y="2005393"/>
                </a:moveTo>
                <a:lnTo>
                  <a:pt x="4433697" y="2005393"/>
                </a:lnTo>
                <a:lnTo>
                  <a:pt x="4433697" y="1967293"/>
                </a:lnTo>
                <a:lnTo>
                  <a:pt x="4443222" y="1967293"/>
                </a:lnTo>
                <a:lnTo>
                  <a:pt x="4443222" y="2005393"/>
                </a:lnTo>
                <a:close/>
              </a:path>
              <a:path w="4443730" h="2081529">
                <a:moveTo>
                  <a:pt x="4443222" y="2072068"/>
                </a:moveTo>
                <a:lnTo>
                  <a:pt x="4433697" y="2072068"/>
                </a:lnTo>
                <a:lnTo>
                  <a:pt x="4433697" y="2033968"/>
                </a:lnTo>
                <a:lnTo>
                  <a:pt x="4443222" y="2033968"/>
                </a:lnTo>
                <a:lnTo>
                  <a:pt x="4443222" y="2072068"/>
                </a:lnTo>
                <a:close/>
              </a:path>
              <a:path w="4443730" h="2081529">
                <a:moveTo>
                  <a:pt x="4414075" y="2081022"/>
                </a:moveTo>
                <a:lnTo>
                  <a:pt x="4375975" y="2081022"/>
                </a:lnTo>
                <a:lnTo>
                  <a:pt x="4375975" y="2071497"/>
                </a:lnTo>
                <a:lnTo>
                  <a:pt x="4414075" y="2071497"/>
                </a:lnTo>
                <a:lnTo>
                  <a:pt x="4414075" y="2081022"/>
                </a:lnTo>
                <a:close/>
              </a:path>
              <a:path w="4443730" h="2081529">
                <a:moveTo>
                  <a:pt x="4347400" y="2081022"/>
                </a:moveTo>
                <a:lnTo>
                  <a:pt x="4309300" y="2081022"/>
                </a:lnTo>
                <a:lnTo>
                  <a:pt x="4309300" y="2071497"/>
                </a:lnTo>
                <a:lnTo>
                  <a:pt x="4347400" y="2071497"/>
                </a:lnTo>
                <a:lnTo>
                  <a:pt x="4347400" y="2081022"/>
                </a:lnTo>
                <a:close/>
              </a:path>
              <a:path w="4443730" h="2081529">
                <a:moveTo>
                  <a:pt x="4280725" y="2081022"/>
                </a:moveTo>
                <a:lnTo>
                  <a:pt x="4242625" y="2081022"/>
                </a:lnTo>
                <a:lnTo>
                  <a:pt x="4242625" y="2071497"/>
                </a:lnTo>
                <a:lnTo>
                  <a:pt x="4280725" y="2071497"/>
                </a:lnTo>
                <a:lnTo>
                  <a:pt x="4280725" y="2081022"/>
                </a:lnTo>
                <a:close/>
              </a:path>
              <a:path w="4443730" h="2081529">
                <a:moveTo>
                  <a:pt x="4214050" y="2081022"/>
                </a:moveTo>
                <a:lnTo>
                  <a:pt x="4175950" y="2081022"/>
                </a:lnTo>
                <a:lnTo>
                  <a:pt x="4175950" y="2071497"/>
                </a:lnTo>
                <a:lnTo>
                  <a:pt x="4214050" y="2071497"/>
                </a:lnTo>
                <a:lnTo>
                  <a:pt x="4214050" y="2081022"/>
                </a:lnTo>
                <a:close/>
              </a:path>
              <a:path w="4443730" h="2081529">
                <a:moveTo>
                  <a:pt x="4147375" y="2081022"/>
                </a:moveTo>
                <a:lnTo>
                  <a:pt x="4109275" y="2081022"/>
                </a:lnTo>
                <a:lnTo>
                  <a:pt x="4109275" y="2071497"/>
                </a:lnTo>
                <a:lnTo>
                  <a:pt x="4147375" y="2071497"/>
                </a:lnTo>
                <a:lnTo>
                  <a:pt x="4147375" y="2081022"/>
                </a:lnTo>
                <a:close/>
              </a:path>
              <a:path w="4443730" h="2081529">
                <a:moveTo>
                  <a:pt x="4080700" y="2081022"/>
                </a:moveTo>
                <a:lnTo>
                  <a:pt x="4042600" y="2081022"/>
                </a:lnTo>
                <a:lnTo>
                  <a:pt x="4042600" y="2071497"/>
                </a:lnTo>
                <a:lnTo>
                  <a:pt x="4080700" y="2071497"/>
                </a:lnTo>
                <a:lnTo>
                  <a:pt x="4080700" y="2081022"/>
                </a:lnTo>
                <a:close/>
              </a:path>
              <a:path w="4443730" h="2081529">
                <a:moveTo>
                  <a:pt x="4014025" y="2081022"/>
                </a:moveTo>
                <a:lnTo>
                  <a:pt x="3975925" y="2081022"/>
                </a:lnTo>
                <a:lnTo>
                  <a:pt x="3975925" y="2071497"/>
                </a:lnTo>
                <a:lnTo>
                  <a:pt x="4014025" y="2071497"/>
                </a:lnTo>
                <a:lnTo>
                  <a:pt x="4014025" y="2081022"/>
                </a:lnTo>
                <a:close/>
              </a:path>
              <a:path w="4443730" h="2081529">
                <a:moveTo>
                  <a:pt x="3947350" y="2081022"/>
                </a:moveTo>
                <a:lnTo>
                  <a:pt x="3909250" y="2081022"/>
                </a:lnTo>
                <a:lnTo>
                  <a:pt x="3909250" y="2071497"/>
                </a:lnTo>
                <a:lnTo>
                  <a:pt x="3947350" y="2071497"/>
                </a:lnTo>
                <a:lnTo>
                  <a:pt x="3947350" y="2081022"/>
                </a:lnTo>
                <a:close/>
              </a:path>
              <a:path w="4443730" h="2081529">
                <a:moveTo>
                  <a:pt x="3880675" y="2081022"/>
                </a:moveTo>
                <a:lnTo>
                  <a:pt x="3842575" y="2081022"/>
                </a:lnTo>
                <a:lnTo>
                  <a:pt x="3842575" y="2071497"/>
                </a:lnTo>
                <a:lnTo>
                  <a:pt x="3880675" y="2071497"/>
                </a:lnTo>
                <a:lnTo>
                  <a:pt x="3880675" y="2081022"/>
                </a:lnTo>
                <a:close/>
              </a:path>
              <a:path w="4443730" h="2081529">
                <a:moveTo>
                  <a:pt x="3814000" y="2081022"/>
                </a:moveTo>
                <a:lnTo>
                  <a:pt x="3775900" y="2081022"/>
                </a:lnTo>
                <a:lnTo>
                  <a:pt x="3775900" y="2071497"/>
                </a:lnTo>
                <a:lnTo>
                  <a:pt x="3814000" y="2071497"/>
                </a:lnTo>
                <a:lnTo>
                  <a:pt x="3814000" y="2081022"/>
                </a:lnTo>
                <a:close/>
              </a:path>
              <a:path w="4443730" h="2081529">
                <a:moveTo>
                  <a:pt x="3747325" y="2081022"/>
                </a:moveTo>
                <a:lnTo>
                  <a:pt x="3709225" y="2081022"/>
                </a:lnTo>
                <a:lnTo>
                  <a:pt x="3709225" y="2071497"/>
                </a:lnTo>
                <a:lnTo>
                  <a:pt x="3747325" y="2071497"/>
                </a:lnTo>
                <a:lnTo>
                  <a:pt x="3747325" y="2081022"/>
                </a:lnTo>
                <a:close/>
              </a:path>
              <a:path w="4443730" h="2081529">
                <a:moveTo>
                  <a:pt x="3680650" y="2081022"/>
                </a:moveTo>
                <a:lnTo>
                  <a:pt x="3642550" y="2081022"/>
                </a:lnTo>
                <a:lnTo>
                  <a:pt x="3642550" y="2071497"/>
                </a:lnTo>
                <a:lnTo>
                  <a:pt x="3680650" y="2071497"/>
                </a:lnTo>
                <a:lnTo>
                  <a:pt x="3680650" y="2081022"/>
                </a:lnTo>
                <a:close/>
              </a:path>
              <a:path w="4443730" h="2081529">
                <a:moveTo>
                  <a:pt x="3613975" y="2081022"/>
                </a:moveTo>
                <a:lnTo>
                  <a:pt x="3575875" y="2081022"/>
                </a:lnTo>
                <a:lnTo>
                  <a:pt x="3575875" y="2071497"/>
                </a:lnTo>
                <a:lnTo>
                  <a:pt x="3613975" y="2071497"/>
                </a:lnTo>
                <a:lnTo>
                  <a:pt x="3613975" y="2081022"/>
                </a:lnTo>
                <a:close/>
              </a:path>
              <a:path w="4443730" h="2081529">
                <a:moveTo>
                  <a:pt x="3547300" y="2081022"/>
                </a:moveTo>
                <a:lnTo>
                  <a:pt x="3509200" y="2081022"/>
                </a:lnTo>
                <a:lnTo>
                  <a:pt x="3509200" y="2071497"/>
                </a:lnTo>
                <a:lnTo>
                  <a:pt x="3547300" y="2071497"/>
                </a:lnTo>
                <a:lnTo>
                  <a:pt x="3547300" y="2081022"/>
                </a:lnTo>
                <a:close/>
              </a:path>
              <a:path w="4443730" h="2081529">
                <a:moveTo>
                  <a:pt x="3480625" y="2081022"/>
                </a:moveTo>
                <a:lnTo>
                  <a:pt x="3442525" y="2081022"/>
                </a:lnTo>
                <a:lnTo>
                  <a:pt x="3442525" y="2071497"/>
                </a:lnTo>
                <a:lnTo>
                  <a:pt x="3480625" y="2071497"/>
                </a:lnTo>
                <a:lnTo>
                  <a:pt x="3480625" y="2081022"/>
                </a:lnTo>
                <a:close/>
              </a:path>
              <a:path w="4443730" h="2081529">
                <a:moveTo>
                  <a:pt x="3413950" y="2081022"/>
                </a:moveTo>
                <a:lnTo>
                  <a:pt x="3375850" y="2081022"/>
                </a:lnTo>
                <a:lnTo>
                  <a:pt x="3375850" y="2071497"/>
                </a:lnTo>
                <a:lnTo>
                  <a:pt x="3413950" y="2071497"/>
                </a:lnTo>
                <a:lnTo>
                  <a:pt x="3413950" y="2081022"/>
                </a:lnTo>
                <a:close/>
              </a:path>
              <a:path w="4443730" h="2081529">
                <a:moveTo>
                  <a:pt x="3347275" y="2081022"/>
                </a:moveTo>
                <a:lnTo>
                  <a:pt x="3309175" y="2081022"/>
                </a:lnTo>
                <a:lnTo>
                  <a:pt x="3309175" y="2071497"/>
                </a:lnTo>
                <a:lnTo>
                  <a:pt x="3347275" y="2071497"/>
                </a:lnTo>
                <a:lnTo>
                  <a:pt x="3347275" y="2081022"/>
                </a:lnTo>
                <a:close/>
              </a:path>
              <a:path w="4443730" h="2081529">
                <a:moveTo>
                  <a:pt x="3280600" y="2081022"/>
                </a:moveTo>
                <a:lnTo>
                  <a:pt x="3242500" y="2081022"/>
                </a:lnTo>
                <a:lnTo>
                  <a:pt x="3242500" y="2071497"/>
                </a:lnTo>
                <a:lnTo>
                  <a:pt x="3280600" y="2071497"/>
                </a:lnTo>
                <a:lnTo>
                  <a:pt x="3280600" y="2081022"/>
                </a:lnTo>
                <a:close/>
              </a:path>
              <a:path w="4443730" h="2081529">
                <a:moveTo>
                  <a:pt x="3213925" y="2081022"/>
                </a:moveTo>
                <a:lnTo>
                  <a:pt x="3175825" y="2081022"/>
                </a:lnTo>
                <a:lnTo>
                  <a:pt x="3175825" y="2071497"/>
                </a:lnTo>
                <a:lnTo>
                  <a:pt x="3213925" y="2071497"/>
                </a:lnTo>
                <a:lnTo>
                  <a:pt x="3213925" y="2081022"/>
                </a:lnTo>
                <a:close/>
              </a:path>
              <a:path w="4443730" h="2081529">
                <a:moveTo>
                  <a:pt x="3147250" y="2081022"/>
                </a:moveTo>
                <a:lnTo>
                  <a:pt x="3109150" y="2081022"/>
                </a:lnTo>
                <a:lnTo>
                  <a:pt x="3109150" y="2071497"/>
                </a:lnTo>
                <a:lnTo>
                  <a:pt x="3147250" y="2071497"/>
                </a:lnTo>
                <a:lnTo>
                  <a:pt x="3147250" y="2081022"/>
                </a:lnTo>
                <a:close/>
              </a:path>
              <a:path w="4443730" h="2081529">
                <a:moveTo>
                  <a:pt x="3080575" y="2081022"/>
                </a:moveTo>
                <a:lnTo>
                  <a:pt x="3042475" y="2081022"/>
                </a:lnTo>
                <a:lnTo>
                  <a:pt x="3042475" y="2071497"/>
                </a:lnTo>
                <a:lnTo>
                  <a:pt x="3080575" y="2071497"/>
                </a:lnTo>
                <a:lnTo>
                  <a:pt x="3080575" y="2081022"/>
                </a:lnTo>
                <a:close/>
              </a:path>
              <a:path w="4443730" h="2081529">
                <a:moveTo>
                  <a:pt x="3013900" y="2081022"/>
                </a:moveTo>
                <a:lnTo>
                  <a:pt x="2975800" y="2081022"/>
                </a:lnTo>
                <a:lnTo>
                  <a:pt x="2975800" y="2071497"/>
                </a:lnTo>
                <a:lnTo>
                  <a:pt x="3013900" y="2071497"/>
                </a:lnTo>
                <a:lnTo>
                  <a:pt x="3013900" y="2081022"/>
                </a:lnTo>
                <a:close/>
              </a:path>
              <a:path w="4443730" h="2081529">
                <a:moveTo>
                  <a:pt x="2947225" y="2081022"/>
                </a:moveTo>
                <a:lnTo>
                  <a:pt x="2909125" y="2081022"/>
                </a:lnTo>
                <a:lnTo>
                  <a:pt x="2909125" y="2071497"/>
                </a:lnTo>
                <a:lnTo>
                  <a:pt x="2947225" y="2071497"/>
                </a:lnTo>
                <a:lnTo>
                  <a:pt x="2947225" y="2081022"/>
                </a:lnTo>
                <a:close/>
              </a:path>
              <a:path w="4443730" h="2081529">
                <a:moveTo>
                  <a:pt x="2880550" y="2081022"/>
                </a:moveTo>
                <a:lnTo>
                  <a:pt x="2842450" y="2081022"/>
                </a:lnTo>
                <a:lnTo>
                  <a:pt x="2842450" y="2071497"/>
                </a:lnTo>
                <a:lnTo>
                  <a:pt x="2880550" y="2071497"/>
                </a:lnTo>
                <a:lnTo>
                  <a:pt x="2880550" y="2081022"/>
                </a:lnTo>
                <a:close/>
              </a:path>
              <a:path w="4443730" h="2081529">
                <a:moveTo>
                  <a:pt x="2813875" y="2081022"/>
                </a:moveTo>
                <a:lnTo>
                  <a:pt x="2775775" y="2081022"/>
                </a:lnTo>
                <a:lnTo>
                  <a:pt x="2775775" y="2071497"/>
                </a:lnTo>
                <a:lnTo>
                  <a:pt x="2813875" y="2071497"/>
                </a:lnTo>
                <a:lnTo>
                  <a:pt x="2813875" y="2081022"/>
                </a:lnTo>
                <a:close/>
              </a:path>
              <a:path w="4443730" h="2081529">
                <a:moveTo>
                  <a:pt x="2747200" y="2081022"/>
                </a:moveTo>
                <a:lnTo>
                  <a:pt x="2709100" y="2081022"/>
                </a:lnTo>
                <a:lnTo>
                  <a:pt x="2709100" y="2071497"/>
                </a:lnTo>
                <a:lnTo>
                  <a:pt x="2747200" y="2071497"/>
                </a:lnTo>
                <a:lnTo>
                  <a:pt x="2747200" y="2081022"/>
                </a:lnTo>
                <a:close/>
              </a:path>
              <a:path w="4443730" h="2081529">
                <a:moveTo>
                  <a:pt x="2680525" y="2081022"/>
                </a:moveTo>
                <a:lnTo>
                  <a:pt x="2642425" y="2081022"/>
                </a:lnTo>
                <a:lnTo>
                  <a:pt x="2642425" y="2071497"/>
                </a:lnTo>
                <a:lnTo>
                  <a:pt x="2680525" y="2071497"/>
                </a:lnTo>
                <a:lnTo>
                  <a:pt x="2680525" y="2081022"/>
                </a:lnTo>
                <a:close/>
              </a:path>
              <a:path w="4443730" h="2081529">
                <a:moveTo>
                  <a:pt x="2613850" y="2081022"/>
                </a:moveTo>
                <a:lnTo>
                  <a:pt x="2575750" y="2081022"/>
                </a:lnTo>
                <a:lnTo>
                  <a:pt x="2575750" y="2071497"/>
                </a:lnTo>
                <a:lnTo>
                  <a:pt x="2613850" y="2071497"/>
                </a:lnTo>
                <a:lnTo>
                  <a:pt x="2613850" y="2081022"/>
                </a:lnTo>
                <a:close/>
              </a:path>
              <a:path w="4443730" h="2081529">
                <a:moveTo>
                  <a:pt x="2547175" y="2081022"/>
                </a:moveTo>
                <a:lnTo>
                  <a:pt x="2509075" y="2081022"/>
                </a:lnTo>
                <a:lnTo>
                  <a:pt x="2509075" y="2071497"/>
                </a:lnTo>
                <a:lnTo>
                  <a:pt x="2547175" y="2071497"/>
                </a:lnTo>
                <a:lnTo>
                  <a:pt x="2547175" y="2081022"/>
                </a:lnTo>
                <a:close/>
              </a:path>
              <a:path w="4443730" h="2081529">
                <a:moveTo>
                  <a:pt x="2480500" y="2081022"/>
                </a:moveTo>
                <a:lnTo>
                  <a:pt x="2442400" y="2081022"/>
                </a:lnTo>
                <a:lnTo>
                  <a:pt x="2442400" y="2071497"/>
                </a:lnTo>
                <a:lnTo>
                  <a:pt x="2480500" y="2071497"/>
                </a:lnTo>
                <a:lnTo>
                  <a:pt x="2480500" y="2081022"/>
                </a:lnTo>
                <a:close/>
              </a:path>
              <a:path w="4443730" h="2081529">
                <a:moveTo>
                  <a:pt x="2413825" y="2081022"/>
                </a:moveTo>
                <a:lnTo>
                  <a:pt x="2375725" y="2081022"/>
                </a:lnTo>
                <a:lnTo>
                  <a:pt x="2375725" y="2071497"/>
                </a:lnTo>
                <a:lnTo>
                  <a:pt x="2413825" y="2071497"/>
                </a:lnTo>
                <a:lnTo>
                  <a:pt x="2413825" y="2081022"/>
                </a:lnTo>
                <a:close/>
              </a:path>
              <a:path w="4443730" h="2081529">
                <a:moveTo>
                  <a:pt x="2347150" y="2081022"/>
                </a:moveTo>
                <a:lnTo>
                  <a:pt x="2309050" y="2081022"/>
                </a:lnTo>
                <a:lnTo>
                  <a:pt x="2309050" y="2071497"/>
                </a:lnTo>
                <a:lnTo>
                  <a:pt x="2347150" y="2071497"/>
                </a:lnTo>
                <a:lnTo>
                  <a:pt x="2347150" y="2081022"/>
                </a:lnTo>
                <a:close/>
              </a:path>
              <a:path w="4443730" h="2081529">
                <a:moveTo>
                  <a:pt x="2280475" y="2081022"/>
                </a:moveTo>
                <a:lnTo>
                  <a:pt x="2242375" y="2081022"/>
                </a:lnTo>
                <a:lnTo>
                  <a:pt x="2242375" y="2071497"/>
                </a:lnTo>
                <a:lnTo>
                  <a:pt x="2280475" y="2071497"/>
                </a:lnTo>
                <a:lnTo>
                  <a:pt x="2280475" y="2081022"/>
                </a:lnTo>
                <a:close/>
              </a:path>
              <a:path w="4443730" h="2081529">
                <a:moveTo>
                  <a:pt x="2213800" y="2081022"/>
                </a:moveTo>
                <a:lnTo>
                  <a:pt x="2175700" y="2081022"/>
                </a:lnTo>
                <a:lnTo>
                  <a:pt x="2175700" y="2071497"/>
                </a:lnTo>
                <a:lnTo>
                  <a:pt x="2213800" y="2071497"/>
                </a:lnTo>
                <a:lnTo>
                  <a:pt x="2213800" y="2081022"/>
                </a:lnTo>
                <a:close/>
              </a:path>
              <a:path w="4443730" h="2081529">
                <a:moveTo>
                  <a:pt x="2147125" y="2081022"/>
                </a:moveTo>
                <a:lnTo>
                  <a:pt x="2109025" y="2081022"/>
                </a:lnTo>
                <a:lnTo>
                  <a:pt x="2109025" y="2071497"/>
                </a:lnTo>
                <a:lnTo>
                  <a:pt x="2147125" y="2071497"/>
                </a:lnTo>
                <a:lnTo>
                  <a:pt x="2147125" y="2081022"/>
                </a:lnTo>
                <a:close/>
              </a:path>
              <a:path w="4443730" h="2081529">
                <a:moveTo>
                  <a:pt x="2080450" y="2081022"/>
                </a:moveTo>
                <a:lnTo>
                  <a:pt x="2042350" y="2081022"/>
                </a:lnTo>
                <a:lnTo>
                  <a:pt x="2042350" y="2071497"/>
                </a:lnTo>
                <a:lnTo>
                  <a:pt x="2080450" y="2071497"/>
                </a:lnTo>
                <a:lnTo>
                  <a:pt x="2080450" y="2081022"/>
                </a:lnTo>
                <a:close/>
              </a:path>
              <a:path w="4443730" h="2081529">
                <a:moveTo>
                  <a:pt x="2013775" y="2081022"/>
                </a:moveTo>
                <a:lnTo>
                  <a:pt x="1975675" y="2081022"/>
                </a:lnTo>
                <a:lnTo>
                  <a:pt x="1975675" y="2071497"/>
                </a:lnTo>
                <a:lnTo>
                  <a:pt x="2013775" y="2071497"/>
                </a:lnTo>
                <a:lnTo>
                  <a:pt x="2013775" y="2081022"/>
                </a:lnTo>
                <a:close/>
              </a:path>
              <a:path w="4443730" h="2081529">
                <a:moveTo>
                  <a:pt x="1947100" y="2081022"/>
                </a:moveTo>
                <a:lnTo>
                  <a:pt x="1909000" y="2081022"/>
                </a:lnTo>
                <a:lnTo>
                  <a:pt x="1909000" y="2071497"/>
                </a:lnTo>
                <a:lnTo>
                  <a:pt x="1947100" y="2071497"/>
                </a:lnTo>
                <a:lnTo>
                  <a:pt x="1947100" y="2081022"/>
                </a:lnTo>
                <a:close/>
              </a:path>
              <a:path w="4443730" h="2081529">
                <a:moveTo>
                  <a:pt x="1880425" y="2081022"/>
                </a:moveTo>
                <a:lnTo>
                  <a:pt x="1842325" y="2081022"/>
                </a:lnTo>
                <a:lnTo>
                  <a:pt x="1842325" y="2071497"/>
                </a:lnTo>
                <a:lnTo>
                  <a:pt x="1880425" y="2071497"/>
                </a:lnTo>
                <a:lnTo>
                  <a:pt x="1880425" y="2081022"/>
                </a:lnTo>
                <a:close/>
              </a:path>
              <a:path w="4443730" h="2081529">
                <a:moveTo>
                  <a:pt x="1813750" y="2081022"/>
                </a:moveTo>
                <a:lnTo>
                  <a:pt x="1775650" y="2081022"/>
                </a:lnTo>
                <a:lnTo>
                  <a:pt x="1775650" y="2071497"/>
                </a:lnTo>
                <a:lnTo>
                  <a:pt x="1813750" y="2071497"/>
                </a:lnTo>
                <a:lnTo>
                  <a:pt x="1813750" y="2081022"/>
                </a:lnTo>
                <a:close/>
              </a:path>
              <a:path w="4443730" h="2081529">
                <a:moveTo>
                  <a:pt x="1747075" y="2081022"/>
                </a:moveTo>
                <a:lnTo>
                  <a:pt x="1708975" y="2081022"/>
                </a:lnTo>
                <a:lnTo>
                  <a:pt x="1708975" y="2071497"/>
                </a:lnTo>
                <a:lnTo>
                  <a:pt x="1747075" y="2071497"/>
                </a:lnTo>
                <a:lnTo>
                  <a:pt x="1747075" y="2081022"/>
                </a:lnTo>
                <a:close/>
              </a:path>
              <a:path w="4443730" h="2081529">
                <a:moveTo>
                  <a:pt x="1680400" y="2081022"/>
                </a:moveTo>
                <a:lnTo>
                  <a:pt x="1642300" y="2081022"/>
                </a:lnTo>
                <a:lnTo>
                  <a:pt x="1642300" y="2071497"/>
                </a:lnTo>
                <a:lnTo>
                  <a:pt x="1680400" y="2071497"/>
                </a:lnTo>
                <a:lnTo>
                  <a:pt x="1680400" y="2081022"/>
                </a:lnTo>
                <a:close/>
              </a:path>
              <a:path w="4443730" h="2081529">
                <a:moveTo>
                  <a:pt x="1613725" y="2081022"/>
                </a:moveTo>
                <a:lnTo>
                  <a:pt x="1575625" y="2081022"/>
                </a:lnTo>
                <a:lnTo>
                  <a:pt x="1575625" y="2071497"/>
                </a:lnTo>
                <a:lnTo>
                  <a:pt x="1613725" y="2071497"/>
                </a:lnTo>
                <a:lnTo>
                  <a:pt x="1613725" y="2081022"/>
                </a:lnTo>
                <a:close/>
              </a:path>
              <a:path w="4443730" h="2081529">
                <a:moveTo>
                  <a:pt x="1547050" y="2081022"/>
                </a:moveTo>
                <a:lnTo>
                  <a:pt x="1508950" y="2081022"/>
                </a:lnTo>
                <a:lnTo>
                  <a:pt x="1508950" y="2071497"/>
                </a:lnTo>
                <a:lnTo>
                  <a:pt x="1547050" y="2071497"/>
                </a:lnTo>
                <a:lnTo>
                  <a:pt x="1547050" y="2081022"/>
                </a:lnTo>
                <a:close/>
              </a:path>
              <a:path w="4443730" h="2081529">
                <a:moveTo>
                  <a:pt x="1480375" y="2081022"/>
                </a:moveTo>
                <a:lnTo>
                  <a:pt x="1442275" y="2081022"/>
                </a:lnTo>
                <a:lnTo>
                  <a:pt x="1442275" y="2071497"/>
                </a:lnTo>
                <a:lnTo>
                  <a:pt x="1480375" y="2071497"/>
                </a:lnTo>
                <a:lnTo>
                  <a:pt x="1480375" y="2081022"/>
                </a:lnTo>
                <a:close/>
              </a:path>
              <a:path w="4443730" h="2081529">
                <a:moveTo>
                  <a:pt x="1413700" y="2081022"/>
                </a:moveTo>
                <a:lnTo>
                  <a:pt x="1375600" y="2081022"/>
                </a:lnTo>
                <a:lnTo>
                  <a:pt x="1375600" y="2071497"/>
                </a:lnTo>
                <a:lnTo>
                  <a:pt x="1413700" y="2071497"/>
                </a:lnTo>
                <a:lnTo>
                  <a:pt x="1413700" y="2081022"/>
                </a:lnTo>
                <a:close/>
              </a:path>
              <a:path w="4443730" h="2081529">
                <a:moveTo>
                  <a:pt x="1347025" y="2081022"/>
                </a:moveTo>
                <a:lnTo>
                  <a:pt x="1308925" y="2081022"/>
                </a:lnTo>
                <a:lnTo>
                  <a:pt x="1308925" y="2071497"/>
                </a:lnTo>
                <a:lnTo>
                  <a:pt x="1347025" y="2071497"/>
                </a:lnTo>
                <a:lnTo>
                  <a:pt x="1347025" y="2081022"/>
                </a:lnTo>
                <a:close/>
              </a:path>
              <a:path w="4443730" h="2081529">
                <a:moveTo>
                  <a:pt x="1280350" y="2081022"/>
                </a:moveTo>
                <a:lnTo>
                  <a:pt x="1242250" y="2081022"/>
                </a:lnTo>
                <a:lnTo>
                  <a:pt x="1242250" y="2071497"/>
                </a:lnTo>
                <a:lnTo>
                  <a:pt x="1280350" y="2071497"/>
                </a:lnTo>
                <a:lnTo>
                  <a:pt x="1280350" y="2081022"/>
                </a:lnTo>
                <a:close/>
              </a:path>
              <a:path w="4443730" h="2081529">
                <a:moveTo>
                  <a:pt x="1213675" y="2081022"/>
                </a:moveTo>
                <a:lnTo>
                  <a:pt x="1175575" y="2081022"/>
                </a:lnTo>
                <a:lnTo>
                  <a:pt x="1175575" y="2071497"/>
                </a:lnTo>
                <a:lnTo>
                  <a:pt x="1213675" y="2071497"/>
                </a:lnTo>
                <a:lnTo>
                  <a:pt x="1213675" y="2081022"/>
                </a:lnTo>
                <a:close/>
              </a:path>
              <a:path w="4443730" h="2081529">
                <a:moveTo>
                  <a:pt x="1147000" y="2081022"/>
                </a:moveTo>
                <a:lnTo>
                  <a:pt x="1108900" y="2081022"/>
                </a:lnTo>
                <a:lnTo>
                  <a:pt x="1108900" y="2071497"/>
                </a:lnTo>
                <a:lnTo>
                  <a:pt x="1147000" y="2071497"/>
                </a:lnTo>
                <a:lnTo>
                  <a:pt x="1147000" y="2081022"/>
                </a:lnTo>
                <a:close/>
              </a:path>
              <a:path w="4443730" h="2081529">
                <a:moveTo>
                  <a:pt x="1080325" y="2081022"/>
                </a:moveTo>
                <a:lnTo>
                  <a:pt x="1042225" y="2081022"/>
                </a:lnTo>
                <a:lnTo>
                  <a:pt x="1042225" y="2071497"/>
                </a:lnTo>
                <a:lnTo>
                  <a:pt x="1080325" y="2071497"/>
                </a:lnTo>
                <a:lnTo>
                  <a:pt x="1080325" y="2081022"/>
                </a:lnTo>
                <a:close/>
              </a:path>
              <a:path w="4443730" h="2081529">
                <a:moveTo>
                  <a:pt x="1013650" y="2081022"/>
                </a:moveTo>
                <a:lnTo>
                  <a:pt x="975550" y="2081022"/>
                </a:lnTo>
                <a:lnTo>
                  <a:pt x="975550" y="2071497"/>
                </a:lnTo>
                <a:lnTo>
                  <a:pt x="1013650" y="2071497"/>
                </a:lnTo>
                <a:lnTo>
                  <a:pt x="1013650" y="2081022"/>
                </a:lnTo>
                <a:close/>
              </a:path>
              <a:path w="4443730" h="2081529">
                <a:moveTo>
                  <a:pt x="946975" y="2081022"/>
                </a:moveTo>
                <a:lnTo>
                  <a:pt x="908875" y="2081022"/>
                </a:lnTo>
                <a:lnTo>
                  <a:pt x="908875" y="2071497"/>
                </a:lnTo>
                <a:lnTo>
                  <a:pt x="946975" y="2071497"/>
                </a:lnTo>
                <a:lnTo>
                  <a:pt x="946975" y="2081022"/>
                </a:lnTo>
                <a:close/>
              </a:path>
              <a:path w="4443730" h="2081529">
                <a:moveTo>
                  <a:pt x="880300" y="2081022"/>
                </a:moveTo>
                <a:lnTo>
                  <a:pt x="842200" y="2081022"/>
                </a:lnTo>
                <a:lnTo>
                  <a:pt x="842200" y="2071497"/>
                </a:lnTo>
                <a:lnTo>
                  <a:pt x="880300" y="2071497"/>
                </a:lnTo>
                <a:lnTo>
                  <a:pt x="880300" y="2081022"/>
                </a:lnTo>
                <a:close/>
              </a:path>
              <a:path w="4443730" h="2081529">
                <a:moveTo>
                  <a:pt x="813625" y="2081022"/>
                </a:moveTo>
                <a:lnTo>
                  <a:pt x="775525" y="2081022"/>
                </a:lnTo>
                <a:lnTo>
                  <a:pt x="775525" y="2071497"/>
                </a:lnTo>
                <a:lnTo>
                  <a:pt x="813625" y="2071497"/>
                </a:lnTo>
                <a:lnTo>
                  <a:pt x="813625" y="2081022"/>
                </a:lnTo>
                <a:close/>
              </a:path>
              <a:path w="4443730" h="2081529">
                <a:moveTo>
                  <a:pt x="746950" y="2081022"/>
                </a:moveTo>
                <a:lnTo>
                  <a:pt x="708850" y="2081022"/>
                </a:lnTo>
                <a:lnTo>
                  <a:pt x="708850" y="2071497"/>
                </a:lnTo>
                <a:lnTo>
                  <a:pt x="746950" y="2071497"/>
                </a:lnTo>
                <a:lnTo>
                  <a:pt x="746950" y="2081022"/>
                </a:lnTo>
                <a:close/>
              </a:path>
              <a:path w="4443730" h="2081529">
                <a:moveTo>
                  <a:pt x="680275" y="2081022"/>
                </a:moveTo>
                <a:lnTo>
                  <a:pt x="642175" y="2081022"/>
                </a:lnTo>
                <a:lnTo>
                  <a:pt x="642175" y="2071497"/>
                </a:lnTo>
                <a:lnTo>
                  <a:pt x="680275" y="2071497"/>
                </a:lnTo>
                <a:lnTo>
                  <a:pt x="680275" y="2081022"/>
                </a:lnTo>
                <a:close/>
              </a:path>
              <a:path w="4443730" h="2081529">
                <a:moveTo>
                  <a:pt x="613600" y="2081022"/>
                </a:moveTo>
                <a:lnTo>
                  <a:pt x="575500" y="2081022"/>
                </a:lnTo>
                <a:lnTo>
                  <a:pt x="575500" y="2071497"/>
                </a:lnTo>
                <a:lnTo>
                  <a:pt x="613600" y="2071497"/>
                </a:lnTo>
                <a:lnTo>
                  <a:pt x="613600" y="2081022"/>
                </a:lnTo>
                <a:close/>
              </a:path>
              <a:path w="4443730" h="2081529">
                <a:moveTo>
                  <a:pt x="546925" y="2081022"/>
                </a:moveTo>
                <a:lnTo>
                  <a:pt x="508825" y="2081022"/>
                </a:lnTo>
                <a:lnTo>
                  <a:pt x="508825" y="2071497"/>
                </a:lnTo>
                <a:lnTo>
                  <a:pt x="546925" y="2071497"/>
                </a:lnTo>
                <a:lnTo>
                  <a:pt x="546925" y="2081022"/>
                </a:lnTo>
                <a:close/>
              </a:path>
              <a:path w="4443730" h="2081529">
                <a:moveTo>
                  <a:pt x="480250" y="2081022"/>
                </a:moveTo>
                <a:lnTo>
                  <a:pt x="442150" y="2081022"/>
                </a:lnTo>
                <a:lnTo>
                  <a:pt x="442150" y="2071497"/>
                </a:lnTo>
                <a:lnTo>
                  <a:pt x="480250" y="2071497"/>
                </a:lnTo>
                <a:lnTo>
                  <a:pt x="480250" y="2081022"/>
                </a:lnTo>
                <a:close/>
              </a:path>
              <a:path w="4443730" h="2081529">
                <a:moveTo>
                  <a:pt x="413575" y="2081022"/>
                </a:moveTo>
                <a:lnTo>
                  <a:pt x="375475" y="2081022"/>
                </a:lnTo>
                <a:lnTo>
                  <a:pt x="375475" y="2071497"/>
                </a:lnTo>
                <a:lnTo>
                  <a:pt x="413575" y="2071497"/>
                </a:lnTo>
                <a:lnTo>
                  <a:pt x="413575" y="2081022"/>
                </a:lnTo>
                <a:close/>
              </a:path>
              <a:path w="4443730" h="2081529">
                <a:moveTo>
                  <a:pt x="346900" y="2081022"/>
                </a:moveTo>
                <a:lnTo>
                  <a:pt x="308800" y="2081022"/>
                </a:lnTo>
                <a:lnTo>
                  <a:pt x="308800" y="2071497"/>
                </a:lnTo>
                <a:lnTo>
                  <a:pt x="346900" y="2071497"/>
                </a:lnTo>
                <a:lnTo>
                  <a:pt x="346900" y="2081022"/>
                </a:lnTo>
                <a:close/>
              </a:path>
              <a:path w="4443730" h="2081529">
                <a:moveTo>
                  <a:pt x="280225" y="2081022"/>
                </a:moveTo>
                <a:lnTo>
                  <a:pt x="242125" y="2081022"/>
                </a:lnTo>
                <a:lnTo>
                  <a:pt x="242125" y="2071497"/>
                </a:lnTo>
                <a:lnTo>
                  <a:pt x="280225" y="2071497"/>
                </a:lnTo>
                <a:lnTo>
                  <a:pt x="280225" y="2081022"/>
                </a:lnTo>
                <a:close/>
              </a:path>
              <a:path w="4443730" h="2081529">
                <a:moveTo>
                  <a:pt x="213550" y="2081022"/>
                </a:moveTo>
                <a:lnTo>
                  <a:pt x="175450" y="2081022"/>
                </a:lnTo>
                <a:lnTo>
                  <a:pt x="175450" y="2071497"/>
                </a:lnTo>
                <a:lnTo>
                  <a:pt x="213550" y="2071497"/>
                </a:lnTo>
                <a:lnTo>
                  <a:pt x="213550" y="2081022"/>
                </a:lnTo>
                <a:close/>
              </a:path>
              <a:path w="4443730" h="2081529">
                <a:moveTo>
                  <a:pt x="146875" y="2081022"/>
                </a:moveTo>
                <a:lnTo>
                  <a:pt x="108775" y="2081022"/>
                </a:lnTo>
                <a:lnTo>
                  <a:pt x="108775" y="2071497"/>
                </a:lnTo>
                <a:lnTo>
                  <a:pt x="146875" y="2071497"/>
                </a:lnTo>
                <a:lnTo>
                  <a:pt x="146875" y="2081022"/>
                </a:lnTo>
                <a:close/>
              </a:path>
              <a:path w="4443730" h="2081529">
                <a:moveTo>
                  <a:pt x="80200" y="2081022"/>
                </a:moveTo>
                <a:lnTo>
                  <a:pt x="42100" y="2081022"/>
                </a:lnTo>
                <a:lnTo>
                  <a:pt x="42100" y="2071497"/>
                </a:lnTo>
                <a:lnTo>
                  <a:pt x="80200" y="2071497"/>
                </a:lnTo>
                <a:lnTo>
                  <a:pt x="80200" y="2081022"/>
                </a:lnTo>
                <a:close/>
              </a:path>
            </a:pathLst>
          </a:custGeom>
          <a:solidFill>
            <a:srgbClr val="24A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07352" y="1627632"/>
            <a:ext cx="2630424" cy="2100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16479" y="4126991"/>
            <a:ext cx="7321296" cy="1650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3485" y="4421060"/>
            <a:ext cx="6731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你是否感受到，凡是用到电的地方，几乎都 有磁现象相伴随？你知道电和磁有怎样的联系吗？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9778" y="1427772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两种不同形式安培定则</a:t>
            </a:r>
          </a:p>
        </p:txBody>
      </p:sp>
      <p:sp>
        <p:nvSpPr>
          <p:cNvPr id="6" name="object 6"/>
          <p:cNvSpPr/>
          <p:nvPr/>
        </p:nvSpPr>
        <p:spPr>
          <a:xfrm>
            <a:off x="6187440" y="2708148"/>
            <a:ext cx="2650236" cy="27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200" y="2702051"/>
            <a:ext cx="2718816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278" y="142777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练一练</a:t>
            </a:r>
          </a:p>
        </p:txBody>
      </p:sp>
      <p:sp>
        <p:nvSpPr>
          <p:cNvPr id="6" name="object 6"/>
          <p:cNvSpPr/>
          <p:nvPr/>
        </p:nvSpPr>
        <p:spPr>
          <a:xfrm>
            <a:off x="4562246" y="3707574"/>
            <a:ext cx="2508504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1898" y="2458339"/>
            <a:ext cx="51473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请判断下面导线中的电流方向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（小磁针的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红色部分</a:t>
            </a:r>
            <a:r>
              <a:rPr dirty="0" sz="2400" b="1">
                <a:latin typeface="华文楷体"/>
                <a:cs typeface="华文楷体"/>
              </a:rPr>
              <a:t>是小磁针的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N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极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0530" y="3721506"/>
            <a:ext cx="1967483" cy="119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54659" y="3699954"/>
            <a:ext cx="2459736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53278" y="1427772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练一练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31994" y="2761170"/>
            <a:ext cx="2508504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2275" y="2750210"/>
            <a:ext cx="1964436" cy="1197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5931" y="2753360"/>
            <a:ext cx="2459735" cy="1184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3435" y="4380750"/>
            <a:ext cx="1677923" cy="1543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64195" y="4303776"/>
            <a:ext cx="1594103" cy="1551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32176" y="4271771"/>
            <a:ext cx="2060448" cy="1758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63645" y="4478273"/>
            <a:ext cx="110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6982" y="4467123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0" y="76352"/>
                </a:moveTo>
                <a:lnTo>
                  <a:pt x="37782" y="0"/>
                </a:lnTo>
                <a:lnTo>
                  <a:pt x="66645" y="57124"/>
                </a:lnTo>
                <a:lnTo>
                  <a:pt x="42786" y="57124"/>
                </a:lnTo>
                <a:lnTo>
                  <a:pt x="33261" y="57162"/>
                </a:lnTo>
                <a:lnTo>
                  <a:pt x="33340" y="76213"/>
                </a:lnTo>
                <a:lnTo>
                  <a:pt x="0" y="76352"/>
                </a:lnTo>
                <a:close/>
              </a:path>
              <a:path w="76200" h="364489">
                <a:moveTo>
                  <a:pt x="33340" y="76213"/>
                </a:moveTo>
                <a:lnTo>
                  <a:pt x="33261" y="57162"/>
                </a:lnTo>
                <a:lnTo>
                  <a:pt x="42786" y="57124"/>
                </a:lnTo>
                <a:lnTo>
                  <a:pt x="42865" y="76173"/>
                </a:lnTo>
                <a:lnTo>
                  <a:pt x="33340" y="76213"/>
                </a:lnTo>
                <a:close/>
              </a:path>
              <a:path w="76200" h="364489">
                <a:moveTo>
                  <a:pt x="42865" y="76173"/>
                </a:moveTo>
                <a:lnTo>
                  <a:pt x="42786" y="57124"/>
                </a:lnTo>
                <a:lnTo>
                  <a:pt x="66645" y="57124"/>
                </a:lnTo>
                <a:lnTo>
                  <a:pt x="76200" y="76034"/>
                </a:lnTo>
                <a:lnTo>
                  <a:pt x="42865" y="76173"/>
                </a:lnTo>
                <a:close/>
              </a:path>
              <a:path w="76200" h="364489">
                <a:moveTo>
                  <a:pt x="34531" y="364058"/>
                </a:moveTo>
                <a:lnTo>
                  <a:pt x="33340" y="76213"/>
                </a:lnTo>
                <a:lnTo>
                  <a:pt x="42865" y="76173"/>
                </a:lnTo>
                <a:lnTo>
                  <a:pt x="44056" y="364007"/>
                </a:lnTo>
                <a:lnTo>
                  <a:pt x="34531" y="364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53278" y="1427772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5"/>
              </a:spcBef>
            </a:pPr>
            <a:r>
              <a:rPr dirty="0"/>
              <a:t>磁体和电流都能产生磁场。它们的磁场是否有联系</a:t>
            </a:r>
            <a:r>
              <a:rPr dirty="0" spc="-10"/>
              <a:t>？</a:t>
            </a:r>
          </a:p>
        </p:txBody>
      </p:sp>
      <p:sp>
        <p:nvSpPr>
          <p:cNvPr id="7" name="object 7"/>
          <p:cNvSpPr/>
          <p:nvPr/>
        </p:nvSpPr>
        <p:spPr>
          <a:xfrm>
            <a:off x="6269735" y="3278123"/>
            <a:ext cx="3148584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3896" y="3315449"/>
            <a:ext cx="3096768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7167" y="3297935"/>
            <a:ext cx="3133344" cy="2093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70250" y="5625668"/>
            <a:ext cx="5414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阅读必修三</a:t>
            </a:r>
            <a:r>
              <a:rPr dirty="0" sz="2400" spc="-5" b="1">
                <a:latin typeface="华文楷体"/>
                <a:cs typeface="华文楷体"/>
              </a:rPr>
              <a:t>p107-108“</a:t>
            </a:r>
            <a:r>
              <a:rPr dirty="0" sz="2400" b="1">
                <a:latin typeface="华文楷体"/>
                <a:cs typeface="华文楷体"/>
              </a:rPr>
              <a:t>科学漫步”栏目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6050" y="1427772"/>
            <a:ext cx="2320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黑体"/>
                <a:cs typeface="黑体"/>
              </a:rPr>
              <a:t>“科学漫</a:t>
            </a:r>
            <a:r>
              <a:rPr dirty="0" spc="-5" b="1">
                <a:latin typeface="黑体"/>
                <a:cs typeface="黑体"/>
              </a:rPr>
              <a:t>步</a:t>
            </a:r>
            <a:r>
              <a:rPr dirty="0" spc="-15" b="1">
                <a:latin typeface="黑体"/>
                <a:cs typeface="黑体"/>
              </a:rPr>
              <a:t>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4819" y="2310079"/>
            <a:ext cx="4686935" cy="2142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安培的分子电流假说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algn="just" marL="12700" marR="5080" indent="691515">
              <a:lnSpc>
                <a:spcPct val="100000"/>
              </a:lnSpc>
              <a:spcBef>
                <a:spcPts val="1795"/>
              </a:spcBef>
            </a:pPr>
            <a:r>
              <a:rPr dirty="0" sz="2400" b="1">
                <a:latin typeface="华文楷体"/>
                <a:cs typeface="华文楷体"/>
              </a:rPr>
              <a:t>在物质内部，存在着一种环</a:t>
            </a:r>
            <a:r>
              <a:rPr dirty="0" sz="2400" spc="-5" b="1">
                <a:latin typeface="华文楷体"/>
                <a:cs typeface="华文楷体"/>
              </a:rPr>
              <a:t>形 </a:t>
            </a:r>
            <a:r>
              <a:rPr dirty="0" sz="2400" b="1">
                <a:latin typeface="华文楷体"/>
                <a:cs typeface="华文楷体"/>
              </a:rPr>
              <a:t>电流——分子电流，分子电流使</a:t>
            </a:r>
            <a:r>
              <a:rPr dirty="0" sz="2400" spc="-5" b="1">
                <a:latin typeface="华文楷体"/>
                <a:cs typeface="华文楷体"/>
              </a:rPr>
              <a:t>每 </a:t>
            </a:r>
            <a:r>
              <a:rPr dirty="0" sz="2400" b="1">
                <a:latin typeface="华文楷体"/>
                <a:cs typeface="华文楷体"/>
              </a:rPr>
              <a:t>个物质微粒都成为微小的磁体，</a:t>
            </a:r>
            <a:r>
              <a:rPr dirty="0" sz="2400" spc="-5" b="1">
                <a:latin typeface="华文楷体"/>
                <a:cs typeface="华文楷体"/>
              </a:rPr>
              <a:t>它 </a:t>
            </a:r>
            <a:r>
              <a:rPr dirty="0" sz="2400" b="1">
                <a:latin typeface="华文楷体"/>
                <a:cs typeface="华文楷体"/>
              </a:rPr>
              <a:t>的两侧相当于两个磁极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4904" y="3112007"/>
            <a:ext cx="1930907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1855" y="4587240"/>
            <a:ext cx="3228632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3777" y="1565147"/>
            <a:ext cx="908303" cy="1269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1729" y="140983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6" name="object 6"/>
          <p:cNvSpPr/>
          <p:nvPr/>
        </p:nvSpPr>
        <p:spPr>
          <a:xfrm>
            <a:off x="3426396" y="2350401"/>
            <a:ext cx="5288915" cy="1678305"/>
          </a:xfrm>
          <a:custGeom>
            <a:avLst/>
            <a:gdLst/>
            <a:ahLst/>
            <a:cxnLst/>
            <a:rect l="l" t="t" r="r" b="b"/>
            <a:pathLst>
              <a:path w="5288915" h="1678304">
                <a:moveTo>
                  <a:pt x="5288521" y="1678216"/>
                </a:moveTo>
                <a:lnTo>
                  <a:pt x="0" y="1678216"/>
                </a:lnTo>
                <a:lnTo>
                  <a:pt x="0" y="0"/>
                </a:lnTo>
                <a:lnTo>
                  <a:pt x="5288521" y="0"/>
                </a:lnTo>
                <a:lnTo>
                  <a:pt x="5288521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665516"/>
                </a:lnTo>
                <a:lnTo>
                  <a:pt x="6350" y="1665516"/>
                </a:lnTo>
                <a:lnTo>
                  <a:pt x="12700" y="1671866"/>
                </a:lnTo>
                <a:lnTo>
                  <a:pt x="5288521" y="1671866"/>
                </a:lnTo>
                <a:lnTo>
                  <a:pt x="5288521" y="1678216"/>
                </a:lnTo>
                <a:close/>
              </a:path>
              <a:path w="5288915" h="167830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288915" h="1678304">
                <a:moveTo>
                  <a:pt x="5275821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275821" y="6349"/>
                </a:lnTo>
                <a:lnTo>
                  <a:pt x="5275821" y="12699"/>
                </a:lnTo>
                <a:close/>
              </a:path>
              <a:path w="5288915" h="1678304">
                <a:moveTo>
                  <a:pt x="5275821" y="1671866"/>
                </a:moveTo>
                <a:lnTo>
                  <a:pt x="5275821" y="6349"/>
                </a:lnTo>
                <a:lnTo>
                  <a:pt x="5282171" y="12699"/>
                </a:lnTo>
                <a:lnTo>
                  <a:pt x="5288521" y="12699"/>
                </a:lnTo>
                <a:lnTo>
                  <a:pt x="5288521" y="1665516"/>
                </a:lnTo>
                <a:lnTo>
                  <a:pt x="5282171" y="1665516"/>
                </a:lnTo>
                <a:lnTo>
                  <a:pt x="5275821" y="1671866"/>
                </a:lnTo>
                <a:close/>
              </a:path>
              <a:path w="5288915" h="1678304">
                <a:moveTo>
                  <a:pt x="5288521" y="12699"/>
                </a:moveTo>
                <a:lnTo>
                  <a:pt x="5282171" y="12699"/>
                </a:lnTo>
                <a:lnTo>
                  <a:pt x="5275821" y="6349"/>
                </a:lnTo>
                <a:lnTo>
                  <a:pt x="5288521" y="6349"/>
                </a:lnTo>
                <a:lnTo>
                  <a:pt x="5288521" y="12699"/>
                </a:lnTo>
                <a:close/>
              </a:path>
              <a:path w="5288915" h="1678304">
                <a:moveTo>
                  <a:pt x="12700" y="1671866"/>
                </a:moveTo>
                <a:lnTo>
                  <a:pt x="6350" y="1665516"/>
                </a:lnTo>
                <a:lnTo>
                  <a:pt x="12700" y="1665516"/>
                </a:lnTo>
                <a:lnTo>
                  <a:pt x="12700" y="1671866"/>
                </a:lnTo>
                <a:close/>
              </a:path>
              <a:path w="5288915" h="1678304">
                <a:moveTo>
                  <a:pt x="5275821" y="1671866"/>
                </a:moveTo>
                <a:lnTo>
                  <a:pt x="12700" y="1671866"/>
                </a:lnTo>
                <a:lnTo>
                  <a:pt x="12700" y="1665516"/>
                </a:lnTo>
                <a:lnTo>
                  <a:pt x="5275821" y="1665516"/>
                </a:lnTo>
                <a:lnTo>
                  <a:pt x="5275821" y="1671866"/>
                </a:lnTo>
                <a:close/>
              </a:path>
              <a:path w="5288915" h="1678304">
                <a:moveTo>
                  <a:pt x="5288521" y="1671866"/>
                </a:moveTo>
                <a:lnTo>
                  <a:pt x="5275821" y="1671866"/>
                </a:lnTo>
                <a:lnTo>
                  <a:pt x="5282171" y="1665516"/>
                </a:lnTo>
                <a:lnTo>
                  <a:pt x="5288521" y="1665516"/>
                </a:lnTo>
                <a:lnTo>
                  <a:pt x="5288521" y="167186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9932" y="2165604"/>
            <a:ext cx="2525395" cy="381000"/>
          </a:xfrm>
          <a:custGeom>
            <a:avLst/>
            <a:gdLst/>
            <a:ahLst/>
            <a:cxnLst/>
            <a:rect l="l" t="t" r="r" b="b"/>
            <a:pathLst>
              <a:path w="2525395" h="381000">
                <a:moveTo>
                  <a:pt x="2461260" y="381000"/>
                </a:moveTo>
                <a:lnTo>
                  <a:pt x="64007" y="381000"/>
                </a:lnTo>
                <a:lnTo>
                  <a:pt x="38872" y="376391"/>
                </a:lnTo>
                <a:lnTo>
                  <a:pt x="18497" y="363016"/>
                </a:lnTo>
                <a:lnTo>
                  <a:pt x="4875" y="343013"/>
                </a:lnTo>
                <a:lnTo>
                  <a:pt x="0" y="318516"/>
                </a:lnTo>
                <a:lnTo>
                  <a:pt x="0" y="64008"/>
                </a:lnTo>
                <a:lnTo>
                  <a:pt x="4875" y="39363"/>
                </a:lnTo>
                <a:lnTo>
                  <a:pt x="18497" y="19150"/>
                </a:lnTo>
                <a:lnTo>
                  <a:pt x="38872" y="5363"/>
                </a:lnTo>
                <a:lnTo>
                  <a:pt x="64007" y="0"/>
                </a:lnTo>
                <a:lnTo>
                  <a:pt x="2461260" y="0"/>
                </a:lnTo>
                <a:lnTo>
                  <a:pt x="2486268" y="5363"/>
                </a:lnTo>
                <a:lnTo>
                  <a:pt x="2506603" y="19150"/>
                </a:lnTo>
                <a:lnTo>
                  <a:pt x="2520269" y="39363"/>
                </a:lnTo>
                <a:lnTo>
                  <a:pt x="2525267" y="64008"/>
                </a:lnTo>
                <a:lnTo>
                  <a:pt x="2525267" y="318516"/>
                </a:lnTo>
                <a:lnTo>
                  <a:pt x="2520269" y="343013"/>
                </a:lnTo>
                <a:lnTo>
                  <a:pt x="2506603" y="363016"/>
                </a:lnTo>
                <a:lnTo>
                  <a:pt x="2486268" y="376391"/>
                </a:lnTo>
                <a:lnTo>
                  <a:pt x="2461260" y="38100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3454" y="2159901"/>
            <a:ext cx="2538095" cy="393700"/>
          </a:xfrm>
          <a:custGeom>
            <a:avLst/>
            <a:gdLst/>
            <a:ahLst/>
            <a:cxnLst/>
            <a:rect l="l" t="t" r="r" b="b"/>
            <a:pathLst>
              <a:path w="2538095" h="393700">
                <a:moveTo>
                  <a:pt x="2482316" y="1269"/>
                </a:moveTo>
                <a:lnTo>
                  <a:pt x="55689" y="1269"/>
                </a:lnTo>
                <a:lnTo>
                  <a:pt x="59131" y="0"/>
                </a:lnTo>
                <a:lnTo>
                  <a:pt x="2478874" y="0"/>
                </a:lnTo>
                <a:lnTo>
                  <a:pt x="2482316" y="1269"/>
                </a:lnTo>
                <a:close/>
              </a:path>
              <a:path w="2538095" h="393700">
                <a:moveTo>
                  <a:pt x="2485694" y="391159"/>
                </a:moveTo>
                <a:lnTo>
                  <a:pt x="52311" y="391159"/>
                </a:lnTo>
                <a:lnTo>
                  <a:pt x="42494" y="387349"/>
                </a:lnTo>
                <a:lnTo>
                  <a:pt x="11836" y="361949"/>
                </a:lnTo>
                <a:lnTo>
                  <a:pt x="4152" y="346709"/>
                </a:lnTo>
                <a:lnTo>
                  <a:pt x="3048" y="344169"/>
                </a:lnTo>
                <a:lnTo>
                  <a:pt x="2108" y="340359"/>
                </a:lnTo>
                <a:lnTo>
                  <a:pt x="1320" y="337819"/>
                </a:lnTo>
                <a:lnTo>
                  <a:pt x="711" y="334009"/>
                </a:lnTo>
                <a:lnTo>
                  <a:pt x="266" y="330199"/>
                </a:lnTo>
                <a:lnTo>
                  <a:pt x="0" y="326389"/>
                </a:lnTo>
                <a:lnTo>
                  <a:pt x="0" y="66039"/>
                </a:lnTo>
                <a:lnTo>
                  <a:pt x="266" y="62229"/>
                </a:lnTo>
                <a:lnTo>
                  <a:pt x="711" y="58419"/>
                </a:lnTo>
                <a:lnTo>
                  <a:pt x="1320" y="54609"/>
                </a:lnTo>
                <a:lnTo>
                  <a:pt x="2108" y="52069"/>
                </a:lnTo>
                <a:lnTo>
                  <a:pt x="3048" y="48259"/>
                </a:lnTo>
                <a:lnTo>
                  <a:pt x="4152" y="45719"/>
                </a:lnTo>
                <a:lnTo>
                  <a:pt x="5422" y="41909"/>
                </a:lnTo>
                <a:lnTo>
                  <a:pt x="8331" y="35559"/>
                </a:lnTo>
                <a:lnTo>
                  <a:pt x="36461" y="7619"/>
                </a:lnTo>
                <a:lnTo>
                  <a:pt x="52311" y="1269"/>
                </a:lnTo>
                <a:lnTo>
                  <a:pt x="2485694" y="1269"/>
                </a:lnTo>
                <a:lnTo>
                  <a:pt x="2495511" y="5079"/>
                </a:lnTo>
                <a:lnTo>
                  <a:pt x="2501544" y="7619"/>
                </a:lnTo>
                <a:lnTo>
                  <a:pt x="2507310" y="11429"/>
                </a:lnTo>
                <a:lnTo>
                  <a:pt x="2509100" y="12699"/>
                </a:lnTo>
                <a:lnTo>
                  <a:pt x="58394" y="12699"/>
                </a:lnTo>
                <a:lnTo>
                  <a:pt x="55321" y="13969"/>
                </a:lnTo>
                <a:lnTo>
                  <a:pt x="52908" y="13969"/>
                </a:lnTo>
                <a:lnTo>
                  <a:pt x="49961" y="15239"/>
                </a:lnTo>
                <a:lnTo>
                  <a:pt x="50253" y="15239"/>
                </a:lnTo>
                <a:lnTo>
                  <a:pt x="47371" y="16509"/>
                </a:lnTo>
                <a:lnTo>
                  <a:pt x="47802" y="16509"/>
                </a:lnTo>
                <a:lnTo>
                  <a:pt x="42252" y="19049"/>
                </a:lnTo>
                <a:lnTo>
                  <a:pt x="42786" y="19049"/>
                </a:lnTo>
                <a:lnTo>
                  <a:pt x="37553" y="21589"/>
                </a:lnTo>
                <a:lnTo>
                  <a:pt x="38061" y="21589"/>
                </a:lnTo>
                <a:lnTo>
                  <a:pt x="33172" y="25399"/>
                </a:lnTo>
                <a:lnTo>
                  <a:pt x="33642" y="25399"/>
                </a:lnTo>
                <a:lnTo>
                  <a:pt x="29133" y="29209"/>
                </a:lnTo>
                <a:lnTo>
                  <a:pt x="29552" y="29209"/>
                </a:lnTo>
                <a:lnTo>
                  <a:pt x="25463" y="33019"/>
                </a:lnTo>
                <a:lnTo>
                  <a:pt x="25844" y="33019"/>
                </a:lnTo>
                <a:lnTo>
                  <a:pt x="23101" y="36829"/>
                </a:lnTo>
                <a:lnTo>
                  <a:pt x="22529" y="36829"/>
                </a:lnTo>
                <a:lnTo>
                  <a:pt x="19354" y="41909"/>
                </a:lnTo>
                <a:lnTo>
                  <a:pt x="19646" y="41909"/>
                </a:lnTo>
                <a:lnTo>
                  <a:pt x="16967" y="46989"/>
                </a:lnTo>
                <a:lnTo>
                  <a:pt x="17157" y="46989"/>
                </a:lnTo>
                <a:lnTo>
                  <a:pt x="16014" y="49529"/>
                </a:lnTo>
                <a:lnTo>
                  <a:pt x="15125" y="52069"/>
                </a:lnTo>
                <a:lnTo>
                  <a:pt x="14363" y="54609"/>
                </a:lnTo>
                <a:lnTo>
                  <a:pt x="13974" y="57149"/>
                </a:lnTo>
                <a:lnTo>
                  <a:pt x="13804" y="57149"/>
                </a:lnTo>
                <a:lnTo>
                  <a:pt x="13246" y="60959"/>
                </a:lnTo>
                <a:lnTo>
                  <a:pt x="12890" y="63499"/>
                </a:lnTo>
                <a:lnTo>
                  <a:pt x="12674" y="66039"/>
                </a:lnTo>
                <a:lnTo>
                  <a:pt x="12636" y="323849"/>
                </a:lnTo>
                <a:lnTo>
                  <a:pt x="12674" y="326389"/>
                </a:lnTo>
                <a:lnTo>
                  <a:pt x="12915" y="328929"/>
                </a:lnTo>
                <a:lnTo>
                  <a:pt x="13284" y="331469"/>
                </a:lnTo>
                <a:lnTo>
                  <a:pt x="13804" y="335279"/>
                </a:lnTo>
                <a:lnTo>
                  <a:pt x="13974" y="335279"/>
                </a:lnTo>
                <a:lnTo>
                  <a:pt x="14439" y="337819"/>
                </a:lnTo>
                <a:lnTo>
                  <a:pt x="15227" y="340359"/>
                </a:lnTo>
                <a:lnTo>
                  <a:pt x="16129" y="342899"/>
                </a:lnTo>
                <a:lnTo>
                  <a:pt x="17157" y="345439"/>
                </a:lnTo>
                <a:lnTo>
                  <a:pt x="16967" y="345439"/>
                </a:lnTo>
                <a:lnTo>
                  <a:pt x="19646" y="350519"/>
                </a:lnTo>
                <a:lnTo>
                  <a:pt x="19354" y="350519"/>
                </a:lnTo>
                <a:lnTo>
                  <a:pt x="22529" y="355599"/>
                </a:lnTo>
                <a:lnTo>
                  <a:pt x="23101" y="355599"/>
                </a:lnTo>
                <a:lnTo>
                  <a:pt x="25844" y="359409"/>
                </a:lnTo>
                <a:lnTo>
                  <a:pt x="25463" y="359409"/>
                </a:lnTo>
                <a:lnTo>
                  <a:pt x="29552" y="363219"/>
                </a:lnTo>
                <a:lnTo>
                  <a:pt x="29133" y="363219"/>
                </a:lnTo>
                <a:lnTo>
                  <a:pt x="33642" y="367029"/>
                </a:lnTo>
                <a:lnTo>
                  <a:pt x="33172" y="367029"/>
                </a:lnTo>
                <a:lnTo>
                  <a:pt x="38061" y="370839"/>
                </a:lnTo>
                <a:lnTo>
                  <a:pt x="37553" y="370839"/>
                </a:lnTo>
                <a:lnTo>
                  <a:pt x="42786" y="373379"/>
                </a:lnTo>
                <a:lnTo>
                  <a:pt x="42252" y="373379"/>
                </a:lnTo>
                <a:lnTo>
                  <a:pt x="47802" y="375919"/>
                </a:lnTo>
                <a:lnTo>
                  <a:pt x="47371" y="375919"/>
                </a:lnTo>
                <a:lnTo>
                  <a:pt x="50253" y="377189"/>
                </a:lnTo>
                <a:lnTo>
                  <a:pt x="49961" y="377189"/>
                </a:lnTo>
                <a:lnTo>
                  <a:pt x="52908" y="378459"/>
                </a:lnTo>
                <a:lnTo>
                  <a:pt x="55321" y="378459"/>
                </a:lnTo>
                <a:lnTo>
                  <a:pt x="58394" y="379729"/>
                </a:lnTo>
                <a:lnTo>
                  <a:pt x="66649" y="379729"/>
                </a:lnTo>
                <a:lnTo>
                  <a:pt x="69926" y="380999"/>
                </a:lnTo>
                <a:lnTo>
                  <a:pt x="2507310" y="380999"/>
                </a:lnTo>
                <a:lnTo>
                  <a:pt x="2501544" y="384809"/>
                </a:lnTo>
                <a:lnTo>
                  <a:pt x="2495511" y="387349"/>
                </a:lnTo>
                <a:lnTo>
                  <a:pt x="2485694" y="391159"/>
                </a:lnTo>
                <a:close/>
              </a:path>
              <a:path w="2538095" h="393700">
                <a:moveTo>
                  <a:pt x="2515819" y="38099"/>
                </a:moveTo>
                <a:lnTo>
                  <a:pt x="2512161" y="33019"/>
                </a:lnTo>
                <a:lnTo>
                  <a:pt x="2512542" y="33019"/>
                </a:lnTo>
                <a:lnTo>
                  <a:pt x="2508440" y="29209"/>
                </a:lnTo>
                <a:lnTo>
                  <a:pt x="2508872" y="29209"/>
                </a:lnTo>
                <a:lnTo>
                  <a:pt x="2504363" y="25399"/>
                </a:lnTo>
                <a:lnTo>
                  <a:pt x="2504833" y="25399"/>
                </a:lnTo>
                <a:lnTo>
                  <a:pt x="2499944" y="21589"/>
                </a:lnTo>
                <a:lnTo>
                  <a:pt x="2500452" y="21589"/>
                </a:lnTo>
                <a:lnTo>
                  <a:pt x="2495219" y="19049"/>
                </a:lnTo>
                <a:lnTo>
                  <a:pt x="2495753" y="19049"/>
                </a:lnTo>
                <a:lnTo>
                  <a:pt x="2490203" y="16509"/>
                </a:lnTo>
                <a:lnTo>
                  <a:pt x="2490635" y="16509"/>
                </a:lnTo>
                <a:lnTo>
                  <a:pt x="2487752" y="15239"/>
                </a:lnTo>
                <a:lnTo>
                  <a:pt x="2488044" y="15239"/>
                </a:lnTo>
                <a:lnTo>
                  <a:pt x="2485097" y="13969"/>
                </a:lnTo>
                <a:lnTo>
                  <a:pt x="2482684" y="13969"/>
                </a:lnTo>
                <a:lnTo>
                  <a:pt x="2479611" y="12699"/>
                </a:lnTo>
                <a:lnTo>
                  <a:pt x="2509100" y="12699"/>
                </a:lnTo>
                <a:lnTo>
                  <a:pt x="2530243" y="36829"/>
                </a:lnTo>
                <a:lnTo>
                  <a:pt x="2515476" y="36829"/>
                </a:lnTo>
                <a:lnTo>
                  <a:pt x="2515819" y="38099"/>
                </a:lnTo>
                <a:close/>
              </a:path>
              <a:path w="2538095" h="393700">
                <a:moveTo>
                  <a:pt x="52616" y="15239"/>
                </a:moveTo>
                <a:lnTo>
                  <a:pt x="52908" y="13969"/>
                </a:lnTo>
                <a:lnTo>
                  <a:pt x="55625" y="13969"/>
                </a:lnTo>
                <a:lnTo>
                  <a:pt x="52616" y="15239"/>
                </a:lnTo>
                <a:close/>
              </a:path>
              <a:path w="2538095" h="393700">
                <a:moveTo>
                  <a:pt x="2485390" y="15239"/>
                </a:moveTo>
                <a:lnTo>
                  <a:pt x="2482380" y="13969"/>
                </a:lnTo>
                <a:lnTo>
                  <a:pt x="2485097" y="13969"/>
                </a:lnTo>
                <a:lnTo>
                  <a:pt x="2485390" y="15239"/>
                </a:lnTo>
                <a:close/>
              </a:path>
              <a:path w="2538095" h="393700">
                <a:moveTo>
                  <a:pt x="22186" y="38099"/>
                </a:moveTo>
                <a:lnTo>
                  <a:pt x="22529" y="36829"/>
                </a:lnTo>
                <a:lnTo>
                  <a:pt x="23101" y="36829"/>
                </a:lnTo>
                <a:lnTo>
                  <a:pt x="22186" y="38099"/>
                </a:lnTo>
                <a:close/>
              </a:path>
              <a:path w="2538095" h="393700">
                <a:moveTo>
                  <a:pt x="2524264" y="58419"/>
                </a:moveTo>
                <a:lnTo>
                  <a:pt x="2523553" y="54609"/>
                </a:lnTo>
                <a:lnTo>
                  <a:pt x="2522778" y="52069"/>
                </a:lnTo>
                <a:lnTo>
                  <a:pt x="2521877" y="49529"/>
                </a:lnTo>
                <a:lnTo>
                  <a:pt x="2520848" y="46989"/>
                </a:lnTo>
                <a:lnTo>
                  <a:pt x="2521038" y="46989"/>
                </a:lnTo>
                <a:lnTo>
                  <a:pt x="2518359" y="41909"/>
                </a:lnTo>
                <a:lnTo>
                  <a:pt x="2518651" y="41909"/>
                </a:lnTo>
                <a:lnTo>
                  <a:pt x="2515476" y="36829"/>
                </a:lnTo>
                <a:lnTo>
                  <a:pt x="2530243" y="36829"/>
                </a:lnTo>
                <a:lnTo>
                  <a:pt x="2532570" y="41909"/>
                </a:lnTo>
                <a:lnTo>
                  <a:pt x="2533853" y="45719"/>
                </a:lnTo>
                <a:lnTo>
                  <a:pt x="2534958" y="48259"/>
                </a:lnTo>
                <a:lnTo>
                  <a:pt x="2535897" y="52069"/>
                </a:lnTo>
                <a:lnTo>
                  <a:pt x="2536672" y="54609"/>
                </a:lnTo>
                <a:lnTo>
                  <a:pt x="2537087" y="57149"/>
                </a:lnTo>
                <a:lnTo>
                  <a:pt x="2524201" y="57149"/>
                </a:lnTo>
                <a:lnTo>
                  <a:pt x="2524264" y="58419"/>
                </a:lnTo>
                <a:close/>
              </a:path>
              <a:path w="2538095" h="393700">
                <a:moveTo>
                  <a:pt x="13741" y="58419"/>
                </a:moveTo>
                <a:lnTo>
                  <a:pt x="13804" y="57149"/>
                </a:lnTo>
                <a:lnTo>
                  <a:pt x="13974" y="57149"/>
                </a:lnTo>
                <a:lnTo>
                  <a:pt x="13741" y="58419"/>
                </a:lnTo>
                <a:close/>
              </a:path>
              <a:path w="2538095" h="393700">
                <a:moveTo>
                  <a:pt x="2538095" y="323849"/>
                </a:moveTo>
                <a:lnTo>
                  <a:pt x="2525395" y="323849"/>
                </a:lnTo>
                <a:lnTo>
                  <a:pt x="2525318" y="66039"/>
                </a:lnTo>
                <a:lnTo>
                  <a:pt x="2525090" y="63499"/>
                </a:lnTo>
                <a:lnTo>
                  <a:pt x="2524709" y="60959"/>
                </a:lnTo>
                <a:lnTo>
                  <a:pt x="2524201" y="57149"/>
                </a:lnTo>
                <a:lnTo>
                  <a:pt x="2537087" y="57149"/>
                </a:lnTo>
                <a:lnTo>
                  <a:pt x="2537294" y="58419"/>
                </a:lnTo>
                <a:lnTo>
                  <a:pt x="2537739" y="62229"/>
                </a:lnTo>
                <a:lnTo>
                  <a:pt x="2538006" y="66039"/>
                </a:lnTo>
                <a:lnTo>
                  <a:pt x="2538095" y="323849"/>
                </a:lnTo>
                <a:close/>
              </a:path>
              <a:path w="2538095" h="393700">
                <a:moveTo>
                  <a:pt x="12636" y="323849"/>
                </a:moveTo>
                <a:lnTo>
                  <a:pt x="12611" y="322579"/>
                </a:lnTo>
                <a:lnTo>
                  <a:pt x="12636" y="323849"/>
                </a:lnTo>
                <a:close/>
              </a:path>
              <a:path w="2538095" h="393700">
                <a:moveTo>
                  <a:pt x="2537087" y="335279"/>
                </a:moveTo>
                <a:lnTo>
                  <a:pt x="2524201" y="335279"/>
                </a:lnTo>
                <a:lnTo>
                  <a:pt x="2524760" y="331469"/>
                </a:lnTo>
                <a:lnTo>
                  <a:pt x="2525115" y="328929"/>
                </a:lnTo>
                <a:lnTo>
                  <a:pt x="2525331" y="326389"/>
                </a:lnTo>
                <a:lnTo>
                  <a:pt x="2525395" y="322579"/>
                </a:lnTo>
                <a:lnTo>
                  <a:pt x="2525395" y="323849"/>
                </a:lnTo>
                <a:lnTo>
                  <a:pt x="2538095" y="323849"/>
                </a:lnTo>
                <a:lnTo>
                  <a:pt x="2538006" y="326389"/>
                </a:lnTo>
                <a:lnTo>
                  <a:pt x="2537739" y="330199"/>
                </a:lnTo>
                <a:lnTo>
                  <a:pt x="2537294" y="334009"/>
                </a:lnTo>
                <a:lnTo>
                  <a:pt x="2537087" y="335279"/>
                </a:lnTo>
                <a:close/>
              </a:path>
              <a:path w="2538095" h="393700">
                <a:moveTo>
                  <a:pt x="13974" y="335279"/>
                </a:moveTo>
                <a:lnTo>
                  <a:pt x="13804" y="335279"/>
                </a:lnTo>
                <a:lnTo>
                  <a:pt x="13741" y="334009"/>
                </a:lnTo>
                <a:lnTo>
                  <a:pt x="13974" y="335279"/>
                </a:lnTo>
                <a:close/>
              </a:path>
              <a:path w="2538095" h="393700">
                <a:moveTo>
                  <a:pt x="2530243" y="355599"/>
                </a:moveTo>
                <a:lnTo>
                  <a:pt x="2515476" y="355599"/>
                </a:lnTo>
                <a:lnTo>
                  <a:pt x="2518651" y="350519"/>
                </a:lnTo>
                <a:lnTo>
                  <a:pt x="2518359" y="350519"/>
                </a:lnTo>
                <a:lnTo>
                  <a:pt x="2521038" y="345439"/>
                </a:lnTo>
                <a:lnTo>
                  <a:pt x="2520848" y="345439"/>
                </a:lnTo>
                <a:lnTo>
                  <a:pt x="2521978" y="342899"/>
                </a:lnTo>
                <a:lnTo>
                  <a:pt x="2522880" y="340359"/>
                </a:lnTo>
                <a:lnTo>
                  <a:pt x="2523642" y="337819"/>
                </a:lnTo>
                <a:lnTo>
                  <a:pt x="2524264" y="334009"/>
                </a:lnTo>
                <a:lnTo>
                  <a:pt x="2524201" y="335279"/>
                </a:lnTo>
                <a:lnTo>
                  <a:pt x="2537087" y="335279"/>
                </a:lnTo>
                <a:lnTo>
                  <a:pt x="2536672" y="337819"/>
                </a:lnTo>
                <a:lnTo>
                  <a:pt x="2535897" y="340359"/>
                </a:lnTo>
                <a:lnTo>
                  <a:pt x="2534958" y="344169"/>
                </a:lnTo>
                <a:lnTo>
                  <a:pt x="2533853" y="346709"/>
                </a:lnTo>
                <a:lnTo>
                  <a:pt x="2532570" y="350519"/>
                </a:lnTo>
                <a:lnTo>
                  <a:pt x="2530243" y="355599"/>
                </a:lnTo>
                <a:close/>
              </a:path>
              <a:path w="2538095" h="393700">
                <a:moveTo>
                  <a:pt x="23101" y="355599"/>
                </a:moveTo>
                <a:lnTo>
                  <a:pt x="22529" y="355599"/>
                </a:lnTo>
                <a:lnTo>
                  <a:pt x="22186" y="354329"/>
                </a:lnTo>
                <a:lnTo>
                  <a:pt x="23101" y="355599"/>
                </a:lnTo>
                <a:close/>
              </a:path>
              <a:path w="2538095" h="393700">
                <a:moveTo>
                  <a:pt x="2507310" y="380999"/>
                </a:moveTo>
                <a:lnTo>
                  <a:pt x="2468079" y="380999"/>
                </a:lnTo>
                <a:lnTo>
                  <a:pt x="2471356" y="379729"/>
                </a:lnTo>
                <a:lnTo>
                  <a:pt x="2479611" y="379729"/>
                </a:lnTo>
                <a:lnTo>
                  <a:pt x="2482684" y="378459"/>
                </a:lnTo>
                <a:lnTo>
                  <a:pt x="2485097" y="378459"/>
                </a:lnTo>
                <a:lnTo>
                  <a:pt x="2488044" y="377189"/>
                </a:lnTo>
                <a:lnTo>
                  <a:pt x="2487752" y="377189"/>
                </a:lnTo>
                <a:lnTo>
                  <a:pt x="2490635" y="375919"/>
                </a:lnTo>
                <a:lnTo>
                  <a:pt x="2490203" y="375919"/>
                </a:lnTo>
                <a:lnTo>
                  <a:pt x="2495753" y="373379"/>
                </a:lnTo>
                <a:lnTo>
                  <a:pt x="2495219" y="373379"/>
                </a:lnTo>
                <a:lnTo>
                  <a:pt x="2500452" y="370839"/>
                </a:lnTo>
                <a:lnTo>
                  <a:pt x="2499944" y="370839"/>
                </a:lnTo>
                <a:lnTo>
                  <a:pt x="2504833" y="367029"/>
                </a:lnTo>
                <a:lnTo>
                  <a:pt x="2504363" y="367029"/>
                </a:lnTo>
                <a:lnTo>
                  <a:pt x="2508872" y="363219"/>
                </a:lnTo>
                <a:lnTo>
                  <a:pt x="2508440" y="363219"/>
                </a:lnTo>
                <a:lnTo>
                  <a:pt x="2512542" y="359409"/>
                </a:lnTo>
                <a:lnTo>
                  <a:pt x="2512161" y="359409"/>
                </a:lnTo>
                <a:lnTo>
                  <a:pt x="2515819" y="354329"/>
                </a:lnTo>
                <a:lnTo>
                  <a:pt x="2515476" y="355599"/>
                </a:lnTo>
                <a:lnTo>
                  <a:pt x="2530243" y="355599"/>
                </a:lnTo>
                <a:lnTo>
                  <a:pt x="2529662" y="356869"/>
                </a:lnTo>
                <a:lnTo>
                  <a:pt x="2526169" y="361949"/>
                </a:lnTo>
                <a:lnTo>
                  <a:pt x="2522143" y="367029"/>
                </a:lnTo>
                <a:lnTo>
                  <a:pt x="2517635" y="372109"/>
                </a:lnTo>
                <a:lnTo>
                  <a:pt x="2512682" y="377189"/>
                </a:lnTo>
                <a:lnTo>
                  <a:pt x="2507310" y="380999"/>
                </a:lnTo>
                <a:close/>
              </a:path>
              <a:path w="2538095" h="393700">
                <a:moveTo>
                  <a:pt x="55625" y="378459"/>
                </a:moveTo>
                <a:lnTo>
                  <a:pt x="52908" y="378459"/>
                </a:lnTo>
                <a:lnTo>
                  <a:pt x="52616" y="377189"/>
                </a:lnTo>
                <a:lnTo>
                  <a:pt x="55625" y="378459"/>
                </a:lnTo>
                <a:close/>
              </a:path>
              <a:path w="2538095" h="393700">
                <a:moveTo>
                  <a:pt x="2485097" y="378459"/>
                </a:moveTo>
                <a:lnTo>
                  <a:pt x="2482380" y="378459"/>
                </a:lnTo>
                <a:lnTo>
                  <a:pt x="2485390" y="377189"/>
                </a:lnTo>
                <a:lnTo>
                  <a:pt x="2485097" y="378459"/>
                </a:lnTo>
                <a:close/>
              </a:path>
              <a:path w="2538095" h="393700">
                <a:moveTo>
                  <a:pt x="2478874" y="392429"/>
                </a:moveTo>
                <a:lnTo>
                  <a:pt x="59131" y="392429"/>
                </a:lnTo>
                <a:lnTo>
                  <a:pt x="55689" y="391159"/>
                </a:lnTo>
                <a:lnTo>
                  <a:pt x="2482316" y="391159"/>
                </a:lnTo>
                <a:lnTo>
                  <a:pt x="2478874" y="392429"/>
                </a:lnTo>
                <a:close/>
              </a:path>
              <a:path w="2538095" h="393700">
                <a:moveTo>
                  <a:pt x="2468321" y="393699"/>
                </a:moveTo>
                <a:lnTo>
                  <a:pt x="69684" y="393699"/>
                </a:lnTo>
                <a:lnTo>
                  <a:pt x="66167" y="392429"/>
                </a:lnTo>
                <a:lnTo>
                  <a:pt x="2471826" y="392429"/>
                </a:lnTo>
                <a:lnTo>
                  <a:pt x="2468321" y="39369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37532" y="2999232"/>
            <a:ext cx="250190" cy="402590"/>
          </a:xfrm>
          <a:custGeom>
            <a:avLst/>
            <a:gdLst/>
            <a:ahLst/>
            <a:cxnLst/>
            <a:rect l="l" t="t" r="r" b="b"/>
            <a:pathLst>
              <a:path w="250189" h="402589">
                <a:moveTo>
                  <a:pt x="187451" y="277368"/>
                </a:moveTo>
                <a:lnTo>
                  <a:pt x="62483" y="277368"/>
                </a:lnTo>
                <a:lnTo>
                  <a:pt x="62483" y="0"/>
                </a:lnTo>
                <a:lnTo>
                  <a:pt x="187451" y="0"/>
                </a:lnTo>
                <a:lnTo>
                  <a:pt x="187451" y="277368"/>
                </a:lnTo>
                <a:close/>
              </a:path>
              <a:path w="250189" h="402589">
                <a:moveTo>
                  <a:pt x="124967" y="402336"/>
                </a:moveTo>
                <a:lnTo>
                  <a:pt x="0" y="277368"/>
                </a:lnTo>
                <a:lnTo>
                  <a:pt x="249935" y="277368"/>
                </a:lnTo>
                <a:lnTo>
                  <a:pt x="124967" y="4023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21987" y="2992666"/>
            <a:ext cx="281305" cy="418465"/>
          </a:xfrm>
          <a:custGeom>
            <a:avLst/>
            <a:gdLst/>
            <a:ahLst/>
            <a:cxnLst/>
            <a:rect l="l" t="t" r="r" b="b"/>
            <a:pathLst>
              <a:path w="281304" h="418464">
                <a:moveTo>
                  <a:pt x="71564" y="283933"/>
                </a:moveTo>
                <a:lnTo>
                  <a:pt x="71564" y="0"/>
                </a:lnTo>
                <a:lnTo>
                  <a:pt x="209448" y="0"/>
                </a:lnTo>
                <a:lnTo>
                  <a:pt x="209448" y="6349"/>
                </a:lnTo>
                <a:lnTo>
                  <a:pt x="84264" y="6349"/>
                </a:lnTo>
                <a:lnTo>
                  <a:pt x="77914" y="12699"/>
                </a:lnTo>
                <a:lnTo>
                  <a:pt x="84264" y="12699"/>
                </a:lnTo>
                <a:lnTo>
                  <a:pt x="84264" y="277583"/>
                </a:lnTo>
                <a:lnTo>
                  <a:pt x="77914" y="277583"/>
                </a:lnTo>
                <a:lnTo>
                  <a:pt x="71564" y="283933"/>
                </a:lnTo>
                <a:close/>
              </a:path>
              <a:path w="281304" h="418464">
                <a:moveTo>
                  <a:pt x="84264" y="12699"/>
                </a:moveTo>
                <a:lnTo>
                  <a:pt x="77914" y="12699"/>
                </a:lnTo>
                <a:lnTo>
                  <a:pt x="84264" y="6349"/>
                </a:lnTo>
                <a:lnTo>
                  <a:pt x="84264" y="12699"/>
                </a:lnTo>
                <a:close/>
              </a:path>
              <a:path w="281304" h="418464">
                <a:moveTo>
                  <a:pt x="196748" y="12699"/>
                </a:moveTo>
                <a:lnTo>
                  <a:pt x="84264" y="12699"/>
                </a:lnTo>
                <a:lnTo>
                  <a:pt x="84264" y="6349"/>
                </a:lnTo>
                <a:lnTo>
                  <a:pt x="196748" y="6349"/>
                </a:lnTo>
                <a:lnTo>
                  <a:pt x="196748" y="12699"/>
                </a:lnTo>
                <a:close/>
              </a:path>
              <a:path w="281304" h="418464">
                <a:moveTo>
                  <a:pt x="250379" y="290283"/>
                </a:moveTo>
                <a:lnTo>
                  <a:pt x="196748" y="290283"/>
                </a:lnTo>
                <a:lnTo>
                  <a:pt x="196748" y="6349"/>
                </a:lnTo>
                <a:lnTo>
                  <a:pt x="203098" y="12699"/>
                </a:lnTo>
                <a:lnTo>
                  <a:pt x="209448" y="12699"/>
                </a:lnTo>
                <a:lnTo>
                  <a:pt x="209448" y="277583"/>
                </a:lnTo>
                <a:lnTo>
                  <a:pt x="203098" y="277583"/>
                </a:lnTo>
                <a:lnTo>
                  <a:pt x="209448" y="283933"/>
                </a:lnTo>
                <a:lnTo>
                  <a:pt x="256730" y="283933"/>
                </a:lnTo>
                <a:lnTo>
                  <a:pt x="250379" y="290283"/>
                </a:lnTo>
                <a:close/>
              </a:path>
              <a:path w="281304" h="418464">
                <a:moveTo>
                  <a:pt x="209448" y="12699"/>
                </a:moveTo>
                <a:lnTo>
                  <a:pt x="203098" y="12699"/>
                </a:lnTo>
                <a:lnTo>
                  <a:pt x="196748" y="6349"/>
                </a:lnTo>
                <a:lnTo>
                  <a:pt x="209448" y="6349"/>
                </a:lnTo>
                <a:lnTo>
                  <a:pt x="209448" y="12699"/>
                </a:lnTo>
                <a:close/>
              </a:path>
              <a:path w="281304" h="418464">
                <a:moveTo>
                  <a:pt x="140512" y="418096"/>
                </a:moveTo>
                <a:lnTo>
                  <a:pt x="0" y="277583"/>
                </a:lnTo>
                <a:lnTo>
                  <a:pt x="71564" y="277583"/>
                </a:lnTo>
                <a:lnTo>
                  <a:pt x="71564" y="279450"/>
                </a:lnTo>
                <a:lnTo>
                  <a:pt x="19812" y="279450"/>
                </a:lnTo>
                <a:lnTo>
                  <a:pt x="15328" y="290283"/>
                </a:lnTo>
                <a:lnTo>
                  <a:pt x="30645" y="290283"/>
                </a:lnTo>
                <a:lnTo>
                  <a:pt x="140506" y="400145"/>
                </a:lnTo>
                <a:lnTo>
                  <a:pt x="136017" y="404634"/>
                </a:lnTo>
                <a:lnTo>
                  <a:pt x="153974" y="404634"/>
                </a:lnTo>
                <a:lnTo>
                  <a:pt x="140512" y="418096"/>
                </a:lnTo>
                <a:close/>
              </a:path>
              <a:path w="281304" h="418464">
                <a:moveTo>
                  <a:pt x="84264" y="283933"/>
                </a:moveTo>
                <a:lnTo>
                  <a:pt x="71564" y="283933"/>
                </a:lnTo>
                <a:lnTo>
                  <a:pt x="77914" y="277583"/>
                </a:lnTo>
                <a:lnTo>
                  <a:pt x="84264" y="277583"/>
                </a:lnTo>
                <a:lnTo>
                  <a:pt x="84264" y="283933"/>
                </a:lnTo>
                <a:close/>
              </a:path>
              <a:path w="281304" h="418464">
                <a:moveTo>
                  <a:pt x="209448" y="283933"/>
                </a:moveTo>
                <a:lnTo>
                  <a:pt x="203098" y="277583"/>
                </a:lnTo>
                <a:lnTo>
                  <a:pt x="209448" y="277583"/>
                </a:lnTo>
                <a:lnTo>
                  <a:pt x="209448" y="283933"/>
                </a:lnTo>
                <a:close/>
              </a:path>
              <a:path w="281304" h="418464">
                <a:moveTo>
                  <a:pt x="256730" y="283933"/>
                </a:moveTo>
                <a:lnTo>
                  <a:pt x="209448" y="283933"/>
                </a:lnTo>
                <a:lnTo>
                  <a:pt x="209448" y="277583"/>
                </a:lnTo>
                <a:lnTo>
                  <a:pt x="281025" y="277583"/>
                </a:lnTo>
                <a:lnTo>
                  <a:pt x="279158" y="279450"/>
                </a:lnTo>
                <a:lnTo>
                  <a:pt x="261213" y="279450"/>
                </a:lnTo>
                <a:lnTo>
                  <a:pt x="256730" y="283933"/>
                </a:lnTo>
                <a:close/>
              </a:path>
              <a:path w="281304" h="418464">
                <a:moveTo>
                  <a:pt x="30645" y="290283"/>
                </a:moveTo>
                <a:lnTo>
                  <a:pt x="15328" y="290283"/>
                </a:lnTo>
                <a:lnTo>
                  <a:pt x="19812" y="279450"/>
                </a:lnTo>
                <a:lnTo>
                  <a:pt x="30645" y="290283"/>
                </a:lnTo>
                <a:close/>
              </a:path>
              <a:path w="281304" h="418464">
                <a:moveTo>
                  <a:pt x="84264" y="290283"/>
                </a:moveTo>
                <a:lnTo>
                  <a:pt x="30645" y="290283"/>
                </a:lnTo>
                <a:lnTo>
                  <a:pt x="19812" y="279450"/>
                </a:lnTo>
                <a:lnTo>
                  <a:pt x="71564" y="279450"/>
                </a:lnTo>
                <a:lnTo>
                  <a:pt x="71564" y="283933"/>
                </a:lnTo>
                <a:lnTo>
                  <a:pt x="84264" y="283933"/>
                </a:lnTo>
                <a:lnTo>
                  <a:pt x="84264" y="290283"/>
                </a:lnTo>
                <a:close/>
              </a:path>
              <a:path w="281304" h="418464">
                <a:moveTo>
                  <a:pt x="153974" y="404634"/>
                </a:moveTo>
                <a:lnTo>
                  <a:pt x="144995" y="404634"/>
                </a:lnTo>
                <a:lnTo>
                  <a:pt x="140506" y="400145"/>
                </a:lnTo>
                <a:lnTo>
                  <a:pt x="261213" y="279450"/>
                </a:lnTo>
                <a:lnTo>
                  <a:pt x="265696" y="290283"/>
                </a:lnTo>
                <a:lnTo>
                  <a:pt x="268325" y="290283"/>
                </a:lnTo>
                <a:lnTo>
                  <a:pt x="153974" y="404634"/>
                </a:lnTo>
                <a:close/>
              </a:path>
              <a:path w="281304" h="418464">
                <a:moveTo>
                  <a:pt x="268325" y="290283"/>
                </a:moveTo>
                <a:lnTo>
                  <a:pt x="265696" y="290283"/>
                </a:lnTo>
                <a:lnTo>
                  <a:pt x="261213" y="279450"/>
                </a:lnTo>
                <a:lnTo>
                  <a:pt x="279158" y="279450"/>
                </a:lnTo>
                <a:lnTo>
                  <a:pt x="268325" y="290283"/>
                </a:lnTo>
                <a:close/>
              </a:path>
              <a:path w="281304" h="418464">
                <a:moveTo>
                  <a:pt x="144995" y="404634"/>
                </a:moveTo>
                <a:lnTo>
                  <a:pt x="136017" y="404634"/>
                </a:lnTo>
                <a:lnTo>
                  <a:pt x="140506" y="400145"/>
                </a:lnTo>
                <a:lnTo>
                  <a:pt x="144995" y="4046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30795" y="2977895"/>
            <a:ext cx="250190" cy="402590"/>
          </a:xfrm>
          <a:custGeom>
            <a:avLst/>
            <a:gdLst/>
            <a:ahLst/>
            <a:cxnLst/>
            <a:rect l="l" t="t" r="r" b="b"/>
            <a:pathLst>
              <a:path w="250190" h="402589">
                <a:moveTo>
                  <a:pt x="187451" y="277367"/>
                </a:moveTo>
                <a:lnTo>
                  <a:pt x="62483" y="277367"/>
                </a:lnTo>
                <a:lnTo>
                  <a:pt x="62483" y="0"/>
                </a:lnTo>
                <a:lnTo>
                  <a:pt x="187451" y="0"/>
                </a:lnTo>
                <a:lnTo>
                  <a:pt x="187451" y="277367"/>
                </a:lnTo>
                <a:close/>
              </a:path>
              <a:path w="250190" h="402589">
                <a:moveTo>
                  <a:pt x="124968" y="402336"/>
                </a:moveTo>
                <a:lnTo>
                  <a:pt x="0" y="277367"/>
                </a:lnTo>
                <a:lnTo>
                  <a:pt x="249935" y="277367"/>
                </a:lnTo>
                <a:lnTo>
                  <a:pt x="124968" y="4023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14806" y="2970898"/>
            <a:ext cx="281305" cy="418465"/>
          </a:xfrm>
          <a:custGeom>
            <a:avLst/>
            <a:gdLst/>
            <a:ahLst/>
            <a:cxnLst/>
            <a:rect l="l" t="t" r="r" b="b"/>
            <a:pathLst>
              <a:path w="281304" h="418464">
                <a:moveTo>
                  <a:pt x="71577" y="283933"/>
                </a:moveTo>
                <a:lnTo>
                  <a:pt x="71577" y="0"/>
                </a:lnTo>
                <a:lnTo>
                  <a:pt x="209461" y="0"/>
                </a:lnTo>
                <a:lnTo>
                  <a:pt x="209461" y="6350"/>
                </a:lnTo>
                <a:lnTo>
                  <a:pt x="84277" y="6350"/>
                </a:lnTo>
                <a:lnTo>
                  <a:pt x="77927" y="12700"/>
                </a:lnTo>
                <a:lnTo>
                  <a:pt x="84277" y="12700"/>
                </a:lnTo>
                <a:lnTo>
                  <a:pt x="84277" y="277583"/>
                </a:lnTo>
                <a:lnTo>
                  <a:pt x="77927" y="277583"/>
                </a:lnTo>
                <a:lnTo>
                  <a:pt x="71577" y="283933"/>
                </a:lnTo>
                <a:close/>
              </a:path>
              <a:path w="281304" h="418464">
                <a:moveTo>
                  <a:pt x="84277" y="12700"/>
                </a:moveTo>
                <a:lnTo>
                  <a:pt x="77927" y="12700"/>
                </a:lnTo>
                <a:lnTo>
                  <a:pt x="84277" y="6350"/>
                </a:lnTo>
                <a:lnTo>
                  <a:pt x="84277" y="12700"/>
                </a:lnTo>
                <a:close/>
              </a:path>
              <a:path w="281304" h="418464">
                <a:moveTo>
                  <a:pt x="196761" y="12700"/>
                </a:moveTo>
                <a:lnTo>
                  <a:pt x="84277" y="12700"/>
                </a:lnTo>
                <a:lnTo>
                  <a:pt x="84277" y="6350"/>
                </a:lnTo>
                <a:lnTo>
                  <a:pt x="196761" y="6350"/>
                </a:lnTo>
                <a:lnTo>
                  <a:pt x="196761" y="12700"/>
                </a:lnTo>
                <a:close/>
              </a:path>
              <a:path w="281304" h="418464">
                <a:moveTo>
                  <a:pt x="250367" y="290283"/>
                </a:moveTo>
                <a:lnTo>
                  <a:pt x="196761" y="290283"/>
                </a:lnTo>
                <a:lnTo>
                  <a:pt x="196761" y="6350"/>
                </a:lnTo>
                <a:lnTo>
                  <a:pt x="203111" y="12700"/>
                </a:lnTo>
                <a:lnTo>
                  <a:pt x="209461" y="12700"/>
                </a:lnTo>
                <a:lnTo>
                  <a:pt x="209461" y="277583"/>
                </a:lnTo>
                <a:lnTo>
                  <a:pt x="203111" y="277583"/>
                </a:lnTo>
                <a:lnTo>
                  <a:pt x="209461" y="283933"/>
                </a:lnTo>
                <a:lnTo>
                  <a:pt x="256717" y="283933"/>
                </a:lnTo>
                <a:lnTo>
                  <a:pt x="250367" y="290283"/>
                </a:lnTo>
                <a:close/>
              </a:path>
              <a:path w="281304" h="418464">
                <a:moveTo>
                  <a:pt x="209461" y="12700"/>
                </a:moveTo>
                <a:lnTo>
                  <a:pt x="203111" y="12700"/>
                </a:lnTo>
                <a:lnTo>
                  <a:pt x="196761" y="6350"/>
                </a:lnTo>
                <a:lnTo>
                  <a:pt x="209461" y="6350"/>
                </a:lnTo>
                <a:lnTo>
                  <a:pt x="209461" y="12700"/>
                </a:lnTo>
                <a:close/>
              </a:path>
              <a:path w="281304" h="418464">
                <a:moveTo>
                  <a:pt x="140525" y="418096"/>
                </a:moveTo>
                <a:lnTo>
                  <a:pt x="0" y="277583"/>
                </a:lnTo>
                <a:lnTo>
                  <a:pt x="71577" y="277583"/>
                </a:lnTo>
                <a:lnTo>
                  <a:pt x="71577" y="279438"/>
                </a:lnTo>
                <a:lnTo>
                  <a:pt x="19824" y="279438"/>
                </a:lnTo>
                <a:lnTo>
                  <a:pt x="15328" y="290283"/>
                </a:lnTo>
                <a:lnTo>
                  <a:pt x="30670" y="290283"/>
                </a:lnTo>
                <a:lnTo>
                  <a:pt x="140519" y="400132"/>
                </a:lnTo>
                <a:lnTo>
                  <a:pt x="136029" y="404622"/>
                </a:lnTo>
                <a:lnTo>
                  <a:pt x="154000" y="404622"/>
                </a:lnTo>
                <a:lnTo>
                  <a:pt x="140525" y="418096"/>
                </a:lnTo>
                <a:close/>
              </a:path>
              <a:path w="281304" h="418464">
                <a:moveTo>
                  <a:pt x="84277" y="283933"/>
                </a:moveTo>
                <a:lnTo>
                  <a:pt x="71577" y="283933"/>
                </a:lnTo>
                <a:lnTo>
                  <a:pt x="77927" y="277583"/>
                </a:lnTo>
                <a:lnTo>
                  <a:pt x="84277" y="277583"/>
                </a:lnTo>
                <a:lnTo>
                  <a:pt x="84277" y="283933"/>
                </a:lnTo>
                <a:close/>
              </a:path>
              <a:path w="281304" h="418464">
                <a:moveTo>
                  <a:pt x="209461" y="283933"/>
                </a:moveTo>
                <a:lnTo>
                  <a:pt x="203111" y="277583"/>
                </a:lnTo>
                <a:lnTo>
                  <a:pt x="209461" y="277583"/>
                </a:lnTo>
                <a:lnTo>
                  <a:pt x="209461" y="283933"/>
                </a:lnTo>
                <a:close/>
              </a:path>
              <a:path w="281304" h="418464">
                <a:moveTo>
                  <a:pt x="256717" y="283933"/>
                </a:moveTo>
                <a:lnTo>
                  <a:pt x="209461" y="283933"/>
                </a:lnTo>
                <a:lnTo>
                  <a:pt x="209461" y="277583"/>
                </a:lnTo>
                <a:lnTo>
                  <a:pt x="281038" y="277583"/>
                </a:lnTo>
                <a:lnTo>
                  <a:pt x="279184" y="279438"/>
                </a:lnTo>
                <a:lnTo>
                  <a:pt x="261213" y="279438"/>
                </a:lnTo>
                <a:lnTo>
                  <a:pt x="256717" y="283933"/>
                </a:lnTo>
                <a:close/>
              </a:path>
              <a:path w="281304" h="418464">
                <a:moveTo>
                  <a:pt x="30670" y="290283"/>
                </a:moveTo>
                <a:lnTo>
                  <a:pt x="15328" y="290283"/>
                </a:lnTo>
                <a:lnTo>
                  <a:pt x="19824" y="279438"/>
                </a:lnTo>
                <a:lnTo>
                  <a:pt x="30670" y="290283"/>
                </a:lnTo>
                <a:close/>
              </a:path>
              <a:path w="281304" h="418464">
                <a:moveTo>
                  <a:pt x="84277" y="290283"/>
                </a:moveTo>
                <a:lnTo>
                  <a:pt x="30670" y="290283"/>
                </a:lnTo>
                <a:lnTo>
                  <a:pt x="19824" y="279438"/>
                </a:lnTo>
                <a:lnTo>
                  <a:pt x="71577" y="279438"/>
                </a:lnTo>
                <a:lnTo>
                  <a:pt x="71577" y="283933"/>
                </a:lnTo>
                <a:lnTo>
                  <a:pt x="84277" y="283933"/>
                </a:lnTo>
                <a:lnTo>
                  <a:pt x="84277" y="290283"/>
                </a:lnTo>
                <a:close/>
              </a:path>
              <a:path w="281304" h="418464">
                <a:moveTo>
                  <a:pt x="154000" y="404622"/>
                </a:moveTo>
                <a:lnTo>
                  <a:pt x="145008" y="404622"/>
                </a:lnTo>
                <a:lnTo>
                  <a:pt x="140519" y="400132"/>
                </a:lnTo>
                <a:lnTo>
                  <a:pt x="261213" y="279438"/>
                </a:lnTo>
                <a:lnTo>
                  <a:pt x="265709" y="290283"/>
                </a:lnTo>
                <a:lnTo>
                  <a:pt x="268338" y="290283"/>
                </a:lnTo>
                <a:lnTo>
                  <a:pt x="154000" y="404622"/>
                </a:lnTo>
                <a:close/>
              </a:path>
              <a:path w="281304" h="418464">
                <a:moveTo>
                  <a:pt x="268338" y="290283"/>
                </a:moveTo>
                <a:lnTo>
                  <a:pt x="265709" y="290283"/>
                </a:lnTo>
                <a:lnTo>
                  <a:pt x="261213" y="279438"/>
                </a:lnTo>
                <a:lnTo>
                  <a:pt x="279184" y="279438"/>
                </a:lnTo>
                <a:lnTo>
                  <a:pt x="268338" y="290283"/>
                </a:lnTo>
                <a:close/>
              </a:path>
              <a:path w="281304" h="418464">
                <a:moveTo>
                  <a:pt x="145008" y="404622"/>
                </a:moveTo>
                <a:lnTo>
                  <a:pt x="136029" y="404622"/>
                </a:lnTo>
                <a:lnTo>
                  <a:pt x="140519" y="400132"/>
                </a:lnTo>
                <a:lnTo>
                  <a:pt x="145008" y="40462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6614" y="4431423"/>
            <a:ext cx="8013700" cy="1541145"/>
          </a:xfrm>
          <a:custGeom>
            <a:avLst/>
            <a:gdLst/>
            <a:ahLst/>
            <a:cxnLst/>
            <a:rect l="l" t="t" r="r" b="b"/>
            <a:pathLst>
              <a:path w="8013700" h="1541145">
                <a:moveTo>
                  <a:pt x="8013700" y="1540548"/>
                </a:moveTo>
                <a:lnTo>
                  <a:pt x="0" y="1540548"/>
                </a:lnTo>
                <a:lnTo>
                  <a:pt x="0" y="0"/>
                </a:lnTo>
                <a:lnTo>
                  <a:pt x="8013700" y="0"/>
                </a:lnTo>
                <a:lnTo>
                  <a:pt x="8013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527848"/>
                </a:lnTo>
                <a:lnTo>
                  <a:pt x="6350" y="1527848"/>
                </a:lnTo>
                <a:lnTo>
                  <a:pt x="12700" y="1534198"/>
                </a:lnTo>
                <a:lnTo>
                  <a:pt x="8013700" y="1534198"/>
                </a:lnTo>
                <a:lnTo>
                  <a:pt x="8013700" y="1540548"/>
                </a:lnTo>
                <a:close/>
              </a:path>
              <a:path w="8013700" h="15411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013700" h="1541145">
                <a:moveTo>
                  <a:pt x="8001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001000" y="6350"/>
                </a:lnTo>
                <a:lnTo>
                  <a:pt x="8001000" y="12700"/>
                </a:lnTo>
                <a:close/>
              </a:path>
              <a:path w="8013700" h="1541145">
                <a:moveTo>
                  <a:pt x="8001000" y="1534198"/>
                </a:moveTo>
                <a:lnTo>
                  <a:pt x="8001000" y="6350"/>
                </a:lnTo>
                <a:lnTo>
                  <a:pt x="8007350" y="12700"/>
                </a:lnTo>
                <a:lnTo>
                  <a:pt x="8013700" y="12700"/>
                </a:lnTo>
                <a:lnTo>
                  <a:pt x="8013700" y="1527848"/>
                </a:lnTo>
                <a:lnTo>
                  <a:pt x="8007350" y="1527848"/>
                </a:lnTo>
                <a:lnTo>
                  <a:pt x="8001000" y="1534198"/>
                </a:lnTo>
                <a:close/>
              </a:path>
              <a:path w="8013700" h="1541145">
                <a:moveTo>
                  <a:pt x="8013700" y="12700"/>
                </a:moveTo>
                <a:lnTo>
                  <a:pt x="8007350" y="12700"/>
                </a:lnTo>
                <a:lnTo>
                  <a:pt x="8001000" y="6350"/>
                </a:lnTo>
                <a:lnTo>
                  <a:pt x="8013700" y="6350"/>
                </a:lnTo>
                <a:lnTo>
                  <a:pt x="8013700" y="12700"/>
                </a:lnTo>
                <a:close/>
              </a:path>
              <a:path w="8013700" h="1541145">
                <a:moveTo>
                  <a:pt x="12700" y="1534198"/>
                </a:moveTo>
                <a:lnTo>
                  <a:pt x="6350" y="1527848"/>
                </a:lnTo>
                <a:lnTo>
                  <a:pt x="12700" y="1527848"/>
                </a:lnTo>
                <a:lnTo>
                  <a:pt x="12700" y="1534198"/>
                </a:lnTo>
                <a:close/>
              </a:path>
              <a:path w="8013700" h="1541145">
                <a:moveTo>
                  <a:pt x="8001000" y="1534198"/>
                </a:moveTo>
                <a:lnTo>
                  <a:pt x="12700" y="1534198"/>
                </a:lnTo>
                <a:lnTo>
                  <a:pt x="12700" y="1527848"/>
                </a:lnTo>
                <a:lnTo>
                  <a:pt x="8001000" y="1527848"/>
                </a:lnTo>
                <a:lnTo>
                  <a:pt x="8001000" y="1534198"/>
                </a:lnTo>
                <a:close/>
              </a:path>
              <a:path w="8013700" h="1541145">
                <a:moveTo>
                  <a:pt x="8013700" y="1534198"/>
                </a:moveTo>
                <a:lnTo>
                  <a:pt x="8001000" y="1534198"/>
                </a:lnTo>
                <a:lnTo>
                  <a:pt x="8007350" y="1527848"/>
                </a:lnTo>
                <a:lnTo>
                  <a:pt x="8013700" y="1527848"/>
                </a:lnTo>
                <a:lnTo>
                  <a:pt x="8013700" y="153419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02504" y="4969903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安培定则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4104" y="4604143"/>
            <a:ext cx="15494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直线电流 环形电流 通电螺线管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9303" y="4175759"/>
            <a:ext cx="1937385" cy="447040"/>
          </a:xfrm>
          <a:custGeom>
            <a:avLst/>
            <a:gdLst/>
            <a:ahLst/>
            <a:cxnLst/>
            <a:rect l="l" t="t" r="r" b="b"/>
            <a:pathLst>
              <a:path w="1937384" h="447039">
                <a:moveTo>
                  <a:pt x="1863852" y="446531"/>
                </a:moveTo>
                <a:lnTo>
                  <a:pt x="74675" y="446531"/>
                </a:lnTo>
                <a:lnTo>
                  <a:pt x="45362" y="440364"/>
                </a:lnTo>
                <a:lnTo>
                  <a:pt x="21583" y="424300"/>
                </a:lnTo>
                <a:lnTo>
                  <a:pt x="5681" y="400683"/>
                </a:lnTo>
                <a:lnTo>
                  <a:pt x="0" y="371855"/>
                </a:lnTo>
                <a:lnTo>
                  <a:pt x="0" y="74675"/>
                </a:lnTo>
                <a:lnTo>
                  <a:pt x="5681" y="45884"/>
                </a:lnTo>
                <a:lnTo>
                  <a:pt x="21583" y="22278"/>
                </a:lnTo>
                <a:lnTo>
                  <a:pt x="45362" y="6203"/>
                </a:lnTo>
                <a:lnTo>
                  <a:pt x="74675" y="0"/>
                </a:lnTo>
                <a:lnTo>
                  <a:pt x="1863852" y="0"/>
                </a:lnTo>
                <a:lnTo>
                  <a:pt x="1892391" y="6203"/>
                </a:lnTo>
                <a:lnTo>
                  <a:pt x="1915753" y="22278"/>
                </a:lnTo>
                <a:lnTo>
                  <a:pt x="1931453" y="45884"/>
                </a:lnTo>
                <a:lnTo>
                  <a:pt x="1937003" y="74675"/>
                </a:lnTo>
                <a:lnTo>
                  <a:pt x="1937003" y="371855"/>
                </a:lnTo>
                <a:lnTo>
                  <a:pt x="1931453" y="400683"/>
                </a:lnTo>
                <a:lnTo>
                  <a:pt x="1915753" y="424300"/>
                </a:lnTo>
                <a:lnTo>
                  <a:pt x="1892391" y="440364"/>
                </a:lnTo>
                <a:lnTo>
                  <a:pt x="1863852" y="446531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92776" y="4170057"/>
            <a:ext cx="1950720" cy="457200"/>
          </a:xfrm>
          <a:custGeom>
            <a:avLst/>
            <a:gdLst/>
            <a:ahLst/>
            <a:cxnLst/>
            <a:rect l="l" t="t" r="r" b="b"/>
            <a:pathLst>
              <a:path w="1950720" h="457200">
                <a:moveTo>
                  <a:pt x="1886013" y="1270"/>
                </a:moveTo>
                <a:lnTo>
                  <a:pt x="64236" y="1270"/>
                </a:lnTo>
                <a:lnTo>
                  <a:pt x="68199" y="0"/>
                </a:lnTo>
                <a:lnTo>
                  <a:pt x="1882038" y="0"/>
                </a:lnTo>
                <a:lnTo>
                  <a:pt x="1886013" y="1270"/>
                </a:lnTo>
                <a:close/>
              </a:path>
              <a:path w="1950720" h="457200">
                <a:moveTo>
                  <a:pt x="1886013" y="455929"/>
                </a:moveTo>
                <a:lnTo>
                  <a:pt x="64236" y="455929"/>
                </a:lnTo>
                <a:lnTo>
                  <a:pt x="56515" y="453389"/>
                </a:lnTo>
                <a:lnTo>
                  <a:pt x="49098" y="450850"/>
                </a:lnTo>
                <a:lnTo>
                  <a:pt x="45529" y="449579"/>
                </a:lnTo>
                <a:lnTo>
                  <a:pt x="42062" y="447039"/>
                </a:lnTo>
                <a:lnTo>
                  <a:pt x="38684" y="445770"/>
                </a:lnTo>
                <a:lnTo>
                  <a:pt x="35420" y="443229"/>
                </a:lnTo>
                <a:lnTo>
                  <a:pt x="32258" y="441960"/>
                </a:lnTo>
                <a:lnTo>
                  <a:pt x="29210" y="439420"/>
                </a:lnTo>
                <a:lnTo>
                  <a:pt x="26289" y="436879"/>
                </a:lnTo>
                <a:lnTo>
                  <a:pt x="23495" y="434339"/>
                </a:lnTo>
                <a:lnTo>
                  <a:pt x="20828" y="430529"/>
                </a:lnTo>
                <a:lnTo>
                  <a:pt x="18300" y="427989"/>
                </a:lnTo>
                <a:lnTo>
                  <a:pt x="15900" y="425450"/>
                </a:lnTo>
                <a:lnTo>
                  <a:pt x="13665" y="421639"/>
                </a:lnTo>
                <a:lnTo>
                  <a:pt x="11569" y="419100"/>
                </a:lnTo>
                <a:lnTo>
                  <a:pt x="9626" y="415289"/>
                </a:lnTo>
                <a:lnTo>
                  <a:pt x="7848" y="411479"/>
                </a:lnTo>
                <a:lnTo>
                  <a:pt x="6235" y="407670"/>
                </a:lnTo>
                <a:lnTo>
                  <a:pt x="4787" y="403860"/>
                </a:lnTo>
                <a:lnTo>
                  <a:pt x="3517" y="401320"/>
                </a:lnTo>
                <a:lnTo>
                  <a:pt x="2438" y="397510"/>
                </a:lnTo>
                <a:lnTo>
                  <a:pt x="1536" y="392429"/>
                </a:lnTo>
                <a:lnTo>
                  <a:pt x="825" y="388620"/>
                </a:lnTo>
                <a:lnTo>
                  <a:pt x="317" y="384810"/>
                </a:lnTo>
                <a:lnTo>
                  <a:pt x="0" y="381000"/>
                </a:lnTo>
                <a:lnTo>
                  <a:pt x="0" y="76200"/>
                </a:lnTo>
                <a:lnTo>
                  <a:pt x="9626" y="41910"/>
                </a:lnTo>
                <a:lnTo>
                  <a:pt x="11569" y="38100"/>
                </a:lnTo>
                <a:lnTo>
                  <a:pt x="13665" y="34289"/>
                </a:lnTo>
                <a:lnTo>
                  <a:pt x="15900" y="31750"/>
                </a:lnTo>
                <a:lnTo>
                  <a:pt x="18300" y="29210"/>
                </a:lnTo>
                <a:lnTo>
                  <a:pt x="20828" y="25400"/>
                </a:lnTo>
                <a:lnTo>
                  <a:pt x="38684" y="11429"/>
                </a:lnTo>
                <a:lnTo>
                  <a:pt x="42062" y="8889"/>
                </a:lnTo>
                <a:lnTo>
                  <a:pt x="45529" y="7620"/>
                </a:lnTo>
                <a:lnTo>
                  <a:pt x="49098" y="5079"/>
                </a:lnTo>
                <a:lnTo>
                  <a:pt x="56515" y="2539"/>
                </a:lnTo>
                <a:lnTo>
                  <a:pt x="60337" y="1270"/>
                </a:lnTo>
                <a:lnTo>
                  <a:pt x="1889912" y="1270"/>
                </a:lnTo>
                <a:lnTo>
                  <a:pt x="1897481" y="3810"/>
                </a:lnTo>
                <a:lnTo>
                  <a:pt x="1901151" y="5079"/>
                </a:lnTo>
                <a:lnTo>
                  <a:pt x="1904720" y="7620"/>
                </a:lnTo>
                <a:lnTo>
                  <a:pt x="1908187" y="8889"/>
                </a:lnTo>
                <a:lnTo>
                  <a:pt x="1911565" y="11429"/>
                </a:lnTo>
                <a:lnTo>
                  <a:pt x="1914829" y="12700"/>
                </a:lnTo>
                <a:lnTo>
                  <a:pt x="70281" y="12700"/>
                </a:lnTo>
                <a:lnTo>
                  <a:pt x="66624" y="13970"/>
                </a:lnTo>
                <a:lnTo>
                  <a:pt x="63652" y="13970"/>
                </a:lnTo>
                <a:lnTo>
                  <a:pt x="60134" y="15239"/>
                </a:lnTo>
                <a:lnTo>
                  <a:pt x="60426" y="15239"/>
                </a:lnTo>
                <a:lnTo>
                  <a:pt x="56984" y="16510"/>
                </a:lnTo>
                <a:lnTo>
                  <a:pt x="57277" y="16510"/>
                </a:lnTo>
                <a:lnTo>
                  <a:pt x="53911" y="17779"/>
                </a:lnTo>
                <a:lnTo>
                  <a:pt x="54190" y="17779"/>
                </a:lnTo>
                <a:lnTo>
                  <a:pt x="50901" y="19050"/>
                </a:lnTo>
                <a:lnTo>
                  <a:pt x="51181" y="19050"/>
                </a:lnTo>
                <a:lnTo>
                  <a:pt x="47980" y="20320"/>
                </a:lnTo>
                <a:lnTo>
                  <a:pt x="48260" y="20320"/>
                </a:lnTo>
                <a:lnTo>
                  <a:pt x="45148" y="21589"/>
                </a:lnTo>
                <a:lnTo>
                  <a:pt x="45415" y="21589"/>
                </a:lnTo>
                <a:lnTo>
                  <a:pt x="42392" y="24129"/>
                </a:lnTo>
                <a:lnTo>
                  <a:pt x="42646" y="24129"/>
                </a:lnTo>
                <a:lnTo>
                  <a:pt x="39738" y="25400"/>
                </a:lnTo>
                <a:lnTo>
                  <a:pt x="39979" y="25400"/>
                </a:lnTo>
                <a:lnTo>
                  <a:pt x="37185" y="27939"/>
                </a:lnTo>
                <a:lnTo>
                  <a:pt x="37414" y="27939"/>
                </a:lnTo>
                <a:lnTo>
                  <a:pt x="34721" y="29210"/>
                </a:lnTo>
                <a:lnTo>
                  <a:pt x="34950" y="29210"/>
                </a:lnTo>
                <a:lnTo>
                  <a:pt x="32372" y="31750"/>
                </a:lnTo>
                <a:lnTo>
                  <a:pt x="32588" y="31750"/>
                </a:lnTo>
                <a:lnTo>
                  <a:pt x="30124" y="34289"/>
                </a:lnTo>
                <a:lnTo>
                  <a:pt x="30327" y="34289"/>
                </a:lnTo>
                <a:lnTo>
                  <a:pt x="27990" y="36829"/>
                </a:lnTo>
                <a:lnTo>
                  <a:pt x="28194" y="36829"/>
                </a:lnTo>
                <a:lnTo>
                  <a:pt x="25984" y="39370"/>
                </a:lnTo>
                <a:lnTo>
                  <a:pt x="26162" y="39370"/>
                </a:lnTo>
                <a:lnTo>
                  <a:pt x="24104" y="41910"/>
                </a:lnTo>
                <a:lnTo>
                  <a:pt x="24269" y="41910"/>
                </a:lnTo>
                <a:lnTo>
                  <a:pt x="22339" y="44450"/>
                </a:lnTo>
                <a:lnTo>
                  <a:pt x="22504" y="44450"/>
                </a:lnTo>
                <a:lnTo>
                  <a:pt x="21310" y="46989"/>
                </a:lnTo>
                <a:lnTo>
                  <a:pt x="20853" y="46989"/>
                </a:lnTo>
                <a:lnTo>
                  <a:pt x="19215" y="50800"/>
                </a:lnTo>
                <a:lnTo>
                  <a:pt x="19354" y="50800"/>
                </a:lnTo>
                <a:lnTo>
                  <a:pt x="17868" y="53339"/>
                </a:lnTo>
                <a:lnTo>
                  <a:pt x="17102" y="55879"/>
                </a:lnTo>
                <a:lnTo>
                  <a:pt x="16764" y="55879"/>
                </a:lnTo>
                <a:lnTo>
                  <a:pt x="15595" y="59689"/>
                </a:lnTo>
                <a:lnTo>
                  <a:pt x="15028" y="62229"/>
                </a:lnTo>
                <a:lnTo>
                  <a:pt x="14770" y="62229"/>
                </a:lnTo>
                <a:lnTo>
                  <a:pt x="13944" y="66039"/>
                </a:lnTo>
                <a:lnTo>
                  <a:pt x="13360" y="69850"/>
                </a:lnTo>
                <a:lnTo>
                  <a:pt x="13085" y="72389"/>
                </a:lnTo>
                <a:lnTo>
                  <a:pt x="12674" y="76200"/>
                </a:lnTo>
                <a:lnTo>
                  <a:pt x="12771" y="381000"/>
                </a:lnTo>
                <a:lnTo>
                  <a:pt x="12966" y="383539"/>
                </a:lnTo>
                <a:lnTo>
                  <a:pt x="13398" y="387350"/>
                </a:lnTo>
                <a:lnTo>
                  <a:pt x="14008" y="391160"/>
                </a:lnTo>
                <a:lnTo>
                  <a:pt x="14219" y="391160"/>
                </a:lnTo>
                <a:lnTo>
                  <a:pt x="14770" y="393700"/>
                </a:lnTo>
                <a:lnTo>
                  <a:pt x="15697" y="397510"/>
                </a:lnTo>
                <a:lnTo>
                  <a:pt x="15985" y="397510"/>
                </a:lnTo>
                <a:lnTo>
                  <a:pt x="16764" y="400050"/>
                </a:lnTo>
                <a:lnTo>
                  <a:pt x="17983" y="403860"/>
                </a:lnTo>
                <a:lnTo>
                  <a:pt x="18364" y="403860"/>
                </a:lnTo>
                <a:lnTo>
                  <a:pt x="19354" y="406400"/>
                </a:lnTo>
                <a:lnTo>
                  <a:pt x="19215" y="406400"/>
                </a:lnTo>
                <a:lnTo>
                  <a:pt x="20853" y="408939"/>
                </a:lnTo>
                <a:lnTo>
                  <a:pt x="20713" y="408939"/>
                </a:lnTo>
                <a:lnTo>
                  <a:pt x="22504" y="412750"/>
                </a:lnTo>
                <a:lnTo>
                  <a:pt x="22982" y="412750"/>
                </a:lnTo>
                <a:lnTo>
                  <a:pt x="24269" y="415289"/>
                </a:lnTo>
                <a:lnTo>
                  <a:pt x="24790" y="415289"/>
                </a:lnTo>
                <a:lnTo>
                  <a:pt x="26162" y="417829"/>
                </a:lnTo>
                <a:lnTo>
                  <a:pt x="25984" y="417829"/>
                </a:lnTo>
                <a:lnTo>
                  <a:pt x="28194" y="420370"/>
                </a:lnTo>
                <a:lnTo>
                  <a:pt x="27990" y="420370"/>
                </a:lnTo>
                <a:lnTo>
                  <a:pt x="30327" y="422910"/>
                </a:lnTo>
                <a:lnTo>
                  <a:pt x="30124" y="422910"/>
                </a:lnTo>
                <a:lnTo>
                  <a:pt x="32588" y="425450"/>
                </a:lnTo>
                <a:lnTo>
                  <a:pt x="33661" y="425450"/>
                </a:lnTo>
                <a:lnTo>
                  <a:pt x="34950" y="426720"/>
                </a:lnTo>
                <a:lnTo>
                  <a:pt x="34721" y="426720"/>
                </a:lnTo>
                <a:lnTo>
                  <a:pt x="37414" y="429260"/>
                </a:lnTo>
                <a:lnTo>
                  <a:pt x="37185" y="429260"/>
                </a:lnTo>
                <a:lnTo>
                  <a:pt x="39979" y="431800"/>
                </a:lnTo>
                <a:lnTo>
                  <a:pt x="41192" y="431800"/>
                </a:lnTo>
                <a:lnTo>
                  <a:pt x="42646" y="433070"/>
                </a:lnTo>
                <a:lnTo>
                  <a:pt x="42392" y="433070"/>
                </a:lnTo>
                <a:lnTo>
                  <a:pt x="45415" y="434339"/>
                </a:lnTo>
                <a:lnTo>
                  <a:pt x="45148" y="434339"/>
                </a:lnTo>
                <a:lnTo>
                  <a:pt x="48260" y="436879"/>
                </a:lnTo>
                <a:lnTo>
                  <a:pt x="47980" y="436879"/>
                </a:lnTo>
                <a:lnTo>
                  <a:pt x="51181" y="438150"/>
                </a:lnTo>
                <a:lnTo>
                  <a:pt x="50901" y="438150"/>
                </a:lnTo>
                <a:lnTo>
                  <a:pt x="54190" y="439420"/>
                </a:lnTo>
                <a:lnTo>
                  <a:pt x="53911" y="439420"/>
                </a:lnTo>
                <a:lnTo>
                  <a:pt x="57277" y="440689"/>
                </a:lnTo>
                <a:lnTo>
                  <a:pt x="56984" y="440689"/>
                </a:lnTo>
                <a:lnTo>
                  <a:pt x="60426" y="441960"/>
                </a:lnTo>
                <a:lnTo>
                  <a:pt x="63347" y="441960"/>
                </a:lnTo>
                <a:lnTo>
                  <a:pt x="66941" y="443229"/>
                </a:lnTo>
                <a:lnTo>
                  <a:pt x="66624" y="443229"/>
                </a:lnTo>
                <a:lnTo>
                  <a:pt x="70281" y="444500"/>
                </a:lnTo>
                <a:lnTo>
                  <a:pt x="1913197" y="444500"/>
                </a:lnTo>
                <a:lnTo>
                  <a:pt x="1911565" y="445770"/>
                </a:lnTo>
                <a:lnTo>
                  <a:pt x="1908187" y="447039"/>
                </a:lnTo>
                <a:lnTo>
                  <a:pt x="1904720" y="449579"/>
                </a:lnTo>
                <a:lnTo>
                  <a:pt x="1901151" y="450850"/>
                </a:lnTo>
                <a:lnTo>
                  <a:pt x="1893735" y="453389"/>
                </a:lnTo>
                <a:lnTo>
                  <a:pt x="1886013" y="455929"/>
                </a:lnTo>
                <a:close/>
              </a:path>
              <a:path w="1950720" h="457200">
                <a:moveTo>
                  <a:pt x="1929536" y="48260"/>
                </a:moveTo>
                <a:lnTo>
                  <a:pt x="1927745" y="44450"/>
                </a:lnTo>
                <a:lnTo>
                  <a:pt x="1927910" y="44450"/>
                </a:lnTo>
                <a:lnTo>
                  <a:pt x="1925980" y="41910"/>
                </a:lnTo>
                <a:lnTo>
                  <a:pt x="1926145" y="41910"/>
                </a:lnTo>
                <a:lnTo>
                  <a:pt x="1924088" y="39370"/>
                </a:lnTo>
                <a:lnTo>
                  <a:pt x="1924265" y="39370"/>
                </a:lnTo>
                <a:lnTo>
                  <a:pt x="1922056" y="36829"/>
                </a:lnTo>
                <a:lnTo>
                  <a:pt x="1922259" y="36829"/>
                </a:lnTo>
                <a:lnTo>
                  <a:pt x="1919922" y="34289"/>
                </a:lnTo>
                <a:lnTo>
                  <a:pt x="1920125" y="34289"/>
                </a:lnTo>
                <a:lnTo>
                  <a:pt x="1917661" y="31750"/>
                </a:lnTo>
                <a:lnTo>
                  <a:pt x="1917877" y="31750"/>
                </a:lnTo>
                <a:lnTo>
                  <a:pt x="1915299" y="29210"/>
                </a:lnTo>
                <a:lnTo>
                  <a:pt x="1915528" y="29210"/>
                </a:lnTo>
                <a:lnTo>
                  <a:pt x="1912835" y="27939"/>
                </a:lnTo>
                <a:lnTo>
                  <a:pt x="1913064" y="27939"/>
                </a:lnTo>
                <a:lnTo>
                  <a:pt x="1910270" y="25400"/>
                </a:lnTo>
                <a:lnTo>
                  <a:pt x="1910511" y="25400"/>
                </a:lnTo>
                <a:lnTo>
                  <a:pt x="1907603" y="24129"/>
                </a:lnTo>
                <a:lnTo>
                  <a:pt x="1907857" y="24129"/>
                </a:lnTo>
                <a:lnTo>
                  <a:pt x="1904834" y="21589"/>
                </a:lnTo>
                <a:lnTo>
                  <a:pt x="1905101" y="21589"/>
                </a:lnTo>
                <a:lnTo>
                  <a:pt x="1901990" y="20320"/>
                </a:lnTo>
                <a:lnTo>
                  <a:pt x="1902269" y="20320"/>
                </a:lnTo>
                <a:lnTo>
                  <a:pt x="1899069" y="19050"/>
                </a:lnTo>
                <a:lnTo>
                  <a:pt x="1899348" y="19050"/>
                </a:lnTo>
                <a:lnTo>
                  <a:pt x="1896059" y="17779"/>
                </a:lnTo>
                <a:lnTo>
                  <a:pt x="1896338" y="17779"/>
                </a:lnTo>
                <a:lnTo>
                  <a:pt x="1892973" y="16510"/>
                </a:lnTo>
                <a:lnTo>
                  <a:pt x="1893265" y="16510"/>
                </a:lnTo>
                <a:lnTo>
                  <a:pt x="1889823" y="15239"/>
                </a:lnTo>
                <a:lnTo>
                  <a:pt x="1890115" y="15239"/>
                </a:lnTo>
                <a:lnTo>
                  <a:pt x="1886597" y="13970"/>
                </a:lnTo>
                <a:lnTo>
                  <a:pt x="1883625" y="13970"/>
                </a:lnTo>
                <a:lnTo>
                  <a:pt x="1879968" y="12700"/>
                </a:lnTo>
                <a:lnTo>
                  <a:pt x="1914829" y="12700"/>
                </a:lnTo>
                <a:lnTo>
                  <a:pt x="1931949" y="29210"/>
                </a:lnTo>
                <a:lnTo>
                  <a:pt x="1934349" y="31750"/>
                </a:lnTo>
                <a:lnTo>
                  <a:pt x="1936584" y="34289"/>
                </a:lnTo>
                <a:lnTo>
                  <a:pt x="1938680" y="38100"/>
                </a:lnTo>
                <a:lnTo>
                  <a:pt x="1940623" y="41910"/>
                </a:lnTo>
                <a:lnTo>
                  <a:pt x="1942401" y="44450"/>
                </a:lnTo>
                <a:lnTo>
                  <a:pt x="1943476" y="46989"/>
                </a:lnTo>
                <a:lnTo>
                  <a:pt x="1929396" y="46989"/>
                </a:lnTo>
                <a:lnTo>
                  <a:pt x="1929536" y="48260"/>
                </a:lnTo>
                <a:close/>
              </a:path>
              <a:path w="1950720" h="457200">
                <a:moveTo>
                  <a:pt x="20713" y="48260"/>
                </a:moveTo>
                <a:lnTo>
                  <a:pt x="20853" y="46989"/>
                </a:lnTo>
                <a:lnTo>
                  <a:pt x="21310" y="46989"/>
                </a:lnTo>
                <a:lnTo>
                  <a:pt x="20713" y="48260"/>
                </a:lnTo>
                <a:close/>
              </a:path>
              <a:path w="1950720" h="457200">
                <a:moveTo>
                  <a:pt x="1933587" y="57150"/>
                </a:moveTo>
                <a:lnTo>
                  <a:pt x="1932266" y="53339"/>
                </a:lnTo>
                <a:lnTo>
                  <a:pt x="1930895" y="50800"/>
                </a:lnTo>
                <a:lnTo>
                  <a:pt x="1931035" y="50800"/>
                </a:lnTo>
                <a:lnTo>
                  <a:pt x="1929396" y="46989"/>
                </a:lnTo>
                <a:lnTo>
                  <a:pt x="1943476" y="46989"/>
                </a:lnTo>
                <a:lnTo>
                  <a:pt x="1944014" y="48260"/>
                </a:lnTo>
                <a:lnTo>
                  <a:pt x="1945462" y="52070"/>
                </a:lnTo>
                <a:lnTo>
                  <a:pt x="1946732" y="55879"/>
                </a:lnTo>
                <a:lnTo>
                  <a:pt x="1933486" y="55879"/>
                </a:lnTo>
                <a:lnTo>
                  <a:pt x="1933587" y="57150"/>
                </a:lnTo>
                <a:close/>
              </a:path>
              <a:path w="1950720" h="457200">
                <a:moveTo>
                  <a:pt x="16662" y="57150"/>
                </a:moveTo>
                <a:lnTo>
                  <a:pt x="16764" y="55879"/>
                </a:lnTo>
                <a:lnTo>
                  <a:pt x="17102" y="55879"/>
                </a:lnTo>
                <a:lnTo>
                  <a:pt x="16662" y="57150"/>
                </a:lnTo>
                <a:close/>
              </a:path>
              <a:path w="1950720" h="457200">
                <a:moveTo>
                  <a:pt x="1935556" y="63500"/>
                </a:moveTo>
                <a:lnTo>
                  <a:pt x="1934552" y="59689"/>
                </a:lnTo>
                <a:lnTo>
                  <a:pt x="1933486" y="55879"/>
                </a:lnTo>
                <a:lnTo>
                  <a:pt x="1946732" y="55879"/>
                </a:lnTo>
                <a:lnTo>
                  <a:pt x="1947811" y="59689"/>
                </a:lnTo>
                <a:lnTo>
                  <a:pt x="1948412" y="62229"/>
                </a:lnTo>
                <a:lnTo>
                  <a:pt x="1935479" y="62229"/>
                </a:lnTo>
                <a:lnTo>
                  <a:pt x="1935556" y="63500"/>
                </a:lnTo>
                <a:close/>
              </a:path>
              <a:path w="1950720" h="457200">
                <a:moveTo>
                  <a:pt x="14693" y="63500"/>
                </a:moveTo>
                <a:lnTo>
                  <a:pt x="14770" y="62229"/>
                </a:lnTo>
                <a:lnTo>
                  <a:pt x="15028" y="62229"/>
                </a:lnTo>
                <a:lnTo>
                  <a:pt x="14693" y="63500"/>
                </a:lnTo>
                <a:close/>
              </a:path>
              <a:path w="1950720" h="457200">
                <a:moveTo>
                  <a:pt x="1950250" y="381000"/>
                </a:moveTo>
                <a:lnTo>
                  <a:pt x="1937562" y="381000"/>
                </a:lnTo>
                <a:lnTo>
                  <a:pt x="1937562" y="76200"/>
                </a:lnTo>
                <a:lnTo>
                  <a:pt x="1937283" y="72389"/>
                </a:lnTo>
                <a:lnTo>
                  <a:pt x="1936851" y="69850"/>
                </a:lnTo>
                <a:lnTo>
                  <a:pt x="1936242" y="66039"/>
                </a:lnTo>
                <a:lnTo>
                  <a:pt x="1935479" y="62229"/>
                </a:lnTo>
                <a:lnTo>
                  <a:pt x="1948412" y="62229"/>
                </a:lnTo>
                <a:lnTo>
                  <a:pt x="1948713" y="63500"/>
                </a:lnTo>
                <a:lnTo>
                  <a:pt x="1949424" y="67310"/>
                </a:lnTo>
                <a:lnTo>
                  <a:pt x="1949932" y="71120"/>
                </a:lnTo>
                <a:lnTo>
                  <a:pt x="1950250" y="76200"/>
                </a:lnTo>
                <a:lnTo>
                  <a:pt x="1950250" y="381000"/>
                </a:lnTo>
                <a:close/>
              </a:path>
              <a:path w="1950720" h="457200">
                <a:moveTo>
                  <a:pt x="12928" y="73660"/>
                </a:moveTo>
                <a:lnTo>
                  <a:pt x="12966" y="72389"/>
                </a:lnTo>
                <a:lnTo>
                  <a:pt x="12928" y="73660"/>
                </a:lnTo>
                <a:close/>
              </a:path>
              <a:path w="1950720" h="457200">
                <a:moveTo>
                  <a:pt x="1937321" y="73660"/>
                </a:moveTo>
                <a:lnTo>
                  <a:pt x="1937164" y="72389"/>
                </a:lnTo>
                <a:lnTo>
                  <a:pt x="1937321" y="73660"/>
                </a:lnTo>
                <a:close/>
              </a:path>
              <a:path w="1950720" h="457200">
                <a:moveTo>
                  <a:pt x="12771" y="381000"/>
                </a:moveTo>
                <a:lnTo>
                  <a:pt x="12674" y="379729"/>
                </a:lnTo>
                <a:lnTo>
                  <a:pt x="12771" y="381000"/>
                </a:lnTo>
                <a:close/>
              </a:path>
              <a:path w="1950720" h="457200">
                <a:moveTo>
                  <a:pt x="1948950" y="391160"/>
                </a:moveTo>
                <a:lnTo>
                  <a:pt x="1936242" y="391160"/>
                </a:lnTo>
                <a:lnTo>
                  <a:pt x="1936889" y="387350"/>
                </a:lnTo>
                <a:lnTo>
                  <a:pt x="1937321" y="383539"/>
                </a:lnTo>
                <a:lnTo>
                  <a:pt x="1937575" y="379729"/>
                </a:lnTo>
                <a:lnTo>
                  <a:pt x="1937562" y="381000"/>
                </a:lnTo>
                <a:lnTo>
                  <a:pt x="1950250" y="381000"/>
                </a:lnTo>
                <a:lnTo>
                  <a:pt x="1949932" y="384810"/>
                </a:lnTo>
                <a:lnTo>
                  <a:pt x="1949424" y="388620"/>
                </a:lnTo>
                <a:lnTo>
                  <a:pt x="1948950" y="391160"/>
                </a:lnTo>
                <a:close/>
              </a:path>
              <a:path w="1950720" h="457200">
                <a:moveTo>
                  <a:pt x="14219" y="391160"/>
                </a:moveTo>
                <a:lnTo>
                  <a:pt x="14008" y="391160"/>
                </a:lnTo>
                <a:lnTo>
                  <a:pt x="13944" y="389889"/>
                </a:lnTo>
                <a:lnTo>
                  <a:pt x="14219" y="391160"/>
                </a:lnTo>
                <a:close/>
              </a:path>
              <a:path w="1950720" h="457200">
                <a:moveTo>
                  <a:pt x="1947811" y="397510"/>
                </a:moveTo>
                <a:lnTo>
                  <a:pt x="1934552" y="397510"/>
                </a:lnTo>
                <a:lnTo>
                  <a:pt x="1935556" y="393700"/>
                </a:lnTo>
                <a:lnTo>
                  <a:pt x="1936305" y="389889"/>
                </a:lnTo>
                <a:lnTo>
                  <a:pt x="1936242" y="391160"/>
                </a:lnTo>
                <a:lnTo>
                  <a:pt x="1948950" y="391160"/>
                </a:lnTo>
                <a:lnTo>
                  <a:pt x="1947811" y="397510"/>
                </a:lnTo>
                <a:close/>
              </a:path>
              <a:path w="1950720" h="457200">
                <a:moveTo>
                  <a:pt x="15985" y="397510"/>
                </a:moveTo>
                <a:lnTo>
                  <a:pt x="15697" y="397510"/>
                </a:lnTo>
                <a:lnTo>
                  <a:pt x="15595" y="396239"/>
                </a:lnTo>
                <a:lnTo>
                  <a:pt x="15985" y="397510"/>
                </a:lnTo>
                <a:close/>
              </a:path>
              <a:path w="1950720" h="457200">
                <a:moveTo>
                  <a:pt x="1945462" y="403860"/>
                </a:moveTo>
                <a:lnTo>
                  <a:pt x="1932266" y="403860"/>
                </a:lnTo>
                <a:lnTo>
                  <a:pt x="1933587" y="400050"/>
                </a:lnTo>
                <a:lnTo>
                  <a:pt x="1934654" y="396239"/>
                </a:lnTo>
                <a:lnTo>
                  <a:pt x="1934552" y="397510"/>
                </a:lnTo>
                <a:lnTo>
                  <a:pt x="1947811" y="397510"/>
                </a:lnTo>
                <a:lnTo>
                  <a:pt x="1946732" y="401320"/>
                </a:lnTo>
                <a:lnTo>
                  <a:pt x="1945462" y="403860"/>
                </a:lnTo>
                <a:close/>
              </a:path>
              <a:path w="1950720" h="457200">
                <a:moveTo>
                  <a:pt x="18364" y="403860"/>
                </a:moveTo>
                <a:lnTo>
                  <a:pt x="17983" y="403860"/>
                </a:lnTo>
                <a:lnTo>
                  <a:pt x="17868" y="402589"/>
                </a:lnTo>
                <a:lnTo>
                  <a:pt x="18364" y="403860"/>
                </a:lnTo>
                <a:close/>
              </a:path>
              <a:path w="1950720" h="457200">
                <a:moveTo>
                  <a:pt x="1941808" y="412750"/>
                </a:moveTo>
                <a:lnTo>
                  <a:pt x="1927745" y="412750"/>
                </a:lnTo>
                <a:lnTo>
                  <a:pt x="1929536" y="408939"/>
                </a:lnTo>
                <a:lnTo>
                  <a:pt x="1929396" y="408939"/>
                </a:lnTo>
                <a:lnTo>
                  <a:pt x="1931035" y="406400"/>
                </a:lnTo>
                <a:lnTo>
                  <a:pt x="1930895" y="406400"/>
                </a:lnTo>
                <a:lnTo>
                  <a:pt x="1932381" y="402589"/>
                </a:lnTo>
                <a:lnTo>
                  <a:pt x="1932266" y="403860"/>
                </a:lnTo>
                <a:lnTo>
                  <a:pt x="1945462" y="403860"/>
                </a:lnTo>
                <a:lnTo>
                  <a:pt x="1944014" y="407670"/>
                </a:lnTo>
                <a:lnTo>
                  <a:pt x="1942401" y="411479"/>
                </a:lnTo>
                <a:lnTo>
                  <a:pt x="1941808" y="412750"/>
                </a:lnTo>
                <a:close/>
              </a:path>
              <a:path w="1950720" h="457200">
                <a:moveTo>
                  <a:pt x="22982" y="412750"/>
                </a:moveTo>
                <a:lnTo>
                  <a:pt x="22504" y="412750"/>
                </a:lnTo>
                <a:lnTo>
                  <a:pt x="22339" y="411479"/>
                </a:lnTo>
                <a:lnTo>
                  <a:pt x="22982" y="412750"/>
                </a:lnTo>
                <a:close/>
              </a:path>
              <a:path w="1950720" h="457200">
                <a:moveTo>
                  <a:pt x="1940623" y="415289"/>
                </a:moveTo>
                <a:lnTo>
                  <a:pt x="1925980" y="415289"/>
                </a:lnTo>
                <a:lnTo>
                  <a:pt x="1927910" y="411479"/>
                </a:lnTo>
                <a:lnTo>
                  <a:pt x="1927745" y="412750"/>
                </a:lnTo>
                <a:lnTo>
                  <a:pt x="1941808" y="412750"/>
                </a:lnTo>
                <a:lnTo>
                  <a:pt x="1940623" y="415289"/>
                </a:lnTo>
                <a:close/>
              </a:path>
              <a:path w="1950720" h="457200">
                <a:moveTo>
                  <a:pt x="24790" y="415289"/>
                </a:moveTo>
                <a:lnTo>
                  <a:pt x="24269" y="415289"/>
                </a:lnTo>
                <a:lnTo>
                  <a:pt x="24104" y="414020"/>
                </a:lnTo>
                <a:lnTo>
                  <a:pt x="24790" y="415289"/>
                </a:lnTo>
                <a:close/>
              </a:path>
              <a:path w="1950720" h="457200">
                <a:moveTo>
                  <a:pt x="1934349" y="425450"/>
                </a:moveTo>
                <a:lnTo>
                  <a:pt x="1917661" y="425450"/>
                </a:lnTo>
                <a:lnTo>
                  <a:pt x="1920125" y="422910"/>
                </a:lnTo>
                <a:lnTo>
                  <a:pt x="1919922" y="422910"/>
                </a:lnTo>
                <a:lnTo>
                  <a:pt x="1922259" y="420370"/>
                </a:lnTo>
                <a:lnTo>
                  <a:pt x="1922056" y="420370"/>
                </a:lnTo>
                <a:lnTo>
                  <a:pt x="1924265" y="417829"/>
                </a:lnTo>
                <a:lnTo>
                  <a:pt x="1924088" y="417829"/>
                </a:lnTo>
                <a:lnTo>
                  <a:pt x="1926145" y="414020"/>
                </a:lnTo>
                <a:lnTo>
                  <a:pt x="1925980" y="415289"/>
                </a:lnTo>
                <a:lnTo>
                  <a:pt x="1940623" y="415289"/>
                </a:lnTo>
                <a:lnTo>
                  <a:pt x="1938680" y="419100"/>
                </a:lnTo>
                <a:lnTo>
                  <a:pt x="1936584" y="421639"/>
                </a:lnTo>
                <a:lnTo>
                  <a:pt x="1934349" y="425450"/>
                </a:lnTo>
                <a:close/>
              </a:path>
              <a:path w="1950720" h="457200">
                <a:moveTo>
                  <a:pt x="33661" y="425450"/>
                </a:moveTo>
                <a:lnTo>
                  <a:pt x="32588" y="425450"/>
                </a:lnTo>
                <a:lnTo>
                  <a:pt x="32372" y="424179"/>
                </a:lnTo>
                <a:lnTo>
                  <a:pt x="33661" y="425450"/>
                </a:lnTo>
                <a:close/>
              </a:path>
              <a:path w="1950720" h="457200">
                <a:moveTo>
                  <a:pt x="1928533" y="431800"/>
                </a:moveTo>
                <a:lnTo>
                  <a:pt x="1910270" y="431800"/>
                </a:lnTo>
                <a:lnTo>
                  <a:pt x="1913064" y="429260"/>
                </a:lnTo>
                <a:lnTo>
                  <a:pt x="1912835" y="429260"/>
                </a:lnTo>
                <a:lnTo>
                  <a:pt x="1915528" y="426720"/>
                </a:lnTo>
                <a:lnTo>
                  <a:pt x="1915299" y="426720"/>
                </a:lnTo>
                <a:lnTo>
                  <a:pt x="1917877" y="424179"/>
                </a:lnTo>
                <a:lnTo>
                  <a:pt x="1917661" y="425450"/>
                </a:lnTo>
                <a:lnTo>
                  <a:pt x="1934349" y="425450"/>
                </a:lnTo>
                <a:lnTo>
                  <a:pt x="1931949" y="427989"/>
                </a:lnTo>
                <a:lnTo>
                  <a:pt x="1929422" y="430529"/>
                </a:lnTo>
                <a:lnTo>
                  <a:pt x="1928533" y="431800"/>
                </a:lnTo>
                <a:close/>
              </a:path>
              <a:path w="1950720" h="457200">
                <a:moveTo>
                  <a:pt x="41192" y="431800"/>
                </a:moveTo>
                <a:lnTo>
                  <a:pt x="39979" y="431800"/>
                </a:lnTo>
                <a:lnTo>
                  <a:pt x="39738" y="430529"/>
                </a:lnTo>
                <a:lnTo>
                  <a:pt x="41192" y="431800"/>
                </a:lnTo>
                <a:close/>
              </a:path>
              <a:path w="1950720" h="457200">
                <a:moveTo>
                  <a:pt x="1913197" y="444500"/>
                </a:moveTo>
                <a:lnTo>
                  <a:pt x="1879968" y="444500"/>
                </a:lnTo>
                <a:lnTo>
                  <a:pt x="1883625" y="443229"/>
                </a:lnTo>
                <a:lnTo>
                  <a:pt x="1883308" y="443229"/>
                </a:lnTo>
                <a:lnTo>
                  <a:pt x="1886902" y="441960"/>
                </a:lnTo>
                <a:lnTo>
                  <a:pt x="1889823" y="441960"/>
                </a:lnTo>
                <a:lnTo>
                  <a:pt x="1893265" y="440689"/>
                </a:lnTo>
                <a:lnTo>
                  <a:pt x="1892973" y="440689"/>
                </a:lnTo>
                <a:lnTo>
                  <a:pt x="1896338" y="439420"/>
                </a:lnTo>
                <a:lnTo>
                  <a:pt x="1896059" y="439420"/>
                </a:lnTo>
                <a:lnTo>
                  <a:pt x="1899348" y="438150"/>
                </a:lnTo>
                <a:lnTo>
                  <a:pt x="1899069" y="438150"/>
                </a:lnTo>
                <a:lnTo>
                  <a:pt x="1902269" y="436879"/>
                </a:lnTo>
                <a:lnTo>
                  <a:pt x="1901990" y="436879"/>
                </a:lnTo>
                <a:lnTo>
                  <a:pt x="1905101" y="434339"/>
                </a:lnTo>
                <a:lnTo>
                  <a:pt x="1904834" y="434339"/>
                </a:lnTo>
                <a:lnTo>
                  <a:pt x="1907857" y="433070"/>
                </a:lnTo>
                <a:lnTo>
                  <a:pt x="1907603" y="433070"/>
                </a:lnTo>
                <a:lnTo>
                  <a:pt x="1910511" y="430529"/>
                </a:lnTo>
                <a:lnTo>
                  <a:pt x="1910270" y="431800"/>
                </a:lnTo>
                <a:lnTo>
                  <a:pt x="1928533" y="431800"/>
                </a:lnTo>
                <a:lnTo>
                  <a:pt x="1926755" y="434339"/>
                </a:lnTo>
                <a:lnTo>
                  <a:pt x="1923961" y="436879"/>
                </a:lnTo>
                <a:lnTo>
                  <a:pt x="1921040" y="439420"/>
                </a:lnTo>
                <a:lnTo>
                  <a:pt x="1917992" y="441960"/>
                </a:lnTo>
                <a:lnTo>
                  <a:pt x="1914829" y="443229"/>
                </a:lnTo>
                <a:lnTo>
                  <a:pt x="1913197" y="444500"/>
                </a:lnTo>
                <a:close/>
              </a:path>
              <a:path w="1950720" h="457200">
                <a:moveTo>
                  <a:pt x="1878012" y="457200"/>
                </a:moveTo>
                <a:lnTo>
                  <a:pt x="72237" y="457200"/>
                </a:lnTo>
                <a:lnTo>
                  <a:pt x="68199" y="455929"/>
                </a:lnTo>
                <a:lnTo>
                  <a:pt x="1882038" y="455929"/>
                </a:lnTo>
                <a:lnTo>
                  <a:pt x="1878012" y="457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11486" y="2023757"/>
            <a:ext cx="4902200" cy="253555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algn="ctr" marL="17907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华文楷体"/>
                <a:cs typeface="华文楷体"/>
              </a:rPr>
              <a:t>总体思路和方法</a:t>
            </a:r>
            <a:endParaRPr sz="2400">
              <a:latin typeface="华文楷体"/>
              <a:cs typeface="华文楷体"/>
            </a:endParaRPr>
          </a:p>
          <a:p>
            <a:pPr algn="ctr" marR="68580">
              <a:lnSpc>
                <a:spcPct val="100000"/>
              </a:lnSpc>
              <a:spcBef>
                <a:spcPts val="800"/>
              </a:spcBef>
              <a:tabLst>
                <a:tab pos="1447165" algn="l"/>
                <a:tab pos="2666365" algn="l"/>
              </a:tabLst>
            </a:pPr>
            <a:r>
              <a:rPr dirty="0" sz="2400">
                <a:latin typeface="华文楷体"/>
                <a:cs typeface="华文楷体"/>
              </a:rPr>
              <a:t>磁感线	描述	磁场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用形象化的手段描述抽象的物理概念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L="20955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华文楷体"/>
                <a:cs typeface="华文楷体"/>
              </a:rPr>
              <a:t>电流的磁场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29188" y="4641443"/>
            <a:ext cx="553085" cy="1100455"/>
          </a:xfrm>
          <a:custGeom>
            <a:avLst/>
            <a:gdLst/>
            <a:ahLst/>
            <a:cxnLst/>
            <a:rect l="l" t="t" r="r" b="b"/>
            <a:pathLst>
              <a:path w="553085" h="1100454">
                <a:moveTo>
                  <a:pt x="257479" y="38100"/>
                </a:moveTo>
                <a:lnTo>
                  <a:pt x="0" y="38100"/>
                </a:lnTo>
                <a:lnTo>
                  <a:pt x="0" y="0"/>
                </a:lnTo>
                <a:lnTo>
                  <a:pt x="295579" y="0"/>
                </a:lnTo>
                <a:lnTo>
                  <a:pt x="295579" y="19050"/>
                </a:lnTo>
                <a:lnTo>
                  <a:pt x="257479" y="19050"/>
                </a:lnTo>
                <a:lnTo>
                  <a:pt x="257479" y="38100"/>
                </a:lnTo>
                <a:close/>
              </a:path>
              <a:path w="553085" h="1100454">
                <a:moveTo>
                  <a:pt x="257479" y="1081265"/>
                </a:moveTo>
                <a:lnTo>
                  <a:pt x="257479" y="19050"/>
                </a:lnTo>
                <a:lnTo>
                  <a:pt x="276529" y="38100"/>
                </a:lnTo>
                <a:lnTo>
                  <a:pt x="295579" y="38100"/>
                </a:lnTo>
                <a:lnTo>
                  <a:pt x="295579" y="531113"/>
                </a:lnTo>
                <a:lnTo>
                  <a:pt x="276529" y="531113"/>
                </a:lnTo>
                <a:lnTo>
                  <a:pt x="295579" y="550163"/>
                </a:lnTo>
                <a:lnTo>
                  <a:pt x="276529" y="569213"/>
                </a:lnTo>
                <a:lnTo>
                  <a:pt x="295579" y="569213"/>
                </a:lnTo>
                <a:lnTo>
                  <a:pt x="295579" y="1062215"/>
                </a:lnTo>
                <a:lnTo>
                  <a:pt x="276529" y="1062215"/>
                </a:lnTo>
                <a:lnTo>
                  <a:pt x="257479" y="1081265"/>
                </a:lnTo>
                <a:close/>
              </a:path>
              <a:path w="553085" h="1100454">
                <a:moveTo>
                  <a:pt x="295579" y="38100"/>
                </a:moveTo>
                <a:lnTo>
                  <a:pt x="276529" y="38100"/>
                </a:lnTo>
                <a:lnTo>
                  <a:pt x="257479" y="19050"/>
                </a:lnTo>
                <a:lnTo>
                  <a:pt x="295579" y="19050"/>
                </a:lnTo>
                <a:lnTo>
                  <a:pt x="295579" y="38100"/>
                </a:lnTo>
                <a:close/>
              </a:path>
              <a:path w="553085" h="1100454">
                <a:moveTo>
                  <a:pt x="295579" y="550163"/>
                </a:moveTo>
                <a:lnTo>
                  <a:pt x="276529" y="531113"/>
                </a:lnTo>
                <a:lnTo>
                  <a:pt x="295579" y="531113"/>
                </a:lnTo>
                <a:lnTo>
                  <a:pt x="295579" y="550163"/>
                </a:lnTo>
                <a:close/>
              </a:path>
              <a:path w="553085" h="1100454">
                <a:moveTo>
                  <a:pt x="553059" y="569213"/>
                </a:moveTo>
                <a:lnTo>
                  <a:pt x="295579" y="569213"/>
                </a:lnTo>
                <a:lnTo>
                  <a:pt x="295579" y="531113"/>
                </a:lnTo>
                <a:lnTo>
                  <a:pt x="553059" y="531113"/>
                </a:lnTo>
                <a:lnTo>
                  <a:pt x="553059" y="569213"/>
                </a:lnTo>
                <a:close/>
              </a:path>
              <a:path w="553085" h="1100454">
                <a:moveTo>
                  <a:pt x="295579" y="569213"/>
                </a:moveTo>
                <a:lnTo>
                  <a:pt x="276529" y="569213"/>
                </a:lnTo>
                <a:lnTo>
                  <a:pt x="295579" y="550163"/>
                </a:lnTo>
                <a:lnTo>
                  <a:pt x="295579" y="569213"/>
                </a:lnTo>
                <a:close/>
              </a:path>
              <a:path w="553085" h="1100454">
                <a:moveTo>
                  <a:pt x="295579" y="1100315"/>
                </a:moveTo>
                <a:lnTo>
                  <a:pt x="0" y="1100315"/>
                </a:lnTo>
                <a:lnTo>
                  <a:pt x="0" y="1062215"/>
                </a:lnTo>
                <a:lnTo>
                  <a:pt x="257479" y="1062215"/>
                </a:lnTo>
                <a:lnTo>
                  <a:pt x="257479" y="1081265"/>
                </a:lnTo>
                <a:lnTo>
                  <a:pt x="295579" y="1081265"/>
                </a:lnTo>
                <a:lnTo>
                  <a:pt x="295579" y="1100315"/>
                </a:lnTo>
                <a:close/>
              </a:path>
              <a:path w="553085" h="1100454">
                <a:moveTo>
                  <a:pt x="295579" y="1081265"/>
                </a:moveTo>
                <a:lnTo>
                  <a:pt x="257479" y="1081265"/>
                </a:lnTo>
                <a:lnTo>
                  <a:pt x="276529" y="1062215"/>
                </a:lnTo>
                <a:lnTo>
                  <a:pt x="295579" y="1062215"/>
                </a:lnTo>
                <a:lnTo>
                  <a:pt x="295579" y="10812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22478" y="4661217"/>
            <a:ext cx="727494" cy="1080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241361" y="4568735"/>
            <a:ext cx="30734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46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用简洁的手形语言 描述物理规律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立体图向平面图的转化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一、电和磁的联系</a:t>
            </a:r>
          </a:p>
        </p:txBody>
      </p:sp>
      <p:sp>
        <p:nvSpPr>
          <p:cNvPr id="6" name="object 6"/>
          <p:cNvSpPr/>
          <p:nvPr/>
        </p:nvSpPr>
        <p:spPr>
          <a:xfrm>
            <a:off x="3244595" y="4290059"/>
            <a:ext cx="2465832" cy="162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9959" y="4354067"/>
            <a:ext cx="2097024" cy="92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20667" y="4270247"/>
            <a:ext cx="1225296" cy="1548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45393" y="545155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+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2646" y="545357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+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3635" y="4323588"/>
            <a:ext cx="2336292" cy="1601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26807" y="4436364"/>
            <a:ext cx="1987296" cy="900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62188" y="4410455"/>
            <a:ext cx="580644" cy="1440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8371" y="4347971"/>
            <a:ext cx="568451" cy="1502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15287" y="552096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+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9879" y="553185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-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09132" y="2432304"/>
            <a:ext cx="3296412" cy="14645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3703" y="2388107"/>
            <a:ext cx="969263" cy="1972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87523" y="2418588"/>
            <a:ext cx="3360420" cy="1493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99132" y="2348483"/>
            <a:ext cx="987552" cy="1648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一、电和磁的联系</a:t>
            </a:r>
          </a:p>
        </p:txBody>
      </p:sp>
      <p:sp>
        <p:nvSpPr>
          <p:cNvPr id="6" name="object 6"/>
          <p:cNvSpPr/>
          <p:nvPr/>
        </p:nvSpPr>
        <p:spPr>
          <a:xfrm>
            <a:off x="7808976" y="2392679"/>
            <a:ext cx="1781555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05228" y="4792891"/>
            <a:ext cx="790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楷体"/>
                <a:cs typeface="楷体"/>
              </a:rPr>
              <a:t>奥斯</a:t>
            </a:r>
            <a:r>
              <a:rPr dirty="0" sz="2000" spc="-5" b="1">
                <a:latin typeface="楷体"/>
                <a:cs typeface="楷体"/>
              </a:rPr>
              <a:t>特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3779" y="3602735"/>
            <a:ext cx="1165860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70760" y="3602735"/>
            <a:ext cx="1132331" cy="1133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6644" y="2465832"/>
            <a:ext cx="1176528" cy="1188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98545" y="3593922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楷体"/>
                <a:cs typeface="楷体"/>
              </a:rPr>
              <a:t>库</a:t>
            </a:r>
            <a:r>
              <a:rPr dirty="0" sz="2000" spc="-5" b="1">
                <a:latin typeface="楷体"/>
                <a:cs typeface="楷体"/>
              </a:rPr>
              <a:t>仑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0335" y="4731829"/>
            <a:ext cx="22631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4090" algn="l"/>
              </a:tabLst>
            </a:pPr>
            <a:r>
              <a:rPr dirty="0" sz="2000" b="1">
                <a:latin typeface="楷体"/>
                <a:cs typeface="楷体"/>
              </a:rPr>
              <a:t>安</a:t>
            </a:r>
            <a:r>
              <a:rPr dirty="0" sz="2000" spc="-5" b="1">
                <a:latin typeface="楷体"/>
                <a:cs typeface="楷体"/>
              </a:rPr>
              <a:t>培</a:t>
            </a:r>
            <a:r>
              <a:rPr dirty="0" sz="2000" b="1">
                <a:latin typeface="楷体"/>
                <a:cs typeface="楷体"/>
              </a:rPr>
              <a:t>	</a:t>
            </a:r>
            <a:r>
              <a:rPr dirty="0" sz="2000" b="1">
                <a:latin typeface="楷体"/>
                <a:cs typeface="楷体"/>
              </a:rPr>
              <a:t>托马斯·</a:t>
            </a:r>
            <a:r>
              <a:rPr dirty="0" sz="2000" spc="-5" b="1">
                <a:latin typeface="楷体"/>
                <a:cs typeface="楷体"/>
              </a:rPr>
              <a:t>杨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5769" y="5275236"/>
            <a:ext cx="806894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556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355600" algn="l"/>
                <a:tab pos="4136390" algn="l"/>
              </a:tabLst>
            </a:pPr>
            <a:r>
              <a:rPr dirty="0" sz="2200" b="1">
                <a:solidFill>
                  <a:srgbClr val="AE0000"/>
                </a:solidFill>
                <a:latin typeface="华文楷体"/>
                <a:cs typeface="华文楷体"/>
              </a:rPr>
              <a:t>安培写道：“奥斯特先生…</a:t>
            </a:r>
            <a:r>
              <a:rPr dirty="0" sz="2200" spc="-10" b="1">
                <a:solidFill>
                  <a:srgbClr val="AE0000"/>
                </a:solidFill>
                <a:latin typeface="华文楷体"/>
                <a:cs typeface="华文楷体"/>
              </a:rPr>
              <a:t>…</a:t>
            </a:r>
            <a:r>
              <a:rPr dirty="0" sz="2200" b="1">
                <a:solidFill>
                  <a:srgbClr val="AE0000"/>
                </a:solidFill>
                <a:latin typeface="华文楷体"/>
                <a:cs typeface="华文楷体"/>
              </a:rPr>
              <a:t>	</a:t>
            </a:r>
            <a:r>
              <a:rPr dirty="0" sz="2200" b="1">
                <a:solidFill>
                  <a:srgbClr val="AE0000"/>
                </a:solidFill>
                <a:latin typeface="华文楷体"/>
                <a:cs typeface="华文楷体"/>
              </a:rPr>
              <a:t>已经永远把他的名字和一个新</a:t>
            </a:r>
            <a:r>
              <a:rPr dirty="0" sz="2200" spc="-5" b="1">
                <a:solidFill>
                  <a:srgbClr val="AE0000"/>
                </a:solidFill>
                <a:latin typeface="华文楷体"/>
                <a:cs typeface="华文楷体"/>
              </a:rPr>
              <a:t>纪 </a:t>
            </a:r>
            <a:r>
              <a:rPr dirty="0" sz="2200" b="1">
                <a:solidFill>
                  <a:srgbClr val="AE0000"/>
                </a:solidFill>
                <a:latin typeface="华文楷体"/>
                <a:cs typeface="华文楷体"/>
              </a:rPr>
              <a:t>元联系在一起了</a:t>
            </a:r>
            <a:r>
              <a:rPr dirty="0" sz="2200" spc="-10" b="1">
                <a:solidFill>
                  <a:srgbClr val="AE0000"/>
                </a:solidFill>
                <a:latin typeface="华文楷体"/>
                <a:cs typeface="华文楷体"/>
              </a:rPr>
              <a:t>！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14468" y="2356675"/>
            <a:ext cx="2741752" cy="2751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34518" y="2670339"/>
            <a:ext cx="78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光现象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55145" y="3864241"/>
            <a:ext cx="194310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658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磁现象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华文楷体"/>
                <a:cs typeface="华文楷体"/>
              </a:rPr>
              <a:t>电现象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1298" y="3534841"/>
            <a:ext cx="78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力现象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3827" y="2479458"/>
            <a:ext cx="78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热现象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一、电和磁的联系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2350" y="5536793"/>
            <a:ext cx="551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奥斯特实验说明了电流对磁体有力的作用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4888" y="2250948"/>
            <a:ext cx="5786627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0778" y="1427772"/>
            <a:ext cx="3073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一、电和磁的联系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976" y="5524868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磁体对电流有力的作用。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4428" y="2372867"/>
            <a:ext cx="5436108" cy="30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一、电和磁的联系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8657" y="5585218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同方向电流相互吸引，反方向电流相互排斥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4011" y="2253995"/>
            <a:ext cx="5843016" cy="328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一、电和磁的联系</a:t>
            </a:r>
          </a:p>
        </p:txBody>
      </p:sp>
      <p:sp>
        <p:nvSpPr>
          <p:cNvPr id="6" name="object 6"/>
          <p:cNvSpPr/>
          <p:nvPr/>
        </p:nvSpPr>
        <p:spPr>
          <a:xfrm>
            <a:off x="4360164" y="3075432"/>
            <a:ext cx="806450" cy="462280"/>
          </a:xfrm>
          <a:custGeom>
            <a:avLst/>
            <a:gdLst/>
            <a:ahLst/>
            <a:cxnLst/>
            <a:rect l="l" t="t" r="r" b="b"/>
            <a:pathLst>
              <a:path w="806450" h="462279">
                <a:moveTo>
                  <a:pt x="0" y="0"/>
                </a:moveTo>
                <a:lnTo>
                  <a:pt x="806196" y="0"/>
                </a:lnTo>
                <a:lnTo>
                  <a:pt x="80619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5909" y="3070758"/>
            <a:ext cx="815340" cy="471805"/>
          </a:xfrm>
          <a:custGeom>
            <a:avLst/>
            <a:gdLst/>
            <a:ahLst/>
            <a:cxnLst/>
            <a:rect l="l" t="t" r="r" b="b"/>
            <a:pathLst>
              <a:path w="815339" h="471804">
                <a:moveTo>
                  <a:pt x="815073" y="471195"/>
                </a:moveTo>
                <a:lnTo>
                  <a:pt x="0" y="471195"/>
                </a:lnTo>
                <a:lnTo>
                  <a:pt x="0" y="0"/>
                </a:lnTo>
                <a:lnTo>
                  <a:pt x="815073" y="0"/>
                </a:lnTo>
                <a:lnTo>
                  <a:pt x="815073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815073" y="466432"/>
                </a:lnTo>
                <a:lnTo>
                  <a:pt x="815073" y="471195"/>
                </a:lnTo>
                <a:close/>
              </a:path>
              <a:path w="815339" h="4718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815339" h="471804">
                <a:moveTo>
                  <a:pt x="805548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05548" y="4762"/>
                </a:lnTo>
                <a:lnTo>
                  <a:pt x="805548" y="9524"/>
                </a:lnTo>
                <a:close/>
              </a:path>
              <a:path w="815339" h="471804">
                <a:moveTo>
                  <a:pt x="805548" y="466432"/>
                </a:moveTo>
                <a:lnTo>
                  <a:pt x="805548" y="4762"/>
                </a:lnTo>
                <a:lnTo>
                  <a:pt x="810310" y="9524"/>
                </a:lnTo>
                <a:lnTo>
                  <a:pt x="815073" y="9524"/>
                </a:lnTo>
                <a:lnTo>
                  <a:pt x="815073" y="461670"/>
                </a:lnTo>
                <a:lnTo>
                  <a:pt x="810310" y="461670"/>
                </a:lnTo>
                <a:lnTo>
                  <a:pt x="805548" y="466432"/>
                </a:lnTo>
                <a:close/>
              </a:path>
              <a:path w="815339" h="471804">
                <a:moveTo>
                  <a:pt x="815073" y="9524"/>
                </a:moveTo>
                <a:lnTo>
                  <a:pt x="810310" y="9524"/>
                </a:lnTo>
                <a:lnTo>
                  <a:pt x="805548" y="4762"/>
                </a:lnTo>
                <a:lnTo>
                  <a:pt x="815073" y="4762"/>
                </a:lnTo>
                <a:lnTo>
                  <a:pt x="815073" y="9524"/>
                </a:lnTo>
                <a:close/>
              </a:path>
              <a:path w="815339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815339" h="471804">
                <a:moveTo>
                  <a:pt x="805548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805548" y="461670"/>
                </a:lnTo>
                <a:lnTo>
                  <a:pt x="805548" y="466432"/>
                </a:lnTo>
                <a:close/>
              </a:path>
              <a:path w="815339" h="471804">
                <a:moveTo>
                  <a:pt x="815073" y="466432"/>
                </a:moveTo>
                <a:lnTo>
                  <a:pt x="805548" y="466432"/>
                </a:lnTo>
                <a:lnTo>
                  <a:pt x="810310" y="461670"/>
                </a:lnTo>
                <a:lnTo>
                  <a:pt x="815073" y="461670"/>
                </a:lnTo>
                <a:lnTo>
                  <a:pt x="815073" y="466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60164" y="3072345"/>
            <a:ext cx="806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磁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1283" y="3072383"/>
            <a:ext cx="805180" cy="462280"/>
          </a:xfrm>
          <a:custGeom>
            <a:avLst/>
            <a:gdLst/>
            <a:ahLst/>
            <a:cxnLst/>
            <a:rect l="l" t="t" r="r" b="b"/>
            <a:pathLst>
              <a:path w="805180" h="462279">
                <a:moveTo>
                  <a:pt x="0" y="0"/>
                </a:moveTo>
                <a:lnTo>
                  <a:pt x="804671" y="0"/>
                </a:lnTo>
                <a:lnTo>
                  <a:pt x="80467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86064" y="3068027"/>
            <a:ext cx="815340" cy="471805"/>
          </a:xfrm>
          <a:custGeom>
            <a:avLst/>
            <a:gdLst/>
            <a:ahLst/>
            <a:cxnLst/>
            <a:rect l="l" t="t" r="r" b="b"/>
            <a:pathLst>
              <a:path w="815339" h="471804">
                <a:moveTo>
                  <a:pt x="814806" y="471182"/>
                </a:moveTo>
                <a:lnTo>
                  <a:pt x="0" y="471182"/>
                </a:lnTo>
                <a:lnTo>
                  <a:pt x="0" y="0"/>
                </a:lnTo>
                <a:lnTo>
                  <a:pt x="814806" y="0"/>
                </a:lnTo>
                <a:lnTo>
                  <a:pt x="81480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814806" y="466420"/>
                </a:lnTo>
                <a:lnTo>
                  <a:pt x="814806" y="471182"/>
                </a:lnTo>
                <a:close/>
              </a:path>
              <a:path w="815339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5339" h="471804">
                <a:moveTo>
                  <a:pt x="80528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5281" y="4762"/>
                </a:lnTo>
                <a:lnTo>
                  <a:pt x="805281" y="9525"/>
                </a:lnTo>
                <a:close/>
              </a:path>
              <a:path w="815339" h="471804">
                <a:moveTo>
                  <a:pt x="805281" y="466420"/>
                </a:moveTo>
                <a:lnTo>
                  <a:pt x="805281" y="4762"/>
                </a:lnTo>
                <a:lnTo>
                  <a:pt x="810044" y="9525"/>
                </a:lnTo>
                <a:lnTo>
                  <a:pt x="814806" y="9525"/>
                </a:lnTo>
                <a:lnTo>
                  <a:pt x="814806" y="461657"/>
                </a:lnTo>
                <a:lnTo>
                  <a:pt x="810044" y="461657"/>
                </a:lnTo>
                <a:lnTo>
                  <a:pt x="805281" y="466420"/>
                </a:lnTo>
                <a:close/>
              </a:path>
              <a:path w="815339" h="471804">
                <a:moveTo>
                  <a:pt x="814806" y="9525"/>
                </a:moveTo>
                <a:lnTo>
                  <a:pt x="810044" y="9525"/>
                </a:lnTo>
                <a:lnTo>
                  <a:pt x="805281" y="4762"/>
                </a:lnTo>
                <a:lnTo>
                  <a:pt x="814806" y="4762"/>
                </a:lnTo>
                <a:lnTo>
                  <a:pt x="814806" y="9525"/>
                </a:lnTo>
                <a:close/>
              </a:path>
              <a:path w="815339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815339" h="471804">
                <a:moveTo>
                  <a:pt x="805281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805281" y="461657"/>
                </a:lnTo>
                <a:lnTo>
                  <a:pt x="805281" y="466420"/>
                </a:lnTo>
                <a:close/>
              </a:path>
              <a:path w="815339" h="471804">
                <a:moveTo>
                  <a:pt x="814806" y="466420"/>
                </a:moveTo>
                <a:lnTo>
                  <a:pt x="805281" y="466420"/>
                </a:lnTo>
                <a:lnTo>
                  <a:pt x="810044" y="461657"/>
                </a:lnTo>
                <a:lnTo>
                  <a:pt x="814806" y="461657"/>
                </a:lnTo>
                <a:lnTo>
                  <a:pt x="814806" y="4664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1283" y="3069615"/>
            <a:ext cx="805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磁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1472" y="3773423"/>
            <a:ext cx="855344" cy="462280"/>
          </a:xfrm>
          <a:custGeom>
            <a:avLst/>
            <a:gdLst/>
            <a:ahLst/>
            <a:cxnLst/>
            <a:rect l="l" t="t" r="r" b="b"/>
            <a:pathLst>
              <a:path w="855344" h="462279">
                <a:moveTo>
                  <a:pt x="0" y="0"/>
                </a:moveTo>
                <a:lnTo>
                  <a:pt x="854963" y="0"/>
                </a:lnTo>
                <a:lnTo>
                  <a:pt x="854963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67255" y="3769283"/>
            <a:ext cx="864235" cy="471805"/>
          </a:xfrm>
          <a:custGeom>
            <a:avLst/>
            <a:gdLst/>
            <a:ahLst/>
            <a:cxnLst/>
            <a:rect l="l" t="t" r="r" b="b"/>
            <a:pathLst>
              <a:path w="864235" h="471804">
                <a:moveTo>
                  <a:pt x="863930" y="471182"/>
                </a:moveTo>
                <a:lnTo>
                  <a:pt x="0" y="471182"/>
                </a:lnTo>
                <a:lnTo>
                  <a:pt x="0" y="0"/>
                </a:lnTo>
                <a:lnTo>
                  <a:pt x="863930" y="0"/>
                </a:lnTo>
                <a:lnTo>
                  <a:pt x="8639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863930" y="466420"/>
                </a:lnTo>
                <a:lnTo>
                  <a:pt x="863930" y="471182"/>
                </a:lnTo>
                <a:close/>
              </a:path>
              <a:path w="86423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64235" h="471804">
                <a:moveTo>
                  <a:pt x="8544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4405" y="4762"/>
                </a:lnTo>
                <a:lnTo>
                  <a:pt x="854405" y="9525"/>
                </a:lnTo>
                <a:close/>
              </a:path>
              <a:path w="864235" h="471804">
                <a:moveTo>
                  <a:pt x="854405" y="466420"/>
                </a:moveTo>
                <a:lnTo>
                  <a:pt x="854405" y="4762"/>
                </a:lnTo>
                <a:lnTo>
                  <a:pt x="859167" y="9525"/>
                </a:lnTo>
                <a:lnTo>
                  <a:pt x="863930" y="9525"/>
                </a:lnTo>
                <a:lnTo>
                  <a:pt x="863930" y="461657"/>
                </a:lnTo>
                <a:lnTo>
                  <a:pt x="859167" y="461657"/>
                </a:lnTo>
                <a:lnTo>
                  <a:pt x="854405" y="466420"/>
                </a:lnTo>
                <a:close/>
              </a:path>
              <a:path w="864235" h="471804">
                <a:moveTo>
                  <a:pt x="863930" y="9525"/>
                </a:moveTo>
                <a:lnTo>
                  <a:pt x="859167" y="9525"/>
                </a:lnTo>
                <a:lnTo>
                  <a:pt x="854405" y="4762"/>
                </a:lnTo>
                <a:lnTo>
                  <a:pt x="863930" y="4762"/>
                </a:lnTo>
                <a:lnTo>
                  <a:pt x="863930" y="9525"/>
                </a:lnTo>
                <a:close/>
              </a:path>
              <a:path w="864235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864235" h="471804">
                <a:moveTo>
                  <a:pt x="854405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854405" y="461657"/>
                </a:lnTo>
                <a:lnTo>
                  <a:pt x="854405" y="466420"/>
                </a:lnTo>
                <a:close/>
              </a:path>
              <a:path w="864235" h="471804">
                <a:moveTo>
                  <a:pt x="863930" y="466420"/>
                </a:moveTo>
                <a:lnTo>
                  <a:pt x="854405" y="466420"/>
                </a:lnTo>
                <a:lnTo>
                  <a:pt x="859167" y="461657"/>
                </a:lnTo>
                <a:lnTo>
                  <a:pt x="863930" y="461657"/>
                </a:lnTo>
                <a:lnTo>
                  <a:pt x="863930" y="4664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71472" y="3770871"/>
            <a:ext cx="8553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1500" y="4492752"/>
            <a:ext cx="850900" cy="462280"/>
          </a:xfrm>
          <a:custGeom>
            <a:avLst/>
            <a:gdLst/>
            <a:ahLst/>
            <a:cxnLst/>
            <a:rect l="l" t="t" r="r" b="b"/>
            <a:pathLst>
              <a:path w="850900" h="462279">
                <a:moveTo>
                  <a:pt x="0" y="0"/>
                </a:moveTo>
                <a:lnTo>
                  <a:pt x="850391" y="0"/>
                </a:lnTo>
                <a:lnTo>
                  <a:pt x="85039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76559" y="4487913"/>
            <a:ext cx="859790" cy="471805"/>
          </a:xfrm>
          <a:custGeom>
            <a:avLst/>
            <a:gdLst/>
            <a:ahLst/>
            <a:cxnLst/>
            <a:rect l="l" t="t" r="r" b="b"/>
            <a:pathLst>
              <a:path w="859789" h="471804">
                <a:moveTo>
                  <a:pt x="859739" y="471182"/>
                </a:moveTo>
                <a:lnTo>
                  <a:pt x="0" y="471182"/>
                </a:lnTo>
                <a:lnTo>
                  <a:pt x="0" y="0"/>
                </a:lnTo>
                <a:lnTo>
                  <a:pt x="859739" y="0"/>
                </a:lnTo>
                <a:lnTo>
                  <a:pt x="85973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859739" y="466420"/>
                </a:lnTo>
                <a:lnTo>
                  <a:pt x="859739" y="471182"/>
                </a:lnTo>
                <a:close/>
              </a:path>
              <a:path w="859789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9789" h="471804">
                <a:moveTo>
                  <a:pt x="85021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0214" y="4762"/>
                </a:lnTo>
                <a:lnTo>
                  <a:pt x="850214" y="9525"/>
                </a:lnTo>
                <a:close/>
              </a:path>
              <a:path w="859789" h="471804">
                <a:moveTo>
                  <a:pt x="850214" y="466420"/>
                </a:moveTo>
                <a:lnTo>
                  <a:pt x="850214" y="4762"/>
                </a:lnTo>
                <a:lnTo>
                  <a:pt x="854976" y="9525"/>
                </a:lnTo>
                <a:lnTo>
                  <a:pt x="859739" y="9525"/>
                </a:lnTo>
                <a:lnTo>
                  <a:pt x="859739" y="461657"/>
                </a:lnTo>
                <a:lnTo>
                  <a:pt x="854976" y="461657"/>
                </a:lnTo>
                <a:lnTo>
                  <a:pt x="850214" y="466420"/>
                </a:lnTo>
                <a:close/>
              </a:path>
              <a:path w="859789" h="471804">
                <a:moveTo>
                  <a:pt x="859739" y="9525"/>
                </a:moveTo>
                <a:lnTo>
                  <a:pt x="854976" y="9525"/>
                </a:lnTo>
                <a:lnTo>
                  <a:pt x="850214" y="4762"/>
                </a:lnTo>
                <a:lnTo>
                  <a:pt x="859739" y="4762"/>
                </a:lnTo>
                <a:lnTo>
                  <a:pt x="859739" y="9525"/>
                </a:lnTo>
                <a:close/>
              </a:path>
              <a:path w="859789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859789" h="471804">
                <a:moveTo>
                  <a:pt x="850214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850214" y="461657"/>
                </a:lnTo>
                <a:lnTo>
                  <a:pt x="850214" y="466420"/>
                </a:lnTo>
                <a:close/>
              </a:path>
              <a:path w="859789" h="471804">
                <a:moveTo>
                  <a:pt x="859739" y="466420"/>
                </a:moveTo>
                <a:lnTo>
                  <a:pt x="850214" y="466420"/>
                </a:lnTo>
                <a:lnTo>
                  <a:pt x="854976" y="461657"/>
                </a:lnTo>
                <a:lnTo>
                  <a:pt x="859739" y="461657"/>
                </a:lnTo>
                <a:lnTo>
                  <a:pt x="859739" y="4664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81500" y="4489500"/>
            <a:ext cx="850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1283" y="4492752"/>
            <a:ext cx="841375" cy="462280"/>
          </a:xfrm>
          <a:custGeom>
            <a:avLst/>
            <a:gdLst/>
            <a:ahLst/>
            <a:cxnLst/>
            <a:rect l="l" t="t" r="r" b="b"/>
            <a:pathLst>
              <a:path w="841375" h="462279">
                <a:moveTo>
                  <a:pt x="0" y="0"/>
                </a:moveTo>
                <a:lnTo>
                  <a:pt x="841247" y="0"/>
                </a:lnTo>
                <a:lnTo>
                  <a:pt x="841247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86064" y="4487341"/>
            <a:ext cx="850900" cy="471805"/>
          </a:xfrm>
          <a:custGeom>
            <a:avLst/>
            <a:gdLst/>
            <a:ahLst/>
            <a:cxnLst/>
            <a:rect l="l" t="t" r="r" b="b"/>
            <a:pathLst>
              <a:path w="850900" h="471804">
                <a:moveTo>
                  <a:pt x="850607" y="471195"/>
                </a:moveTo>
                <a:lnTo>
                  <a:pt x="0" y="471195"/>
                </a:lnTo>
                <a:lnTo>
                  <a:pt x="0" y="0"/>
                </a:lnTo>
                <a:lnTo>
                  <a:pt x="850607" y="0"/>
                </a:lnTo>
                <a:lnTo>
                  <a:pt x="85060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850607" y="466432"/>
                </a:lnTo>
                <a:lnTo>
                  <a:pt x="850607" y="471195"/>
                </a:lnTo>
                <a:close/>
              </a:path>
              <a:path w="850900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0900" h="471804">
                <a:moveTo>
                  <a:pt x="84108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41082" y="4762"/>
                </a:lnTo>
                <a:lnTo>
                  <a:pt x="841082" y="9525"/>
                </a:lnTo>
                <a:close/>
              </a:path>
              <a:path w="850900" h="471804">
                <a:moveTo>
                  <a:pt x="841082" y="466432"/>
                </a:moveTo>
                <a:lnTo>
                  <a:pt x="841082" y="4762"/>
                </a:lnTo>
                <a:lnTo>
                  <a:pt x="845845" y="9525"/>
                </a:lnTo>
                <a:lnTo>
                  <a:pt x="850607" y="9525"/>
                </a:lnTo>
                <a:lnTo>
                  <a:pt x="850607" y="461670"/>
                </a:lnTo>
                <a:lnTo>
                  <a:pt x="845845" y="461670"/>
                </a:lnTo>
                <a:lnTo>
                  <a:pt x="841082" y="466432"/>
                </a:lnTo>
                <a:close/>
              </a:path>
              <a:path w="850900" h="471804">
                <a:moveTo>
                  <a:pt x="850607" y="9525"/>
                </a:moveTo>
                <a:lnTo>
                  <a:pt x="845845" y="9525"/>
                </a:lnTo>
                <a:lnTo>
                  <a:pt x="841082" y="4762"/>
                </a:lnTo>
                <a:lnTo>
                  <a:pt x="850607" y="4762"/>
                </a:lnTo>
                <a:lnTo>
                  <a:pt x="850607" y="9525"/>
                </a:lnTo>
                <a:close/>
              </a:path>
              <a:path w="850900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850900" h="471804">
                <a:moveTo>
                  <a:pt x="841082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841082" y="461670"/>
                </a:lnTo>
                <a:lnTo>
                  <a:pt x="841082" y="466432"/>
                </a:lnTo>
                <a:close/>
              </a:path>
              <a:path w="850900" h="471804">
                <a:moveTo>
                  <a:pt x="850607" y="466432"/>
                </a:moveTo>
                <a:lnTo>
                  <a:pt x="841082" y="466432"/>
                </a:lnTo>
                <a:lnTo>
                  <a:pt x="845845" y="461670"/>
                </a:lnTo>
                <a:lnTo>
                  <a:pt x="850607" y="461670"/>
                </a:lnTo>
                <a:lnTo>
                  <a:pt x="850607" y="466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91283" y="4488929"/>
            <a:ext cx="841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42859" y="3916679"/>
            <a:ext cx="1367155" cy="154305"/>
          </a:xfrm>
          <a:custGeom>
            <a:avLst/>
            <a:gdLst/>
            <a:ahLst/>
            <a:cxnLst/>
            <a:rect l="l" t="t" r="r" b="b"/>
            <a:pathLst>
              <a:path w="1367154" h="154304">
                <a:moveTo>
                  <a:pt x="77724" y="153924"/>
                </a:moveTo>
                <a:lnTo>
                  <a:pt x="0" y="76200"/>
                </a:lnTo>
                <a:lnTo>
                  <a:pt x="77724" y="0"/>
                </a:lnTo>
                <a:lnTo>
                  <a:pt x="77724" y="38100"/>
                </a:lnTo>
                <a:lnTo>
                  <a:pt x="1328928" y="38100"/>
                </a:lnTo>
                <a:lnTo>
                  <a:pt x="1367028" y="76200"/>
                </a:lnTo>
                <a:lnTo>
                  <a:pt x="1328180" y="115824"/>
                </a:lnTo>
                <a:lnTo>
                  <a:pt x="77724" y="115824"/>
                </a:lnTo>
                <a:lnTo>
                  <a:pt x="77724" y="153924"/>
                </a:lnTo>
                <a:close/>
              </a:path>
              <a:path w="1367154" h="154304">
                <a:moveTo>
                  <a:pt x="1328928" y="38100"/>
                </a:moveTo>
                <a:lnTo>
                  <a:pt x="1290828" y="38100"/>
                </a:lnTo>
                <a:lnTo>
                  <a:pt x="1290828" y="0"/>
                </a:lnTo>
                <a:lnTo>
                  <a:pt x="1328928" y="38100"/>
                </a:lnTo>
                <a:close/>
              </a:path>
              <a:path w="1367154" h="154304">
                <a:moveTo>
                  <a:pt x="1290828" y="153924"/>
                </a:moveTo>
                <a:lnTo>
                  <a:pt x="1290828" y="115824"/>
                </a:lnTo>
                <a:lnTo>
                  <a:pt x="1328180" y="115824"/>
                </a:lnTo>
                <a:lnTo>
                  <a:pt x="1290828" y="1539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33957" y="3900970"/>
            <a:ext cx="1385570" cy="185420"/>
          </a:xfrm>
          <a:custGeom>
            <a:avLst/>
            <a:gdLst/>
            <a:ahLst/>
            <a:cxnLst/>
            <a:rect l="l" t="t" r="r" b="b"/>
            <a:pathLst>
              <a:path w="1385570" h="185420">
                <a:moveTo>
                  <a:pt x="92646" y="185305"/>
                </a:moveTo>
                <a:lnTo>
                  <a:pt x="0" y="92646"/>
                </a:lnTo>
                <a:lnTo>
                  <a:pt x="92646" y="0"/>
                </a:lnTo>
                <a:lnTo>
                  <a:pt x="92646" y="15328"/>
                </a:lnTo>
                <a:lnTo>
                  <a:pt x="79946" y="15328"/>
                </a:lnTo>
                <a:lnTo>
                  <a:pt x="79946" y="30670"/>
                </a:lnTo>
                <a:lnTo>
                  <a:pt x="22453" y="88163"/>
                </a:lnTo>
                <a:lnTo>
                  <a:pt x="13474" y="88163"/>
                </a:lnTo>
                <a:lnTo>
                  <a:pt x="13474" y="97142"/>
                </a:lnTo>
                <a:lnTo>
                  <a:pt x="22453" y="97142"/>
                </a:lnTo>
                <a:lnTo>
                  <a:pt x="79946" y="154635"/>
                </a:lnTo>
                <a:lnTo>
                  <a:pt x="79946" y="169964"/>
                </a:lnTo>
                <a:lnTo>
                  <a:pt x="92646" y="169964"/>
                </a:lnTo>
                <a:lnTo>
                  <a:pt x="92646" y="185305"/>
                </a:lnTo>
                <a:close/>
              </a:path>
              <a:path w="1385570" h="185420">
                <a:moveTo>
                  <a:pt x="1292821" y="53987"/>
                </a:moveTo>
                <a:lnTo>
                  <a:pt x="1292821" y="0"/>
                </a:lnTo>
                <a:lnTo>
                  <a:pt x="1308150" y="15328"/>
                </a:lnTo>
                <a:lnTo>
                  <a:pt x="1305521" y="15328"/>
                </a:lnTo>
                <a:lnTo>
                  <a:pt x="1294676" y="19824"/>
                </a:lnTo>
                <a:lnTo>
                  <a:pt x="1305521" y="30670"/>
                </a:lnTo>
                <a:lnTo>
                  <a:pt x="1305521" y="47637"/>
                </a:lnTo>
                <a:lnTo>
                  <a:pt x="1299171" y="47637"/>
                </a:lnTo>
                <a:lnTo>
                  <a:pt x="1292821" y="53987"/>
                </a:lnTo>
                <a:close/>
              </a:path>
              <a:path w="1385570" h="185420">
                <a:moveTo>
                  <a:pt x="79946" y="30670"/>
                </a:moveTo>
                <a:lnTo>
                  <a:pt x="79946" y="15328"/>
                </a:lnTo>
                <a:lnTo>
                  <a:pt x="90792" y="19824"/>
                </a:lnTo>
                <a:lnTo>
                  <a:pt x="79946" y="30670"/>
                </a:lnTo>
                <a:close/>
              </a:path>
              <a:path w="1385570" h="185420">
                <a:moveTo>
                  <a:pt x="1305521" y="60337"/>
                </a:moveTo>
                <a:lnTo>
                  <a:pt x="79946" y="60337"/>
                </a:lnTo>
                <a:lnTo>
                  <a:pt x="79946" y="30670"/>
                </a:lnTo>
                <a:lnTo>
                  <a:pt x="90792" y="19824"/>
                </a:lnTo>
                <a:lnTo>
                  <a:pt x="79946" y="15328"/>
                </a:lnTo>
                <a:lnTo>
                  <a:pt x="92646" y="15328"/>
                </a:lnTo>
                <a:lnTo>
                  <a:pt x="92646" y="47637"/>
                </a:lnTo>
                <a:lnTo>
                  <a:pt x="86296" y="47637"/>
                </a:lnTo>
                <a:lnTo>
                  <a:pt x="92646" y="53987"/>
                </a:lnTo>
                <a:lnTo>
                  <a:pt x="1305521" y="53987"/>
                </a:lnTo>
                <a:lnTo>
                  <a:pt x="1305521" y="60337"/>
                </a:lnTo>
                <a:close/>
              </a:path>
              <a:path w="1385570" h="185420">
                <a:moveTo>
                  <a:pt x="1305521" y="30670"/>
                </a:moveTo>
                <a:lnTo>
                  <a:pt x="1294676" y="19824"/>
                </a:lnTo>
                <a:lnTo>
                  <a:pt x="1305521" y="15328"/>
                </a:lnTo>
                <a:lnTo>
                  <a:pt x="1305521" y="30670"/>
                </a:lnTo>
                <a:close/>
              </a:path>
              <a:path w="1385570" h="185420">
                <a:moveTo>
                  <a:pt x="1367504" y="92652"/>
                </a:moveTo>
                <a:lnTo>
                  <a:pt x="1305521" y="30670"/>
                </a:lnTo>
                <a:lnTo>
                  <a:pt x="1305521" y="15328"/>
                </a:lnTo>
                <a:lnTo>
                  <a:pt x="1308150" y="15328"/>
                </a:lnTo>
                <a:lnTo>
                  <a:pt x="1380985" y="88163"/>
                </a:lnTo>
                <a:lnTo>
                  <a:pt x="1371993" y="88163"/>
                </a:lnTo>
                <a:lnTo>
                  <a:pt x="1367504" y="92652"/>
                </a:lnTo>
                <a:close/>
              </a:path>
              <a:path w="1385570" h="185420">
                <a:moveTo>
                  <a:pt x="92646" y="53987"/>
                </a:moveTo>
                <a:lnTo>
                  <a:pt x="86296" y="47637"/>
                </a:lnTo>
                <a:lnTo>
                  <a:pt x="92646" y="47637"/>
                </a:lnTo>
                <a:lnTo>
                  <a:pt x="92646" y="53987"/>
                </a:lnTo>
                <a:close/>
              </a:path>
              <a:path w="1385570" h="185420">
                <a:moveTo>
                  <a:pt x="1292821" y="53987"/>
                </a:moveTo>
                <a:lnTo>
                  <a:pt x="92646" y="53987"/>
                </a:lnTo>
                <a:lnTo>
                  <a:pt x="92646" y="47637"/>
                </a:lnTo>
                <a:lnTo>
                  <a:pt x="1292821" y="47637"/>
                </a:lnTo>
                <a:lnTo>
                  <a:pt x="1292821" y="53987"/>
                </a:lnTo>
                <a:close/>
              </a:path>
              <a:path w="1385570" h="185420">
                <a:moveTo>
                  <a:pt x="1305521" y="53987"/>
                </a:moveTo>
                <a:lnTo>
                  <a:pt x="1292821" y="53987"/>
                </a:lnTo>
                <a:lnTo>
                  <a:pt x="1299171" y="47637"/>
                </a:lnTo>
                <a:lnTo>
                  <a:pt x="1305521" y="47637"/>
                </a:lnTo>
                <a:lnTo>
                  <a:pt x="1305521" y="53987"/>
                </a:lnTo>
                <a:close/>
              </a:path>
              <a:path w="1385570" h="185420">
                <a:moveTo>
                  <a:pt x="13474" y="97142"/>
                </a:moveTo>
                <a:lnTo>
                  <a:pt x="13474" y="88163"/>
                </a:lnTo>
                <a:lnTo>
                  <a:pt x="17964" y="92652"/>
                </a:lnTo>
                <a:lnTo>
                  <a:pt x="13474" y="97142"/>
                </a:lnTo>
                <a:close/>
              </a:path>
              <a:path w="1385570" h="185420">
                <a:moveTo>
                  <a:pt x="17964" y="92652"/>
                </a:moveTo>
                <a:lnTo>
                  <a:pt x="13474" y="88163"/>
                </a:lnTo>
                <a:lnTo>
                  <a:pt x="22453" y="88163"/>
                </a:lnTo>
                <a:lnTo>
                  <a:pt x="17964" y="92652"/>
                </a:lnTo>
                <a:close/>
              </a:path>
              <a:path w="1385570" h="185420">
                <a:moveTo>
                  <a:pt x="1371993" y="97142"/>
                </a:moveTo>
                <a:lnTo>
                  <a:pt x="1367510" y="92646"/>
                </a:lnTo>
                <a:lnTo>
                  <a:pt x="1371993" y="88163"/>
                </a:lnTo>
                <a:lnTo>
                  <a:pt x="1371993" y="97142"/>
                </a:lnTo>
                <a:close/>
              </a:path>
              <a:path w="1385570" h="185420">
                <a:moveTo>
                  <a:pt x="1380973" y="97142"/>
                </a:moveTo>
                <a:lnTo>
                  <a:pt x="1371993" y="97142"/>
                </a:lnTo>
                <a:lnTo>
                  <a:pt x="1371993" y="88163"/>
                </a:lnTo>
                <a:lnTo>
                  <a:pt x="1380985" y="88163"/>
                </a:lnTo>
                <a:lnTo>
                  <a:pt x="1385462" y="92652"/>
                </a:lnTo>
                <a:lnTo>
                  <a:pt x="1380973" y="97142"/>
                </a:lnTo>
                <a:close/>
              </a:path>
              <a:path w="1385570" h="185420">
                <a:moveTo>
                  <a:pt x="22453" y="97142"/>
                </a:moveTo>
                <a:lnTo>
                  <a:pt x="13474" y="97142"/>
                </a:lnTo>
                <a:lnTo>
                  <a:pt x="17964" y="92652"/>
                </a:lnTo>
                <a:lnTo>
                  <a:pt x="22453" y="97142"/>
                </a:lnTo>
                <a:close/>
              </a:path>
              <a:path w="1385570" h="185420">
                <a:moveTo>
                  <a:pt x="1308161" y="169964"/>
                </a:moveTo>
                <a:lnTo>
                  <a:pt x="1305521" y="169964"/>
                </a:lnTo>
                <a:lnTo>
                  <a:pt x="1305521" y="154635"/>
                </a:lnTo>
                <a:lnTo>
                  <a:pt x="1367504" y="92652"/>
                </a:lnTo>
                <a:lnTo>
                  <a:pt x="1371993" y="97142"/>
                </a:lnTo>
                <a:lnTo>
                  <a:pt x="1380973" y="97142"/>
                </a:lnTo>
                <a:lnTo>
                  <a:pt x="1308161" y="169964"/>
                </a:lnTo>
                <a:close/>
              </a:path>
              <a:path w="1385570" h="185420">
                <a:moveTo>
                  <a:pt x="92646" y="169964"/>
                </a:moveTo>
                <a:lnTo>
                  <a:pt x="79946" y="169964"/>
                </a:lnTo>
                <a:lnTo>
                  <a:pt x="90792" y="165480"/>
                </a:lnTo>
                <a:lnTo>
                  <a:pt x="79946" y="154635"/>
                </a:lnTo>
                <a:lnTo>
                  <a:pt x="79946" y="124955"/>
                </a:lnTo>
                <a:lnTo>
                  <a:pt x="1305521" y="124955"/>
                </a:lnTo>
                <a:lnTo>
                  <a:pt x="1305521" y="131305"/>
                </a:lnTo>
                <a:lnTo>
                  <a:pt x="92646" y="131305"/>
                </a:lnTo>
                <a:lnTo>
                  <a:pt x="86296" y="137655"/>
                </a:lnTo>
                <a:lnTo>
                  <a:pt x="92646" y="137655"/>
                </a:lnTo>
                <a:lnTo>
                  <a:pt x="92646" y="169964"/>
                </a:lnTo>
                <a:close/>
              </a:path>
              <a:path w="1385570" h="185420">
                <a:moveTo>
                  <a:pt x="92646" y="137655"/>
                </a:moveTo>
                <a:lnTo>
                  <a:pt x="86296" y="137655"/>
                </a:lnTo>
                <a:lnTo>
                  <a:pt x="92646" y="131305"/>
                </a:lnTo>
                <a:lnTo>
                  <a:pt x="92646" y="137655"/>
                </a:lnTo>
                <a:close/>
              </a:path>
              <a:path w="1385570" h="185420">
                <a:moveTo>
                  <a:pt x="1292821" y="137655"/>
                </a:moveTo>
                <a:lnTo>
                  <a:pt x="92646" y="137655"/>
                </a:lnTo>
                <a:lnTo>
                  <a:pt x="92646" y="131305"/>
                </a:lnTo>
                <a:lnTo>
                  <a:pt x="1292821" y="131305"/>
                </a:lnTo>
                <a:lnTo>
                  <a:pt x="1292821" y="137655"/>
                </a:lnTo>
                <a:close/>
              </a:path>
              <a:path w="1385570" h="185420">
                <a:moveTo>
                  <a:pt x="1292821" y="185305"/>
                </a:moveTo>
                <a:lnTo>
                  <a:pt x="1292821" y="131305"/>
                </a:lnTo>
                <a:lnTo>
                  <a:pt x="1299171" y="137655"/>
                </a:lnTo>
                <a:lnTo>
                  <a:pt x="1305521" y="137655"/>
                </a:lnTo>
                <a:lnTo>
                  <a:pt x="1305521" y="154635"/>
                </a:lnTo>
                <a:lnTo>
                  <a:pt x="1294676" y="165480"/>
                </a:lnTo>
                <a:lnTo>
                  <a:pt x="1305521" y="169964"/>
                </a:lnTo>
                <a:lnTo>
                  <a:pt x="1308161" y="169964"/>
                </a:lnTo>
                <a:lnTo>
                  <a:pt x="1292821" y="185305"/>
                </a:lnTo>
                <a:close/>
              </a:path>
              <a:path w="1385570" h="185420">
                <a:moveTo>
                  <a:pt x="1305521" y="137655"/>
                </a:moveTo>
                <a:lnTo>
                  <a:pt x="1299171" y="137655"/>
                </a:lnTo>
                <a:lnTo>
                  <a:pt x="1292821" y="131305"/>
                </a:lnTo>
                <a:lnTo>
                  <a:pt x="1305521" y="131305"/>
                </a:lnTo>
                <a:lnTo>
                  <a:pt x="1305521" y="137655"/>
                </a:lnTo>
                <a:close/>
              </a:path>
              <a:path w="1385570" h="185420">
                <a:moveTo>
                  <a:pt x="79946" y="169964"/>
                </a:moveTo>
                <a:lnTo>
                  <a:pt x="79946" y="154635"/>
                </a:lnTo>
                <a:lnTo>
                  <a:pt x="90792" y="165480"/>
                </a:lnTo>
                <a:lnTo>
                  <a:pt x="79946" y="169964"/>
                </a:lnTo>
                <a:close/>
              </a:path>
              <a:path w="1385570" h="185420">
                <a:moveTo>
                  <a:pt x="1305521" y="169964"/>
                </a:moveTo>
                <a:lnTo>
                  <a:pt x="1294676" y="165480"/>
                </a:lnTo>
                <a:lnTo>
                  <a:pt x="1305521" y="154635"/>
                </a:lnTo>
                <a:lnTo>
                  <a:pt x="1305521" y="16996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09888" y="3767328"/>
            <a:ext cx="975360" cy="460375"/>
          </a:xfrm>
          <a:custGeom>
            <a:avLst/>
            <a:gdLst/>
            <a:ahLst/>
            <a:cxnLst/>
            <a:rect l="l" t="t" r="r" b="b"/>
            <a:pathLst>
              <a:path w="975359" h="460375">
                <a:moveTo>
                  <a:pt x="0" y="0"/>
                </a:moveTo>
                <a:lnTo>
                  <a:pt x="975359" y="0"/>
                </a:lnTo>
                <a:lnTo>
                  <a:pt x="975359" y="460248"/>
                </a:lnTo>
                <a:lnTo>
                  <a:pt x="0" y="4602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05684" y="3761879"/>
            <a:ext cx="984885" cy="471805"/>
          </a:xfrm>
          <a:custGeom>
            <a:avLst/>
            <a:gdLst/>
            <a:ahLst/>
            <a:cxnLst/>
            <a:rect l="l" t="t" r="r" b="b"/>
            <a:pathLst>
              <a:path w="984884" h="471804">
                <a:moveTo>
                  <a:pt x="984427" y="471195"/>
                </a:moveTo>
                <a:lnTo>
                  <a:pt x="0" y="471195"/>
                </a:lnTo>
                <a:lnTo>
                  <a:pt x="0" y="0"/>
                </a:lnTo>
                <a:lnTo>
                  <a:pt x="984427" y="0"/>
                </a:lnTo>
                <a:lnTo>
                  <a:pt x="98442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984427" y="466432"/>
                </a:lnTo>
                <a:lnTo>
                  <a:pt x="984427" y="471195"/>
                </a:lnTo>
                <a:close/>
              </a:path>
              <a:path w="984884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84884" h="471804">
                <a:moveTo>
                  <a:pt x="97490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74902" y="4762"/>
                </a:lnTo>
                <a:lnTo>
                  <a:pt x="974902" y="9525"/>
                </a:lnTo>
                <a:close/>
              </a:path>
              <a:path w="984884" h="471804">
                <a:moveTo>
                  <a:pt x="974902" y="466432"/>
                </a:moveTo>
                <a:lnTo>
                  <a:pt x="974902" y="4762"/>
                </a:lnTo>
                <a:lnTo>
                  <a:pt x="979665" y="9525"/>
                </a:lnTo>
                <a:lnTo>
                  <a:pt x="984427" y="9525"/>
                </a:lnTo>
                <a:lnTo>
                  <a:pt x="984427" y="461670"/>
                </a:lnTo>
                <a:lnTo>
                  <a:pt x="979665" y="461670"/>
                </a:lnTo>
                <a:lnTo>
                  <a:pt x="974902" y="466432"/>
                </a:lnTo>
                <a:close/>
              </a:path>
              <a:path w="984884" h="471804">
                <a:moveTo>
                  <a:pt x="984427" y="9525"/>
                </a:moveTo>
                <a:lnTo>
                  <a:pt x="979665" y="9525"/>
                </a:lnTo>
                <a:lnTo>
                  <a:pt x="974902" y="4762"/>
                </a:lnTo>
                <a:lnTo>
                  <a:pt x="984427" y="4762"/>
                </a:lnTo>
                <a:lnTo>
                  <a:pt x="984427" y="9525"/>
                </a:lnTo>
                <a:close/>
              </a:path>
              <a:path w="984884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984884" h="471804">
                <a:moveTo>
                  <a:pt x="974902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974902" y="461670"/>
                </a:lnTo>
                <a:lnTo>
                  <a:pt x="974902" y="466432"/>
                </a:lnTo>
                <a:close/>
              </a:path>
              <a:path w="984884" h="471804">
                <a:moveTo>
                  <a:pt x="984427" y="466432"/>
                </a:moveTo>
                <a:lnTo>
                  <a:pt x="974902" y="466432"/>
                </a:lnTo>
                <a:lnTo>
                  <a:pt x="979665" y="461670"/>
                </a:lnTo>
                <a:lnTo>
                  <a:pt x="984427" y="461670"/>
                </a:lnTo>
                <a:lnTo>
                  <a:pt x="984427" y="466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09888" y="3763467"/>
            <a:ext cx="975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21423" y="3774947"/>
            <a:ext cx="821690" cy="462280"/>
          </a:xfrm>
          <a:custGeom>
            <a:avLst/>
            <a:gdLst/>
            <a:ahLst/>
            <a:cxnLst/>
            <a:rect l="l" t="t" r="r" b="b"/>
            <a:pathLst>
              <a:path w="821690" h="462279">
                <a:moveTo>
                  <a:pt x="0" y="0"/>
                </a:moveTo>
                <a:lnTo>
                  <a:pt x="821435" y="0"/>
                </a:lnTo>
                <a:lnTo>
                  <a:pt x="821435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16687" y="3769740"/>
            <a:ext cx="831215" cy="471805"/>
          </a:xfrm>
          <a:custGeom>
            <a:avLst/>
            <a:gdLst/>
            <a:ahLst/>
            <a:cxnLst/>
            <a:rect l="l" t="t" r="r" b="b"/>
            <a:pathLst>
              <a:path w="831215" h="471804">
                <a:moveTo>
                  <a:pt x="831011" y="471195"/>
                </a:moveTo>
                <a:lnTo>
                  <a:pt x="0" y="471195"/>
                </a:lnTo>
                <a:lnTo>
                  <a:pt x="0" y="0"/>
                </a:lnTo>
                <a:lnTo>
                  <a:pt x="831011" y="0"/>
                </a:lnTo>
                <a:lnTo>
                  <a:pt x="83101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831011" y="466432"/>
                </a:lnTo>
                <a:lnTo>
                  <a:pt x="831011" y="471195"/>
                </a:lnTo>
                <a:close/>
              </a:path>
              <a:path w="83121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1215" h="471804">
                <a:moveTo>
                  <a:pt x="82148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21486" y="4762"/>
                </a:lnTo>
                <a:lnTo>
                  <a:pt x="821486" y="9525"/>
                </a:lnTo>
                <a:close/>
              </a:path>
              <a:path w="831215" h="471804">
                <a:moveTo>
                  <a:pt x="821486" y="466432"/>
                </a:moveTo>
                <a:lnTo>
                  <a:pt x="821486" y="4762"/>
                </a:lnTo>
                <a:lnTo>
                  <a:pt x="826249" y="9525"/>
                </a:lnTo>
                <a:lnTo>
                  <a:pt x="831011" y="9525"/>
                </a:lnTo>
                <a:lnTo>
                  <a:pt x="831011" y="461670"/>
                </a:lnTo>
                <a:lnTo>
                  <a:pt x="826249" y="461670"/>
                </a:lnTo>
                <a:lnTo>
                  <a:pt x="821486" y="466432"/>
                </a:lnTo>
                <a:close/>
              </a:path>
              <a:path w="831215" h="471804">
                <a:moveTo>
                  <a:pt x="831011" y="9525"/>
                </a:moveTo>
                <a:lnTo>
                  <a:pt x="826249" y="9525"/>
                </a:lnTo>
                <a:lnTo>
                  <a:pt x="821486" y="4762"/>
                </a:lnTo>
                <a:lnTo>
                  <a:pt x="831011" y="4762"/>
                </a:lnTo>
                <a:lnTo>
                  <a:pt x="831011" y="9525"/>
                </a:lnTo>
                <a:close/>
              </a:path>
              <a:path w="831215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831215" h="471804">
                <a:moveTo>
                  <a:pt x="821486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821486" y="461670"/>
                </a:lnTo>
                <a:lnTo>
                  <a:pt x="821486" y="466432"/>
                </a:lnTo>
                <a:close/>
              </a:path>
              <a:path w="831215" h="471804">
                <a:moveTo>
                  <a:pt x="831011" y="466432"/>
                </a:moveTo>
                <a:lnTo>
                  <a:pt x="821486" y="466432"/>
                </a:lnTo>
                <a:lnTo>
                  <a:pt x="826249" y="461670"/>
                </a:lnTo>
                <a:lnTo>
                  <a:pt x="831011" y="461670"/>
                </a:lnTo>
                <a:lnTo>
                  <a:pt x="831011" y="466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21423" y="3771328"/>
            <a:ext cx="821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04631" y="3404615"/>
            <a:ext cx="459105" cy="1165860"/>
          </a:xfrm>
          <a:custGeom>
            <a:avLst/>
            <a:gdLst/>
            <a:ahLst/>
            <a:cxnLst/>
            <a:rect l="l" t="t" r="r" b="b"/>
            <a:pathLst>
              <a:path w="459104" h="1165860">
                <a:moveTo>
                  <a:pt x="0" y="0"/>
                </a:moveTo>
                <a:lnTo>
                  <a:pt x="458724" y="0"/>
                </a:lnTo>
                <a:lnTo>
                  <a:pt x="458724" y="1165860"/>
                </a:lnTo>
                <a:lnTo>
                  <a:pt x="0" y="1165860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98243" y="3398672"/>
            <a:ext cx="471805" cy="1177925"/>
          </a:xfrm>
          <a:custGeom>
            <a:avLst/>
            <a:gdLst/>
            <a:ahLst/>
            <a:cxnLst/>
            <a:rect l="l" t="t" r="r" b="b"/>
            <a:pathLst>
              <a:path w="471804" h="1177925">
                <a:moveTo>
                  <a:pt x="471424" y="1177467"/>
                </a:moveTo>
                <a:lnTo>
                  <a:pt x="0" y="1177467"/>
                </a:lnTo>
                <a:lnTo>
                  <a:pt x="0" y="0"/>
                </a:lnTo>
                <a:lnTo>
                  <a:pt x="471424" y="0"/>
                </a:lnTo>
                <a:lnTo>
                  <a:pt x="47142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164767"/>
                </a:lnTo>
                <a:lnTo>
                  <a:pt x="6350" y="1164767"/>
                </a:lnTo>
                <a:lnTo>
                  <a:pt x="12700" y="1171117"/>
                </a:lnTo>
                <a:lnTo>
                  <a:pt x="471424" y="1171117"/>
                </a:lnTo>
                <a:lnTo>
                  <a:pt x="471424" y="1177467"/>
                </a:lnTo>
                <a:close/>
              </a:path>
              <a:path w="471804" h="11779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71804" h="1177925">
                <a:moveTo>
                  <a:pt x="45872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58724" y="6350"/>
                </a:lnTo>
                <a:lnTo>
                  <a:pt x="458724" y="12700"/>
                </a:lnTo>
                <a:close/>
              </a:path>
              <a:path w="471804" h="1177925">
                <a:moveTo>
                  <a:pt x="458724" y="1171117"/>
                </a:moveTo>
                <a:lnTo>
                  <a:pt x="458724" y="6350"/>
                </a:lnTo>
                <a:lnTo>
                  <a:pt x="465074" y="12700"/>
                </a:lnTo>
                <a:lnTo>
                  <a:pt x="471424" y="12700"/>
                </a:lnTo>
                <a:lnTo>
                  <a:pt x="471424" y="1164767"/>
                </a:lnTo>
                <a:lnTo>
                  <a:pt x="465074" y="1164767"/>
                </a:lnTo>
                <a:lnTo>
                  <a:pt x="458724" y="1171117"/>
                </a:lnTo>
                <a:close/>
              </a:path>
              <a:path w="471804" h="1177925">
                <a:moveTo>
                  <a:pt x="471424" y="12700"/>
                </a:moveTo>
                <a:lnTo>
                  <a:pt x="465074" y="12700"/>
                </a:lnTo>
                <a:lnTo>
                  <a:pt x="458724" y="6350"/>
                </a:lnTo>
                <a:lnTo>
                  <a:pt x="471424" y="6350"/>
                </a:lnTo>
                <a:lnTo>
                  <a:pt x="471424" y="12700"/>
                </a:lnTo>
                <a:close/>
              </a:path>
              <a:path w="471804" h="1177925">
                <a:moveTo>
                  <a:pt x="12700" y="1171117"/>
                </a:moveTo>
                <a:lnTo>
                  <a:pt x="6350" y="1164767"/>
                </a:lnTo>
                <a:lnTo>
                  <a:pt x="12700" y="1164767"/>
                </a:lnTo>
                <a:lnTo>
                  <a:pt x="12700" y="1171117"/>
                </a:lnTo>
                <a:close/>
              </a:path>
              <a:path w="471804" h="1177925">
                <a:moveTo>
                  <a:pt x="458724" y="1171117"/>
                </a:moveTo>
                <a:lnTo>
                  <a:pt x="12700" y="1171117"/>
                </a:lnTo>
                <a:lnTo>
                  <a:pt x="12700" y="1164767"/>
                </a:lnTo>
                <a:lnTo>
                  <a:pt x="458724" y="1164767"/>
                </a:lnTo>
                <a:lnTo>
                  <a:pt x="458724" y="1171117"/>
                </a:lnTo>
                <a:close/>
              </a:path>
              <a:path w="471804" h="1177925">
                <a:moveTo>
                  <a:pt x="471424" y="1171117"/>
                </a:moveTo>
                <a:lnTo>
                  <a:pt x="458724" y="1171117"/>
                </a:lnTo>
                <a:lnTo>
                  <a:pt x="465074" y="1164767"/>
                </a:lnTo>
                <a:lnTo>
                  <a:pt x="471424" y="1164767"/>
                </a:lnTo>
                <a:lnTo>
                  <a:pt x="471424" y="117111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04631" y="3573297"/>
            <a:ext cx="4591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69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电 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4547" y="3793235"/>
            <a:ext cx="805180" cy="462280"/>
          </a:xfrm>
          <a:custGeom>
            <a:avLst/>
            <a:gdLst/>
            <a:ahLst/>
            <a:cxnLst/>
            <a:rect l="l" t="t" r="r" b="b"/>
            <a:pathLst>
              <a:path w="805179" h="462279">
                <a:moveTo>
                  <a:pt x="0" y="0"/>
                </a:moveTo>
                <a:lnTo>
                  <a:pt x="804672" y="0"/>
                </a:lnTo>
                <a:lnTo>
                  <a:pt x="804672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9061" y="3788384"/>
            <a:ext cx="815340" cy="471805"/>
          </a:xfrm>
          <a:custGeom>
            <a:avLst/>
            <a:gdLst/>
            <a:ahLst/>
            <a:cxnLst/>
            <a:rect l="l" t="t" r="r" b="b"/>
            <a:pathLst>
              <a:path w="815339" h="471804">
                <a:moveTo>
                  <a:pt x="815073" y="471195"/>
                </a:moveTo>
                <a:lnTo>
                  <a:pt x="0" y="471195"/>
                </a:lnTo>
                <a:lnTo>
                  <a:pt x="0" y="0"/>
                </a:lnTo>
                <a:lnTo>
                  <a:pt x="815073" y="0"/>
                </a:lnTo>
                <a:lnTo>
                  <a:pt x="81507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815073" y="466432"/>
                </a:lnTo>
                <a:lnTo>
                  <a:pt x="815073" y="471195"/>
                </a:lnTo>
                <a:close/>
              </a:path>
              <a:path w="815339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5339" h="471804">
                <a:moveTo>
                  <a:pt x="80554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5548" y="4762"/>
                </a:lnTo>
                <a:lnTo>
                  <a:pt x="805548" y="9525"/>
                </a:lnTo>
                <a:close/>
              </a:path>
              <a:path w="815339" h="471804">
                <a:moveTo>
                  <a:pt x="805548" y="466432"/>
                </a:moveTo>
                <a:lnTo>
                  <a:pt x="805548" y="4762"/>
                </a:lnTo>
                <a:lnTo>
                  <a:pt x="810310" y="9525"/>
                </a:lnTo>
                <a:lnTo>
                  <a:pt x="815073" y="9525"/>
                </a:lnTo>
                <a:lnTo>
                  <a:pt x="815073" y="461670"/>
                </a:lnTo>
                <a:lnTo>
                  <a:pt x="810310" y="461670"/>
                </a:lnTo>
                <a:lnTo>
                  <a:pt x="805548" y="466432"/>
                </a:lnTo>
                <a:close/>
              </a:path>
              <a:path w="815339" h="471804">
                <a:moveTo>
                  <a:pt x="815073" y="9525"/>
                </a:moveTo>
                <a:lnTo>
                  <a:pt x="810310" y="9525"/>
                </a:lnTo>
                <a:lnTo>
                  <a:pt x="805548" y="4762"/>
                </a:lnTo>
                <a:lnTo>
                  <a:pt x="815073" y="4762"/>
                </a:lnTo>
                <a:lnTo>
                  <a:pt x="815073" y="9525"/>
                </a:lnTo>
                <a:close/>
              </a:path>
              <a:path w="815339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815339" h="471804">
                <a:moveTo>
                  <a:pt x="805548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805548" y="461670"/>
                </a:lnTo>
                <a:lnTo>
                  <a:pt x="805548" y="466432"/>
                </a:lnTo>
                <a:close/>
              </a:path>
              <a:path w="815339" h="471804">
                <a:moveTo>
                  <a:pt x="815073" y="466432"/>
                </a:moveTo>
                <a:lnTo>
                  <a:pt x="805548" y="466432"/>
                </a:lnTo>
                <a:lnTo>
                  <a:pt x="810310" y="461670"/>
                </a:lnTo>
                <a:lnTo>
                  <a:pt x="815073" y="461670"/>
                </a:lnTo>
                <a:lnTo>
                  <a:pt x="815073" y="466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384547" y="3789972"/>
            <a:ext cx="805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磁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09672" y="3226307"/>
            <a:ext cx="1649095" cy="192405"/>
          </a:xfrm>
          <a:custGeom>
            <a:avLst/>
            <a:gdLst/>
            <a:ahLst/>
            <a:cxnLst/>
            <a:rect l="l" t="t" r="r" b="b"/>
            <a:pathLst>
              <a:path w="1649095" h="192404">
                <a:moveTo>
                  <a:pt x="96011" y="192024"/>
                </a:moveTo>
                <a:lnTo>
                  <a:pt x="0" y="96012"/>
                </a:lnTo>
                <a:lnTo>
                  <a:pt x="96011" y="0"/>
                </a:lnTo>
                <a:lnTo>
                  <a:pt x="96011" y="47244"/>
                </a:lnTo>
                <a:lnTo>
                  <a:pt x="1600199" y="47244"/>
                </a:lnTo>
                <a:lnTo>
                  <a:pt x="1648967" y="96012"/>
                </a:lnTo>
                <a:lnTo>
                  <a:pt x="1601724" y="143256"/>
                </a:lnTo>
                <a:lnTo>
                  <a:pt x="96011" y="143256"/>
                </a:lnTo>
                <a:lnTo>
                  <a:pt x="96011" y="192024"/>
                </a:lnTo>
                <a:close/>
              </a:path>
              <a:path w="1649095" h="192404">
                <a:moveTo>
                  <a:pt x="1600199" y="47244"/>
                </a:moveTo>
                <a:lnTo>
                  <a:pt x="1552955" y="47244"/>
                </a:lnTo>
                <a:lnTo>
                  <a:pt x="1552955" y="0"/>
                </a:lnTo>
                <a:lnTo>
                  <a:pt x="1600199" y="47244"/>
                </a:lnTo>
                <a:close/>
              </a:path>
              <a:path w="1649095" h="192404">
                <a:moveTo>
                  <a:pt x="1552955" y="192024"/>
                </a:moveTo>
                <a:lnTo>
                  <a:pt x="1552955" y="143256"/>
                </a:lnTo>
                <a:lnTo>
                  <a:pt x="1601724" y="143256"/>
                </a:lnTo>
                <a:lnTo>
                  <a:pt x="1552955" y="192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00020" y="3210775"/>
            <a:ext cx="1667510" cy="223520"/>
          </a:xfrm>
          <a:custGeom>
            <a:avLst/>
            <a:gdLst/>
            <a:ahLst/>
            <a:cxnLst/>
            <a:rect l="l" t="t" r="r" b="b"/>
            <a:pathLst>
              <a:path w="1667510" h="223520">
                <a:moveTo>
                  <a:pt x="111467" y="222923"/>
                </a:moveTo>
                <a:lnTo>
                  <a:pt x="0" y="111455"/>
                </a:lnTo>
                <a:lnTo>
                  <a:pt x="111467" y="0"/>
                </a:lnTo>
                <a:lnTo>
                  <a:pt x="111467" y="15328"/>
                </a:lnTo>
                <a:lnTo>
                  <a:pt x="98767" y="15328"/>
                </a:lnTo>
                <a:lnTo>
                  <a:pt x="98767" y="30657"/>
                </a:lnTo>
                <a:lnTo>
                  <a:pt x="22453" y="106972"/>
                </a:lnTo>
                <a:lnTo>
                  <a:pt x="13474" y="106972"/>
                </a:lnTo>
                <a:lnTo>
                  <a:pt x="13474" y="115950"/>
                </a:lnTo>
                <a:lnTo>
                  <a:pt x="22453" y="115950"/>
                </a:lnTo>
                <a:lnTo>
                  <a:pt x="98767" y="192265"/>
                </a:lnTo>
                <a:lnTo>
                  <a:pt x="98767" y="207594"/>
                </a:lnTo>
                <a:lnTo>
                  <a:pt x="111467" y="207594"/>
                </a:lnTo>
                <a:lnTo>
                  <a:pt x="111467" y="222923"/>
                </a:lnTo>
                <a:close/>
              </a:path>
              <a:path w="1667510" h="223520">
                <a:moveTo>
                  <a:pt x="1555737" y="63398"/>
                </a:moveTo>
                <a:lnTo>
                  <a:pt x="1555737" y="0"/>
                </a:lnTo>
                <a:lnTo>
                  <a:pt x="1571067" y="15328"/>
                </a:lnTo>
                <a:lnTo>
                  <a:pt x="1568437" y="15328"/>
                </a:lnTo>
                <a:lnTo>
                  <a:pt x="1557604" y="19824"/>
                </a:lnTo>
                <a:lnTo>
                  <a:pt x="1568437" y="30657"/>
                </a:lnTo>
                <a:lnTo>
                  <a:pt x="1568437" y="57048"/>
                </a:lnTo>
                <a:lnTo>
                  <a:pt x="1562087" y="57048"/>
                </a:lnTo>
                <a:lnTo>
                  <a:pt x="1555737" y="63398"/>
                </a:lnTo>
                <a:close/>
              </a:path>
              <a:path w="1667510" h="223520">
                <a:moveTo>
                  <a:pt x="98767" y="30657"/>
                </a:moveTo>
                <a:lnTo>
                  <a:pt x="98767" y="15328"/>
                </a:lnTo>
                <a:lnTo>
                  <a:pt x="109600" y="19824"/>
                </a:lnTo>
                <a:lnTo>
                  <a:pt x="98767" y="30657"/>
                </a:lnTo>
                <a:close/>
              </a:path>
              <a:path w="1667510" h="223520">
                <a:moveTo>
                  <a:pt x="1568437" y="69748"/>
                </a:moveTo>
                <a:lnTo>
                  <a:pt x="98767" y="69748"/>
                </a:lnTo>
                <a:lnTo>
                  <a:pt x="98767" y="30657"/>
                </a:lnTo>
                <a:lnTo>
                  <a:pt x="109600" y="19824"/>
                </a:lnTo>
                <a:lnTo>
                  <a:pt x="98767" y="15328"/>
                </a:lnTo>
                <a:lnTo>
                  <a:pt x="111467" y="15328"/>
                </a:lnTo>
                <a:lnTo>
                  <a:pt x="111467" y="57048"/>
                </a:lnTo>
                <a:lnTo>
                  <a:pt x="105117" y="57048"/>
                </a:lnTo>
                <a:lnTo>
                  <a:pt x="111467" y="63398"/>
                </a:lnTo>
                <a:lnTo>
                  <a:pt x="1568437" y="63398"/>
                </a:lnTo>
                <a:lnTo>
                  <a:pt x="1568437" y="69748"/>
                </a:lnTo>
                <a:close/>
              </a:path>
              <a:path w="1667510" h="223520">
                <a:moveTo>
                  <a:pt x="1568437" y="30657"/>
                </a:moveTo>
                <a:lnTo>
                  <a:pt x="1557604" y="19824"/>
                </a:lnTo>
                <a:lnTo>
                  <a:pt x="1568437" y="15328"/>
                </a:lnTo>
                <a:lnTo>
                  <a:pt x="1568437" y="30657"/>
                </a:lnTo>
                <a:close/>
              </a:path>
              <a:path w="1667510" h="223520">
                <a:moveTo>
                  <a:pt x="1649241" y="111461"/>
                </a:moveTo>
                <a:lnTo>
                  <a:pt x="1568437" y="30657"/>
                </a:lnTo>
                <a:lnTo>
                  <a:pt x="1568437" y="15328"/>
                </a:lnTo>
                <a:lnTo>
                  <a:pt x="1571067" y="15328"/>
                </a:lnTo>
                <a:lnTo>
                  <a:pt x="1662721" y="106972"/>
                </a:lnTo>
                <a:lnTo>
                  <a:pt x="1653730" y="106972"/>
                </a:lnTo>
                <a:lnTo>
                  <a:pt x="1649241" y="111461"/>
                </a:lnTo>
                <a:close/>
              </a:path>
              <a:path w="1667510" h="223520">
                <a:moveTo>
                  <a:pt x="111467" y="63398"/>
                </a:moveTo>
                <a:lnTo>
                  <a:pt x="105117" y="57048"/>
                </a:lnTo>
                <a:lnTo>
                  <a:pt x="111467" y="57048"/>
                </a:lnTo>
                <a:lnTo>
                  <a:pt x="111467" y="63398"/>
                </a:lnTo>
                <a:close/>
              </a:path>
              <a:path w="1667510" h="223520">
                <a:moveTo>
                  <a:pt x="1555737" y="63398"/>
                </a:moveTo>
                <a:lnTo>
                  <a:pt x="111467" y="63398"/>
                </a:lnTo>
                <a:lnTo>
                  <a:pt x="111467" y="57048"/>
                </a:lnTo>
                <a:lnTo>
                  <a:pt x="1555737" y="57048"/>
                </a:lnTo>
                <a:lnTo>
                  <a:pt x="1555737" y="63398"/>
                </a:lnTo>
                <a:close/>
              </a:path>
              <a:path w="1667510" h="223520">
                <a:moveTo>
                  <a:pt x="1568437" y="63398"/>
                </a:moveTo>
                <a:lnTo>
                  <a:pt x="1555737" y="63398"/>
                </a:lnTo>
                <a:lnTo>
                  <a:pt x="1562087" y="57048"/>
                </a:lnTo>
                <a:lnTo>
                  <a:pt x="1568437" y="57048"/>
                </a:lnTo>
                <a:lnTo>
                  <a:pt x="1568437" y="63398"/>
                </a:lnTo>
                <a:close/>
              </a:path>
              <a:path w="1667510" h="223520">
                <a:moveTo>
                  <a:pt x="13474" y="115950"/>
                </a:moveTo>
                <a:lnTo>
                  <a:pt x="13474" y="106972"/>
                </a:lnTo>
                <a:lnTo>
                  <a:pt x="17964" y="111461"/>
                </a:lnTo>
                <a:lnTo>
                  <a:pt x="13474" y="115950"/>
                </a:lnTo>
                <a:close/>
              </a:path>
              <a:path w="1667510" h="223520">
                <a:moveTo>
                  <a:pt x="17964" y="111461"/>
                </a:moveTo>
                <a:lnTo>
                  <a:pt x="13474" y="106972"/>
                </a:lnTo>
                <a:lnTo>
                  <a:pt x="22453" y="106972"/>
                </a:lnTo>
                <a:lnTo>
                  <a:pt x="17964" y="111461"/>
                </a:lnTo>
                <a:close/>
              </a:path>
              <a:path w="1667510" h="223520">
                <a:moveTo>
                  <a:pt x="1653730" y="115950"/>
                </a:moveTo>
                <a:lnTo>
                  <a:pt x="1649247" y="111455"/>
                </a:lnTo>
                <a:lnTo>
                  <a:pt x="1653730" y="106972"/>
                </a:lnTo>
                <a:lnTo>
                  <a:pt x="1653730" y="115950"/>
                </a:lnTo>
                <a:close/>
              </a:path>
              <a:path w="1667510" h="223520">
                <a:moveTo>
                  <a:pt x="1662709" y="115950"/>
                </a:moveTo>
                <a:lnTo>
                  <a:pt x="1653730" y="115950"/>
                </a:lnTo>
                <a:lnTo>
                  <a:pt x="1653730" y="106972"/>
                </a:lnTo>
                <a:lnTo>
                  <a:pt x="1662721" y="106972"/>
                </a:lnTo>
                <a:lnTo>
                  <a:pt x="1667198" y="111461"/>
                </a:lnTo>
                <a:lnTo>
                  <a:pt x="1662709" y="115950"/>
                </a:lnTo>
                <a:close/>
              </a:path>
              <a:path w="1667510" h="223520">
                <a:moveTo>
                  <a:pt x="22453" y="115950"/>
                </a:moveTo>
                <a:lnTo>
                  <a:pt x="13474" y="115950"/>
                </a:lnTo>
                <a:lnTo>
                  <a:pt x="17964" y="111461"/>
                </a:lnTo>
                <a:lnTo>
                  <a:pt x="22453" y="115950"/>
                </a:lnTo>
                <a:close/>
              </a:path>
              <a:path w="1667510" h="223520">
                <a:moveTo>
                  <a:pt x="1571066" y="207594"/>
                </a:moveTo>
                <a:lnTo>
                  <a:pt x="1568437" y="207594"/>
                </a:lnTo>
                <a:lnTo>
                  <a:pt x="1568437" y="192265"/>
                </a:lnTo>
                <a:lnTo>
                  <a:pt x="1649241" y="111461"/>
                </a:lnTo>
                <a:lnTo>
                  <a:pt x="1653730" y="115950"/>
                </a:lnTo>
                <a:lnTo>
                  <a:pt x="1662709" y="115950"/>
                </a:lnTo>
                <a:lnTo>
                  <a:pt x="1571066" y="207594"/>
                </a:lnTo>
                <a:close/>
              </a:path>
              <a:path w="1667510" h="223520">
                <a:moveTo>
                  <a:pt x="111467" y="207594"/>
                </a:moveTo>
                <a:lnTo>
                  <a:pt x="98767" y="207594"/>
                </a:lnTo>
                <a:lnTo>
                  <a:pt x="109600" y="203098"/>
                </a:lnTo>
                <a:lnTo>
                  <a:pt x="98767" y="192265"/>
                </a:lnTo>
                <a:lnTo>
                  <a:pt x="98767" y="153174"/>
                </a:lnTo>
                <a:lnTo>
                  <a:pt x="1568437" y="153174"/>
                </a:lnTo>
                <a:lnTo>
                  <a:pt x="1568437" y="159524"/>
                </a:lnTo>
                <a:lnTo>
                  <a:pt x="111467" y="159524"/>
                </a:lnTo>
                <a:lnTo>
                  <a:pt x="105117" y="165874"/>
                </a:lnTo>
                <a:lnTo>
                  <a:pt x="111467" y="165874"/>
                </a:lnTo>
                <a:lnTo>
                  <a:pt x="111467" y="207594"/>
                </a:lnTo>
                <a:close/>
              </a:path>
              <a:path w="1667510" h="223520">
                <a:moveTo>
                  <a:pt x="111467" y="165874"/>
                </a:moveTo>
                <a:lnTo>
                  <a:pt x="105117" y="165874"/>
                </a:lnTo>
                <a:lnTo>
                  <a:pt x="111467" y="159524"/>
                </a:lnTo>
                <a:lnTo>
                  <a:pt x="111467" y="165874"/>
                </a:lnTo>
                <a:close/>
              </a:path>
              <a:path w="1667510" h="223520">
                <a:moveTo>
                  <a:pt x="1555737" y="165874"/>
                </a:moveTo>
                <a:lnTo>
                  <a:pt x="111467" y="165874"/>
                </a:lnTo>
                <a:lnTo>
                  <a:pt x="111467" y="159524"/>
                </a:lnTo>
                <a:lnTo>
                  <a:pt x="1555737" y="159524"/>
                </a:lnTo>
                <a:lnTo>
                  <a:pt x="1555737" y="165874"/>
                </a:lnTo>
                <a:close/>
              </a:path>
              <a:path w="1667510" h="223520">
                <a:moveTo>
                  <a:pt x="1555737" y="222923"/>
                </a:moveTo>
                <a:lnTo>
                  <a:pt x="1555737" y="159524"/>
                </a:lnTo>
                <a:lnTo>
                  <a:pt x="1562087" y="165874"/>
                </a:lnTo>
                <a:lnTo>
                  <a:pt x="1568437" y="165874"/>
                </a:lnTo>
                <a:lnTo>
                  <a:pt x="1568437" y="192265"/>
                </a:lnTo>
                <a:lnTo>
                  <a:pt x="1557604" y="203098"/>
                </a:lnTo>
                <a:lnTo>
                  <a:pt x="1568437" y="207594"/>
                </a:lnTo>
                <a:lnTo>
                  <a:pt x="1571066" y="207594"/>
                </a:lnTo>
                <a:lnTo>
                  <a:pt x="1555737" y="222923"/>
                </a:lnTo>
                <a:close/>
              </a:path>
              <a:path w="1667510" h="223520">
                <a:moveTo>
                  <a:pt x="1568437" y="165874"/>
                </a:moveTo>
                <a:lnTo>
                  <a:pt x="1562087" y="165874"/>
                </a:lnTo>
                <a:lnTo>
                  <a:pt x="1555737" y="159524"/>
                </a:lnTo>
                <a:lnTo>
                  <a:pt x="1568437" y="159524"/>
                </a:lnTo>
                <a:lnTo>
                  <a:pt x="1568437" y="165874"/>
                </a:lnTo>
                <a:close/>
              </a:path>
              <a:path w="1667510" h="223520">
                <a:moveTo>
                  <a:pt x="98767" y="207594"/>
                </a:moveTo>
                <a:lnTo>
                  <a:pt x="98767" y="192265"/>
                </a:lnTo>
                <a:lnTo>
                  <a:pt x="109600" y="203098"/>
                </a:lnTo>
                <a:lnTo>
                  <a:pt x="98767" y="207594"/>
                </a:lnTo>
                <a:close/>
              </a:path>
              <a:path w="1667510" h="223520">
                <a:moveTo>
                  <a:pt x="1568437" y="207594"/>
                </a:moveTo>
                <a:lnTo>
                  <a:pt x="1557604" y="203098"/>
                </a:lnTo>
                <a:lnTo>
                  <a:pt x="1568437" y="192265"/>
                </a:lnTo>
                <a:lnTo>
                  <a:pt x="1568437" y="20759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26435" y="3915155"/>
            <a:ext cx="1649095" cy="192405"/>
          </a:xfrm>
          <a:custGeom>
            <a:avLst/>
            <a:gdLst/>
            <a:ahLst/>
            <a:cxnLst/>
            <a:rect l="l" t="t" r="r" b="b"/>
            <a:pathLst>
              <a:path w="1649095" h="192404">
                <a:moveTo>
                  <a:pt x="96012" y="192024"/>
                </a:moveTo>
                <a:lnTo>
                  <a:pt x="0" y="96012"/>
                </a:lnTo>
                <a:lnTo>
                  <a:pt x="96012" y="0"/>
                </a:lnTo>
                <a:lnTo>
                  <a:pt x="96012" y="48768"/>
                </a:lnTo>
                <a:lnTo>
                  <a:pt x="1601724" y="48768"/>
                </a:lnTo>
                <a:lnTo>
                  <a:pt x="1648967" y="96012"/>
                </a:lnTo>
                <a:lnTo>
                  <a:pt x="1600199" y="144780"/>
                </a:lnTo>
                <a:lnTo>
                  <a:pt x="96012" y="144780"/>
                </a:lnTo>
                <a:lnTo>
                  <a:pt x="96012" y="192024"/>
                </a:lnTo>
                <a:close/>
              </a:path>
              <a:path w="1649095" h="192404">
                <a:moveTo>
                  <a:pt x="1601724" y="48768"/>
                </a:moveTo>
                <a:lnTo>
                  <a:pt x="1552955" y="48768"/>
                </a:lnTo>
                <a:lnTo>
                  <a:pt x="1552955" y="0"/>
                </a:lnTo>
                <a:lnTo>
                  <a:pt x="1601724" y="48768"/>
                </a:lnTo>
                <a:close/>
              </a:path>
              <a:path w="1649095" h="192404">
                <a:moveTo>
                  <a:pt x="1552955" y="192024"/>
                </a:moveTo>
                <a:lnTo>
                  <a:pt x="1552955" y="144780"/>
                </a:lnTo>
                <a:lnTo>
                  <a:pt x="1600199" y="144780"/>
                </a:lnTo>
                <a:lnTo>
                  <a:pt x="1552955" y="192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16961" y="3899928"/>
            <a:ext cx="1667510" cy="223520"/>
          </a:xfrm>
          <a:custGeom>
            <a:avLst/>
            <a:gdLst/>
            <a:ahLst/>
            <a:cxnLst/>
            <a:rect l="l" t="t" r="r" b="b"/>
            <a:pathLst>
              <a:path w="1667510" h="223520">
                <a:moveTo>
                  <a:pt x="111455" y="222923"/>
                </a:moveTo>
                <a:lnTo>
                  <a:pt x="0" y="111455"/>
                </a:lnTo>
                <a:lnTo>
                  <a:pt x="111455" y="0"/>
                </a:lnTo>
                <a:lnTo>
                  <a:pt x="111455" y="15328"/>
                </a:lnTo>
                <a:lnTo>
                  <a:pt x="98755" y="15328"/>
                </a:lnTo>
                <a:lnTo>
                  <a:pt x="98753" y="30659"/>
                </a:lnTo>
                <a:lnTo>
                  <a:pt x="22440" y="106972"/>
                </a:lnTo>
                <a:lnTo>
                  <a:pt x="13462" y="106972"/>
                </a:lnTo>
                <a:lnTo>
                  <a:pt x="13462" y="115950"/>
                </a:lnTo>
                <a:lnTo>
                  <a:pt x="22442" y="115950"/>
                </a:lnTo>
                <a:lnTo>
                  <a:pt x="98753" y="192252"/>
                </a:lnTo>
                <a:lnTo>
                  <a:pt x="98755" y="207581"/>
                </a:lnTo>
                <a:lnTo>
                  <a:pt x="111455" y="207581"/>
                </a:lnTo>
                <a:lnTo>
                  <a:pt x="111455" y="222923"/>
                </a:lnTo>
                <a:close/>
              </a:path>
              <a:path w="1667510" h="223520">
                <a:moveTo>
                  <a:pt x="1555737" y="63385"/>
                </a:moveTo>
                <a:lnTo>
                  <a:pt x="1555737" y="0"/>
                </a:lnTo>
                <a:lnTo>
                  <a:pt x="1571066" y="15328"/>
                </a:lnTo>
                <a:lnTo>
                  <a:pt x="1568437" y="15328"/>
                </a:lnTo>
                <a:lnTo>
                  <a:pt x="1557591" y="19812"/>
                </a:lnTo>
                <a:lnTo>
                  <a:pt x="1568435" y="30657"/>
                </a:lnTo>
                <a:lnTo>
                  <a:pt x="1568437" y="57035"/>
                </a:lnTo>
                <a:lnTo>
                  <a:pt x="1562087" y="57035"/>
                </a:lnTo>
                <a:lnTo>
                  <a:pt x="1555737" y="63385"/>
                </a:lnTo>
                <a:close/>
              </a:path>
              <a:path w="1667510" h="223520">
                <a:moveTo>
                  <a:pt x="98755" y="30657"/>
                </a:moveTo>
                <a:lnTo>
                  <a:pt x="98755" y="15328"/>
                </a:lnTo>
                <a:lnTo>
                  <a:pt x="109600" y="19812"/>
                </a:lnTo>
                <a:lnTo>
                  <a:pt x="98755" y="30657"/>
                </a:lnTo>
                <a:close/>
              </a:path>
              <a:path w="1667510" h="223520">
                <a:moveTo>
                  <a:pt x="1568437" y="69735"/>
                </a:moveTo>
                <a:lnTo>
                  <a:pt x="98755" y="69735"/>
                </a:lnTo>
                <a:lnTo>
                  <a:pt x="98755" y="30657"/>
                </a:lnTo>
                <a:lnTo>
                  <a:pt x="109600" y="19812"/>
                </a:lnTo>
                <a:lnTo>
                  <a:pt x="98755" y="15328"/>
                </a:lnTo>
                <a:lnTo>
                  <a:pt x="111455" y="15328"/>
                </a:lnTo>
                <a:lnTo>
                  <a:pt x="111455" y="57035"/>
                </a:lnTo>
                <a:lnTo>
                  <a:pt x="105105" y="57035"/>
                </a:lnTo>
                <a:lnTo>
                  <a:pt x="111455" y="63385"/>
                </a:lnTo>
                <a:lnTo>
                  <a:pt x="1568437" y="63385"/>
                </a:lnTo>
                <a:lnTo>
                  <a:pt x="1568437" y="69735"/>
                </a:lnTo>
                <a:close/>
              </a:path>
              <a:path w="1667510" h="223520">
                <a:moveTo>
                  <a:pt x="1568437" y="30659"/>
                </a:moveTo>
                <a:lnTo>
                  <a:pt x="1557591" y="19812"/>
                </a:lnTo>
                <a:lnTo>
                  <a:pt x="1568437" y="15328"/>
                </a:lnTo>
                <a:lnTo>
                  <a:pt x="1568437" y="30659"/>
                </a:lnTo>
                <a:close/>
              </a:path>
              <a:path w="1667510" h="223520">
                <a:moveTo>
                  <a:pt x="1649228" y="111461"/>
                </a:moveTo>
                <a:lnTo>
                  <a:pt x="1568437" y="30659"/>
                </a:lnTo>
                <a:lnTo>
                  <a:pt x="1568437" y="15328"/>
                </a:lnTo>
                <a:lnTo>
                  <a:pt x="1571066" y="15328"/>
                </a:lnTo>
                <a:lnTo>
                  <a:pt x="1662709" y="106972"/>
                </a:lnTo>
                <a:lnTo>
                  <a:pt x="1653717" y="106972"/>
                </a:lnTo>
                <a:lnTo>
                  <a:pt x="1649228" y="111461"/>
                </a:lnTo>
                <a:close/>
              </a:path>
              <a:path w="1667510" h="223520">
                <a:moveTo>
                  <a:pt x="111455" y="63385"/>
                </a:moveTo>
                <a:lnTo>
                  <a:pt x="105105" y="57035"/>
                </a:lnTo>
                <a:lnTo>
                  <a:pt x="111455" y="57035"/>
                </a:lnTo>
                <a:lnTo>
                  <a:pt x="111455" y="63385"/>
                </a:lnTo>
                <a:close/>
              </a:path>
              <a:path w="1667510" h="223520">
                <a:moveTo>
                  <a:pt x="1555737" y="63385"/>
                </a:moveTo>
                <a:lnTo>
                  <a:pt x="111455" y="63385"/>
                </a:lnTo>
                <a:lnTo>
                  <a:pt x="111455" y="57035"/>
                </a:lnTo>
                <a:lnTo>
                  <a:pt x="1555737" y="57035"/>
                </a:lnTo>
                <a:lnTo>
                  <a:pt x="1555737" y="63385"/>
                </a:lnTo>
                <a:close/>
              </a:path>
              <a:path w="1667510" h="223520">
                <a:moveTo>
                  <a:pt x="1568437" y="63385"/>
                </a:moveTo>
                <a:lnTo>
                  <a:pt x="1555737" y="63385"/>
                </a:lnTo>
                <a:lnTo>
                  <a:pt x="1562087" y="57035"/>
                </a:lnTo>
                <a:lnTo>
                  <a:pt x="1568437" y="57035"/>
                </a:lnTo>
                <a:lnTo>
                  <a:pt x="1568437" y="63385"/>
                </a:lnTo>
                <a:close/>
              </a:path>
              <a:path w="1667510" h="223520">
                <a:moveTo>
                  <a:pt x="13462" y="115950"/>
                </a:moveTo>
                <a:lnTo>
                  <a:pt x="13462" y="106972"/>
                </a:lnTo>
                <a:lnTo>
                  <a:pt x="17951" y="111461"/>
                </a:lnTo>
                <a:lnTo>
                  <a:pt x="13462" y="115950"/>
                </a:lnTo>
                <a:close/>
              </a:path>
              <a:path w="1667510" h="223520">
                <a:moveTo>
                  <a:pt x="17951" y="111461"/>
                </a:moveTo>
                <a:lnTo>
                  <a:pt x="13462" y="106972"/>
                </a:lnTo>
                <a:lnTo>
                  <a:pt x="22440" y="106972"/>
                </a:lnTo>
                <a:lnTo>
                  <a:pt x="17951" y="111461"/>
                </a:lnTo>
                <a:close/>
              </a:path>
              <a:path w="1667510" h="223520">
                <a:moveTo>
                  <a:pt x="1653717" y="115950"/>
                </a:moveTo>
                <a:lnTo>
                  <a:pt x="1649234" y="111455"/>
                </a:lnTo>
                <a:lnTo>
                  <a:pt x="1653717" y="106972"/>
                </a:lnTo>
                <a:lnTo>
                  <a:pt x="1653717" y="115950"/>
                </a:lnTo>
                <a:close/>
              </a:path>
              <a:path w="1667510" h="223520">
                <a:moveTo>
                  <a:pt x="1662697" y="115950"/>
                </a:moveTo>
                <a:lnTo>
                  <a:pt x="1653717" y="115950"/>
                </a:lnTo>
                <a:lnTo>
                  <a:pt x="1653717" y="106972"/>
                </a:lnTo>
                <a:lnTo>
                  <a:pt x="1662709" y="106972"/>
                </a:lnTo>
                <a:lnTo>
                  <a:pt x="1667186" y="111461"/>
                </a:lnTo>
                <a:lnTo>
                  <a:pt x="1662697" y="115950"/>
                </a:lnTo>
                <a:close/>
              </a:path>
              <a:path w="1667510" h="223520">
                <a:moveTo>
                  <a:pt x="22442" y="115950"/>
                </a:moveTo>
                <a:lnTo>
                  <a:pt x="13462" y="115950"/>
                </a:lnTo>
                <a:lnTo>
                  <a:pt x="17951" y="111461"/>
                </a:lnTo>
                <a:lnTo>
                  <a:pt x="22442" y="115950"/>
                </a:lnTo>
                <a:close/>
              </a:path>
              <a:path w="1667510" h="223520">
                <a:moveTo>
                  <a:pt x="1571077" y="207581"/>
                </a:moveTo>
                <a:lnTo>
                  <a:pt x="1568437" y="207581"/>
                </a:lnTo>
                <a:lnTo>
                  <a:pt x="1568437" y="192252"/>
                </a:lnTo>
                <a:lnTo>
                  <a:pt x="1649228" y="111461"/>
                </a:lnTo>
                <a:lnTo>
                  <a:pt x="1653717" y="115950"/>
                </a:lnTo>
                <a:lnTo>
                  <a:pt x="1662697" y="115950"/>
                </a:lnTo>
                <a:lnTo>
                  <a:pt x="1571077" y="207581"/>
                </a:lnTo>
                <a:close/>
              </a:path>
              <a:path w="1667510" h="223520">
                <a:moveTo>
                  <a:pt x="111455" y="207581"/>
                </a:moveTo>
                <a:lnTo>
                  <a:pt x="98755" y="207581"/>
                </a:lnTo>
                <a:lnTo>
                  <a:pt x="109600" y="203098"/>
                </a:lnTo>
                <a:lnTo>
                  <a:pt x="98755" y="192254"/>
                </a:lnTo>
                <a:lnTo>
                  <a:pt x="98755" y="153174"/>
                </a:lnTo>
                <a:lnTo>
                  <a:pt x="1568437" y="153174"/>
                </a:lnTo>
                <a:lnTo>
                  <a:pt x="1568437" y="159524"/>
                </a:lnTo>
                <a:lnTo>
                  <a:pt x="111455" y="159524"/>
                </a:lnTo>
                <a:lnTo>
                  <a:pt x="105105" y="165874"/>
                </a:lnTo>
                <a:lnTo>
                  <a:pt x="111455" y="165874"/>
                </a:lnTo>
                <a:lnTo>
                  <a:pt x="111455" y="207581"/>
                </a:lnTo>
                <a:close/>
              </a:path>
              <a:path w="1667510" h="223520">
                <a:moveTo>
                  <a:pt x="111455" y="165874"/>
                </a:moveTo>
                <a:lnTo>
                  <a:pt x="105105" y="165874"/>
                </a:lnTo>
                <a:lnTo>
                  <a:pt x="111455" y="159524"/>
                </a:lnTo>
                <a:lnTo>
                  <a:pt x="111455" y="165874"/>
                </a:lnTo>
                <a:close/>
              </a:path>
              <a:path w="1667510" h="223520">
                <a:moveTo>
                  <a:pt x="1555737" y="165874"/>
                </a:moveTo>
                <a:lnTo>
                  <a:pt x="111455" y="165874"/>
                </a:lnTo>
                <a:lnTo>
                  <a:pt x="111455" y="159524"/>
                </a:lnTo>
                <a:lnTo>
                  <a:pt x="1555737" y="159524"/>
                </a:lnTo>
                <a:lnTo>
                  <a:pt x="1555737" y="165874"/>
                </a:lnTo>
                <a:close/>
              </a:path>
              <a:path w="1667510" h="223520">
                <a:moveTo>
                  <a:pt x="1555737" y="222923"/>
                </a:moveTo>
                <a:lnTo>
                  <a:pt x="1555737" y="159524"/>
                </a:lnTo>
                <a:lnTo>
                  <a:pt x="1562087" y="165874"/>
                </a:lnTo>
                <a:lnTo>
                  <a:pt x="1568437" y="165874"/>
                </a:lnTo>
                <a:lnTo>
                  <a:pt x="1568435" y="192254"/>
                </a:lnTo>
                <a:lnTo>
                  <a:pt x="1557591" y="203098"/>
                </a:lnTo>
                <a:lnTo>
                  <a:pt x="1568437" y="207581"/>
                </a:lnTo>
                <a:lnTo>
                  <a:pt x="1571077" y="207581"/>
                </a:lnTo>
                <a:lnTo>
                  <a:pt x="1555737" y="222923"/>
                </a:lnTo>
                <a:close/>
              </a:path>
              <a:path w="1667510" h="223520">
                <a:moveTo>
                  <a:pt x="1568437" y="165874"/>
                </a:moveTo>
                <a:lnTo>
                  <a:pt x="1562087" y="165874"/>
                </a:lnTo>
                <a:lnTo>
                  <a:pt x="1555737" y="159524"/>
                </a:lnTo>
                <a:lnTo>
                  <a:pt x="1568437" y="159524"/>
                </a:lnTo>
                <a:lnTo>
                  <a:pt x="1568437" y="165874"/>
                </a:lnTo>
                <a:close/>
              </a:path>
              <a:path w="1667510" h="223520">
                <a:moveTo>
                  <a:pt x="1568437" y="207581"/>
                </a:moveTo>
                <a:lnTo>
                  <a:pt x="1557591" y="203098"/>
                </a:lnTo>
                <a:lnTo>
                  <a:pt x="1568437" y="192252"/>
                </a:lnTo>
                <a:lnTo>
                  <a:pt x="1568437" y="207581"/>
                </a:lnTo>
                <a:close/>
              </a:path>
              <a:path w="1667510" h="223520">
                <a:moveTo>
                  <a:pt x="98755" y="207581"/>
                </a:moveTo>
                <a:lnTo>
                  <a:pt x="98755" y="192254"/>
                </a:lnTo>
                <a:lnTo>
                  <a:pt x="109600" y="203098"/>
                </a:lnTo>
                <a:lnTo>
                  <a:pt x="98755" y="20758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26435" y="4607052"/>
            <a:ext cx="1649095" cy="192405"/>
          </a:xfrm>
          <a:custGeom>
            <a:avLst/>
            <a:gdLst/>
            <a:ahLst/>
            <a:cxnLst/>
            <a:rect l="l" t="t" r="r" b="b"/>
            <a:pathLst>
              <a:path w="1649095" h="192404">
                <a:moveTo>
                  <a:pt x="96012" y="192024"/>
                </a:moveTo>
                <a:lnTo>
                  <a:pt x="0" y="96012"/>
                </a:lnTo>
                <a:lnTo>
                  <a:pt x="96012" y="0"/>
                </a:lnTo>
                <a:lnTo>
                  <a:pt x="96012" y="47244"/>
                </a:lnTo>
                <a:lnTo>
                  <a:pt x="1600200" y="47244"/>
                </a:lnTo>
                <a:lnTo>
                  <a:pt x="1648967" y="96012"/>
                </a:lnTo>
                <a:lnTo>
                  <a:pt x="1601723" y="143256"/>
                </a:lnTo>
                <a:lnTo>
                  <a:pt x="96012" y="143256"/>
                </a:lnTo>
                <a:lnTo>
                  <a:pt x="96012" y="192024"/>
                </a:lnTo>
                <a:close/>
              </a:path>
              <a:path w="1649095" h="192404">
                <a:moveTo>
                  <a:pt x="1600200" y="47244"/>
                </a:moveTo>
                <a:lnTo>
                  <a:pt x="1552955" y="47244"/>
                </a:lnTo>
                <a:lnTo>
                  <a:pt x="1552955" y="0"/>
                </a:lnTo>
                <a:lnTo>
                  <a:pt x="1600200" y="47244"/>
                </a:lnTo>
                <a:close/>
              </a:path>
              <a:path w="1649095" h="192404">
                <a:moveTo>
                  <a:pt x="1552955" y="192024"/>
                </a:moveTo>
                <a:lnTo>
                  <a:pt x="1552955" y="143256"/>
                </a:lnTo>
                <a:lnTo>
                  <a:pt x="1601723" y="143256"/>
                </a:lnTo>
                <a:lnTo>
                  <a:pt x="1552955" y="192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7444" y="4591367"/>
            <a:ext cx="1667510" cy="223520"/>
          </a:xfrm>
          <a:custGeom>
            <a:avLst/>
            <a:gdLst/>
            <a:ahLst/>
            <a:cxnLst/>
            <a:rect l="l" t="t" r="r" b="b"/>
            <a:pathLst>
              <a:path w="1667510" h="223520">
                <a:moveTo>
                  <a:pt x="111455" y="222923"/>
                </a:moveTo>
                <a:lnTo>
                  <a:pt x="0" y="111455"/>
                </a:lnTo>
                <a:lnTo>
                  <a:pt x="111455" y="0"/>
                </a:lnTo>
                <a:lnTo>
                  <a:pt x="111455" y="15328"/>
                </a:lnTo>
                <a:lnTo>
                  <a:pt x="98755" y="15328"/>
                </a:lnTo>
                <a:lnTo>
                  <a:pt x="98753" y="30670"/>
                </a:lnTo>
                <a:lnTo>
                  <a:pt x="22442" y="106972"/>
                </a:lnTo>
                <a:lnTo>
                  <a:pt x="13462" y="106972"/>
                </a:lnTo>
                <a:lnTo>
                  <a:pt x="13462" y="115950"/>
                </a:lnTo>
                <a:lnTo>
                  <a:pt x="22442" y="115950"/>
                </a:lnTo>
                <a:lnTo>
                  <a:pt x="98753" y="192252"/>
                </a:lnTo>
                <a:lnTo>
                  <a:pt x="98755" y="207594"/>
                </a:lnTo>
                <a:lnTo>
                  <a:pt x="111455" y="207594"/>
                </a:lnTo>
                <a:lnTo>
                  <a:pt x="111455" y="222923"/>
                </a:lnTo>
                <a:close/>
              </a:path>
              <a:path w="1667510" h="223520">
                <a:moveTo>
                  <a:pt x="1555737" y="63398"/>
                </a:moveTo>
                <a:lnTo>
                  <a:pt x="1555737" y="0"/>
                </a:lnTo>
                <a:lnTo>
                  <a:pt x="1571066" y="15328"/>
                </a:lnTo>
                <a:lnTo>
                  <a:pt x="1568437" y="15328"/>
                </a:lnTo>
                <a:lnTo>
                  <a:pt x="1557591" y="19824"/>
                </a:lnTo>
                <a:lnTo>
                  <a:pt x="1568435" y="30669"/>
                </a:lnTo>
                <a:lnTo>
                  <a:pt x="1568437" y="57048"/>
                </a:lnTo>
                <a:lnTo>
                  <a:pt x="1562087" y="57048"/>
                </a:lnTo>
                <a:lnTo>
                  <a:pt x="1555737" y="63398"/>
                </a:lnTo>
                <a:close/>
              </a:path>
              <a:path w="1667510" h="223520">
                <a:moveTo>
                  <a:pt x="98755" y="30669"/>
                </a:moveTo>
                <a:lnTo>
                  <a:pt x="98755" y="15328"/>
                </a:lnTo>
                <a:lnTo>
                  <a:pt x="109600" y="19824"/>
                </a:lnTo>
                <a:lnTo>
                  <a:pt x="98755" y="30669"/>
                </a:lnTo>
                <a:close/>
              </a:path>
              <a:path w="1667510" h="223520">
                <a:moveTo>
                  <a:pt x="1568437" y="69748"/>
                </a:moveTo>
                <a:lnTo>
                  <a:pt x="98755" y="69748"/>
                </a:lnTo>
                <a:lnTo>
                  <a:pt x="98755" y="30669"/>
                </a:lnTo>
                <a:lnTo>
                  <a:pt x="109600" y="19824"/>
                </a:lnTo>
                <a:lnTo>
                  <a:pt x="98755" y="15328"/>
                </a:lnTo>
                <a:lnTo>
                  <a:pt x="111455" y="15328"/>
                </a:lnTo>
                <a:lnTo>
                  <a:pt x="111455" y="57048"/>
                </a:lnTo>
                <a:lnTo>
                  <a:pt x="105105" y="57048"/>
                </a:lnTo>
                <a:lnTo>
                  <a:pt x="111455" y="63398"/>
                </a:lnTo>
                <a:lnTo>
                  <a:pt x="1568437" y="63398"/>
                </a:lnTo>
                <a:lnTo>
                  <a:pt x="1568437" y="69748"/>
                </a:lnTo>
                <a:close/>
              </a:path>
              <a:path w="1667510" h="223520">
                <a:moveTo>
                  <a:pt x="1568437" y="30670"/>
                </a:moveTo>
                <a:lnTo>
                  <a:pt x="1557591" y="19824"/>
                </a:lnTo>
                <a:lnTo>
                  <a:pt x="1568437" y="15328"/>
                </a:lnTo>
                <a:lnTo>
                  <a:pt x="1568437" y="30670"/>
                </a:lnTo>
                <a:close/>
              </a:path>
              <a:path w="1667510" h="223520">
                <a:moveTo>
                  <a:pt x="1649228" y="111461"/>
                </a:moveTo>
                <a:lnTo>
                  <a:pt x="1568437" y="30670"/>
                </a:lnTo>
                <a:lnTo>
                  <a:pt x="1568437" y="15328"/>
                </a:lnTo>
                <a:lnTo>
                  <a:pt x="1571066" y="15328"/>
                </a:lnTo>
                <a:lnTo>
                  <a:pt x="1662709" y="106972"/>
                </a:lnTo>
                <a:lnTo>
                  <a:pt x="1653717" y="106972"/>
                </a:lnTo>
                <a:lnTo>
                  <a:pt x="1649228" y="111461"/>
                </a:lnTo>
                <a:close/>
              </a:path>
              <a:path w="1667510" h="223520">
                <a:moveTo>
                  <a:pt x="111455" y="63398"/>
                </a:moveTo>
                <a:lnTo>
                  <a:pt x="105105" y="57048"/>
                </a:lnTo>
                <a:lnTo>
                  <a:pt x="111455" y="57048"/>
                </a:lnTo>
                <a:lnTo>
                  <a:pt x="111455" y="63398"/>
                </a:lnTo>
                <a:close/>
              </a:path>
              <a:path w="1667510" h="223520">
                <a:moveTo>
                  <a:pt x="1555737" y="63398"/>
                </a:moveTo>
                <a:lnTo>
                  <a:pt x="111455" y="63398"/>
                </a:lnTo>
                <a:lnTo>
                  <a:pt x="111455" y="57048"/>
                </a:lnTo>
                <a:lnTo>
                  <a:pt x="1555737" y="57048"/>
                </a:lnTo>
                <a:lnTo>
                  <a:pt x="1555737" y="63398"/>
                </a:lnTo>
                <a:close/>
              </a:path>
              <a:path w="1667510" h="223520">
                <a:moveTo>
                  <a:pt x="1568437" y="63398"/>
                </a:moveTo>
                <a:lnTo>
                  <a:pt x="1555737" y="63398"/>
                </a:lnTo>
                <a:lnTo>
                  <a:pt x="1562087" y="57048"/>
                </a:lnTo>
                <a:lnTo>
                  <a:pt x="1568437" y="57048"/>
                </a:lnTo>
                <a:lnTo>
                  <a:pt x="1568437" y="63398"/>
                </a:lnTo>
                <a:close/>
              </a:path>
              <a:path w="1667510" h="223520">
                <a:moveTo>
                  <a:pt x="13462" y="115950"/>
                </a:moveTo>
                <a:lnTo>
                  <a:pt x="13462" y="106972"/>
                </a:lnTo>
                <a:lnTo>
                  <a:pt x="17952" y="111461"/>
                </a:lnTo>
                <a:lnTo>
                  <a:pt x="13462" y="115950"/>
                </a:lnTo>
                <a:close/>
              </a:path>
              <a:path w="1667510" h="223520">
                <a:moveTo>
                  <a:pt x="17952" y="111461"/>
                </a:moveTo>
                <a:lnTo>
                  <a:pt x="13462" y="106972"/>
                </a:lnTo>
                <a:lnTo>
                  <a:pt x="22442" y="106972"/>
                </a:lnTo>
                <a:lnTo>
                  <a:pt x="17952" y="111461"/>
                </a:lnTo>
                <a:close/>
              </a:path>
              <a:path w="1667510" h="223520">
                <a:moveTo>
                  <a:pt x="1653717" y="115950"/>
                </a:moveTo>
                <a:lnTo>
                  <a:pt x="1649234" y="111455"/>
                </a:lnTo>
                <a:lnTo>
                  <a:pt x="1653717" y="106972"/>
                </a:lnTo>
                <a:lnTo>
                  <a:pt x="1653717" y="115950"/>
                </a:lnTo>
                <a:close/>
              </a:path>
              <a:path w="1667510" h="223520">
                <a:moveTo>
                  <a:pt x="1662697" y="115950"/>
                </a:moveTo>
                <a:lnTo>
                  <a:pt x="1653717" y="115950"/>
                </a:lnTo>
                <a:lnTo>
                  <a:pt x="1653717" y="106972"/>
                </a:lnTo>
                <a:lnTo>
                  <a:pt x="1662709" y="106972"/>
                </a:lnTo>
                <a:lnTo>
                  <a:pt x="1667186" y="111461"/>
                </a:lnTo>
                <a:lnTo>
                  <a:pt x="1662697" y="115950"/>
                </a:lnTo>
                <a:close/>
              </a:path>
              <a:path w="1667510" h="223520">
                <a:moveTo>
                  <a:pt x="22442" y="115950"/>
                </a:moveTo>
                <a:lnTo>
                  <a:pt x="13462" y="115950"/>
                </a:lnTo>
                <a:lnTo>
                  <a:pt x="17952" y="111461"/>
                </a:lnTo>
                <a:lnTo>
                  <a:pt x="22442" y="115950"/>
                </a:lnTo>
                <a:close/>
              </a:path>
              <a:path w="1667510" h="223520">
                <a:moveTo>
                  <a:pt x="1571064" y="207594"/>
                </a:moveTo>
                <a:lnTo>
                  <a:pt x="1568437" y="207594"/>
                </a:lnTo>
                <a:lnTo>
                  <a:pt x="1568437" y="192252"/>
                </a:lnTo>
                <a:lnTo>
                  <a:pt x="1649228" y="111461"/>
                </a:lnTo>
                <a:lnTo>
                  <a:pt x="1653717" y="115950"/>
                </a:lnTo>
                <a:lnTo>
                  <a:pt x="1662697" y="115950"/>
                </a:lnTo>
                <a:lnTo>
                  <a:pt x="1571064" y="207594"/>
                </a:lnTo>
                <a:close/>
              </a:path>
              <a:path w="1667510" h="223520">
                <a:moveTo>
                  <a:pt x="111455" y="207594"/>
                </a:moveTo>
                <a:lnTo>
                  <a:pt x="98755" y="207594"/>
                </a:lnTo>
                <a:lnTo>
                  <a:pt x="109600" y="203098"/>
                </a:lnTo>
                <a:lnTo>
                  <a:pt x="98755" y="192254"/>
                </a:lnTo>
                <a:lnTo>
                  <a:pt x="98755" y="153174"/>
                </a:lnTo>
                <a:lnTo>
                  <a:pt x="1568437" y="153174"/>
                </a:lnTo>
                <a:lnTo>
                  <a:pt x="1568437" y="159524"/>
                </a:lnTo>
                <a:lnTo>
                  <a:pt x="111455" y="159524"/>
                </a:lnTo>
                <a:lnTo>
                  <a:pt x="105105" y="165874"/>
                </a:lnTo>
                <a:lnTo>
                  <a:pt x="111455" y="165874"/>
                </a:lnTo>
                <a:lnTo>
                  <a:pt x="111455" y="207594"/>
                </a:lnTo>
                <a:close/>
              </a:path>
              <a:path w="1667510" h="223520">
                <a:moveTo>
                  <a:pt x="111455" y="165874"/>
                </a:moveTo>
                <a:lnTo>
                  <a:pt x="105105" y="165874"/>
                </a:lnTo>
                <a:lnTo>
                  <a:pt x="111455" y="159524"/>
                </a:lnTo>
                <a:lnTo>
                  <a:pt x="111455" y="165874"/>
                </a:lnTo>
                <a:close/>
              </a:path>
              <a:path w="1667510" h="223520">
                <a:moveTo>
                  <a:pt x="1555737" y="165874"/>
                </a:moveTo>
                <a:lnTo>
                  <a:pt x="111455" y="165874"/>
                </a:lnTo>
                <a:lnTo>
                  <a:pt x="111455" y="159524"/>
                </a:lnTo>
                <a:lnTo>
                  <a:pt x="1555737" y="159524"/>
                </a:lnTo>
                <a:lnTo>
                  <a:pt x="1555737" y="165874"/>
                </a:lnTo>
                <a:close/>
              </a:path>
              <a:path w="1667510" h="223520">
                <a:moveTo>
                  <a:pt x="1555737" y="222923"/>
                </a:moveTo>
                <a:lnTo>
                  <a:pt x="1555737" y="159524"/>
                </a:lnTo>
                <a:lnTo>
                  <a:pt x="1562087" y="165874"/>
                </a:lnTo>
                <a:lnTo>
                  <a:pt x="1568437" y="165874"/>
                </a:lnTo>
                <a:lnTo>
                  <a:pt x="1568435" y="192254"/>
                </a:lnTo>
                <a:lnTo>
                  <a:pt x="1557591" y="203098"/>
                </a:lnTo>
                <a:lnTo>
                  <a:pt x="1568437" y="207594"/>
                </a:lnTo>
                <a:lnTo>
                  <a:pt x="1571064" y="207594"/>
                </a:lnTo>
                <a:lnTo>
                  <a:pt x="1555737" y="222923"/>
                </a:lnTo>
                <a:close/>
              </a:path>
              <a:path w="1667510" h="223520">
                <a:moveTo>
                  <a:pt x="1568437" y="165874"/>
                </a:moveTo>
                <a:lnTo>
                  <a:pt x="1562087" y="165874"/>
                </a:lnTo>
                <a:lnTo>
                  <a:pt x="1555737" y="159524"/>
                </a:lnTo>
                <a:lnTo>
                  <a:pt x="1568437" y="159524"/>
                </a:lnTo>
                <a:lnTo>
                  <a:pt x="1568437" y="165874"/>
                </a:lnTo>
                <a:close/>
              </a:path>
              <a:path w="1667510" h="223520">
                <a:moveTo>
                  <a:pt x="1568437" y="207594"/>
                </a:moveTo>
                <a:lnTo>
                  <a:pt x="1557591" y="203098"/>
                </a:lnTo>
                <a:lnTo>
                  <a:pt x="1568437" y="192252"/>
                </a:lnTo>
                <a:lnTo>
                  <a:pt x="1568437" y="207594"/>
                </a:lnTo>
                <a:close/>
              </a:path>
              <a:path w="1667510" h="223520">
                <a:moveTo>
                  <a:pt x="98755" y="207594"/>
                </a:moveTo>
                <a:lnTo>
                  <a:pt x="98755" y="192254"/>
                </a:lnTo>
                <a:lnTo>
                  <a:pt x="109600" y="203098"/>
                </a:lnTo>
                <a:lnTo>
                  <a:pt x="98755" y="20759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77184" y="2970276"/>
            <a:ext cx="396240" cy="2082164"/>
          </a:xfrm>
          <a:custGeom>
            <a:avLst/>
            <a:gdLst/>
            <a:ahLst/>
            <a:cxnLst/>
            <a:rect l="l" t="t" r="r" b="b"/>
            <a:pathLst>
              <a:path w="396239" h="2082164">
                <a:moveTo>
                  <a:pt x="0" y="0"/>
                </a:moveTo>
                <a:lnTo>
                  <a:pt x="396239" y="0"/>
                </a:lnTo>
                <a:lnTo>
                  <a:pt x="396239" y="2081783"/>
                </a:lnTo>
                <a:lnTo>
                  <a:pt x="0" y="2081783"/>
                </a:lnTo>
                <a:lnTo>
                  <a:pt x="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70541" y="2964091"/>
            <a:ext cx="409575" cy="2094864"/>
          </a:xfrm>
          <a:custGeom>
            <a:avLst/>
            <a:gdLst/>
            <a:ahLst/>
            <a:cxnLst/>
            <a:rect l="l" t="t" r="r" b="b"/>
            <a:pathLst>
              <a:path w="409575" h="2094864">
                <a:moveTo>
                  <a:pt x="409054" y="2094585"/>
                </a:moveTo>
                <a:lnTo>
                  <a:pt x="0" y="2094585"/>
                </a:lnTo>
                <a:lnTo>
                  <a:pt x="0" y="0"/>
                </a:lnTo>
                <a:lnTo>
                  <a:pt x="409054" y="0"/>
                </a:lnTo>
                <a:lnTo>
                  <a:pt x="40905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081885"/>
                </a:lnTo>
                <a:lnTo>
                  <a:pt x="6350" y="2081885"/>
                </a:lnTo>
                <a:lnTo>
                  <a:pt x="12700" y="2088235"/>
                </a:lnTo>
                <a:lnTo>
                  <a:pt x="409054" y="2088235"/>
                </a:lnTo>
                <a:lnTo>
                  <a:pt x="409054" y="2094585"/>
                </a:lnTo>
                <a:close/>
              </a:path>
              <a:path w="409575" h="209486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409575" h="2094864">
                <a:moveTo>
                  <a:pt x="39635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396354" y="6349"/>
                </a:lnTo>
                <a:lnTo>
                  <a:pt x="396354" y="12699"/>
                </a:lnTo>
                <a:close/>
              </a:path>
              <a:path w="409575" h="2094864">
                <a:moveTo>
                  <a:pt x="396354" y="2088235"/>
                </a:moveTo>
                <a:lnTo>
                  <a:pt x="396354" y="6349"/>
                </a:lnTo>
                <a:lnTo>
                  <a:pt x="402704" y="12699"/>
                </a:lnTo>
                <a:lnTo>
                  <a:pt x="409054" y="12699"/>
                </a:lnTo>
                <a:lnTo>
                  <a:pt x="409054" y="2081885"/>
                </a:lnTo>
                <a:lnTo>
                  <a:pt x="402704" y="2081885"/>
                </a:lnTo>
                <a:lnTo>
                  <a:pt x="396354" y="2088235"/>
                </a:lnTo>
                <a:close/>
              </a:path>
              <a:path w="409575" h="2094864">
                <a:moveTo>
                  <a:pt x="409054" y="12699"/>
                </a:moveTo>
                <a:lnTo>
                  <a:pt x="402704" y="12699"/>
                </a:lnTo>
                <a:lnTo>
                  <a:pt x="396354" y="6349"/>
                </a:lnTo>
                <a:lnTo>
                  <a:pt x="409054" y="6349"/>
                </a:lnTo>
                <a:lnTo>
                  <a:pt x="409054" y="12699"/>
                </a:lnTo>
                <a:close/>
              </a:path>
              <a:path w="409575" h="2094864">
                <a:moveTo>
                  <a:pt x="12700" y="2088235"/>
                </a:moveTo>
                <a:lnTo>
                  <a:pt x="6350" y="2081885"/>
                </a:lnTo>
                <a:lnTo>
                  <a:pt x="12700" y="2081885"/>
                </a:lnTo>
                <a:lnTo>
                  <a:pt x="12700" y="2088235"/>
                </a:lnTo>
                <a:close/>
              </a:path>
              <a:path w="409575" h="2094864">
                <a:moveTo>
                  <a:pt x="396354" y="2088235"/>
                </a:moveTo>
                <a:lnTo>
                  <a:pt x="12700" y="2088235"/>
                </a:lnTo>
                <a:lnTo>
                  <a:pt x="12700" y="2081885"/>
                </a:lnTo>
                <a:lnTo>
                  <a:pt x="396354" y="2081885"/>
                </a:lnTo>
                <a:lnTo>
                  <a:pt x="396354" y="2088235"/>
                </a:lnTo>
                <a:close/>
              </a:path>
              <a:path w="409575" h="2094864">
                <a:moveTo>
                  <a:pt x="409054" y="2088235"/>
                </a:moveTo>
                <a:lnTo>
                  <a:pt x="396354" y="2088235"/>
                </a:lnTo>
                <a:lnTo>
                  <a:pt x="402704" y="2081885"/>
                </a:lnTo>
                <a:lnTo>
                  <a:pt x="409054" y="2081885"/>
                </a:lnTo>
                <a:lnTo>
                  <a:pt x="409054" y="208823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77184" y="3596551"/>
            <a:ext cx="396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387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磁 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2025-04-19T13:41:21Z</dcterms:created>
  <dcterms:modified xsi:type="dcterms:W3CDTF">2025-04-19T13:41:21Z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