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47311" y="959929"/>
            <a:ext cx="389737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hlink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433508" y="2504147"/>
            <a:ext cx="196913" cy="237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433508" y="3198596"/>
            <a:ext cx="196913" cy="2375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433508" y="4147629"/>
            <a:ext cx="196913" cy="2375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433508" y="4864100"/>
            <a:ext cx="196913" cy="2376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484803" y="5559615"/>
            <a:ext cx="196913" cy="237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064842" y="2531452"/>
            <a:ext cx="196913" cy="2375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8064842" y="3253155"/>
            <a:ext cx="196913" cy="2376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6854075" y="3490645"/>
            <a:ext cx="2982595" cy="639445"/>
          </a:xfrm>
          <a:custGeom>
            <a:avLst/>
            <a:gdLst/>
            <a:ahLst/>
            <a:cxnLst/>
            <a:rect l="l" t="t" r="r" b="b"/>
            <a:pathLst>
              <a:path w="2982595" h="639445">
                <a:moveTo>
                  <a:pt x="2982531" y="639127"/>
                </a:moveTo>
                <a:lnTo>
                  <a:pt x="0" y="639127"/>
                </a:lnTo>
                <a:lnTo>
                  <a:pt x="0" y="0"/>
                </a:lnTo>
                <a:lnTo>
                  <a:pt x="2982531" y="0"/>
                </a:lnTo>
                <a:lnTo>
                  <a:pt x="298253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29602"/>
                </a:lnTo>
                <a:lnTo>
                  <a:pt x="4762" y="629602"/>
                </a:lnTo>
                <a:lnTo>
                  <a:pt x="9525" y="634364"/>
                </a:lnTo>
                <a:lnTo>
                  <a:pt x="2982531" y="634364"/>
                </a:lnTo>
                <a:lnTo>
                  <a:pt x="2982531" y="639127"/>
                </a:lnTo>
                <a:close/>
              </a:path>
              <a:path w="2982595" h="63944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82595" h="639445">
                <a:moveTo>
                  <a:pt x="297300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73006" y="4762"/>
                </a:lnTo>
                <a:lnTo>
                  <a:pt x="2973006" y="9525"/>
                </a:lnTo>
                <a:close/>
              </a:path>
              <a:path w="2982595" h="639445">
                <a:moveTo>
                  <a:pt x="2973006" y="634364"/>
                </a:moveTo>
                <a:lnTo>
                  <a:pt x="2973006" y="4762"/>
                </a:lnTo>
                <a:lnTo>
                  <a:pt x="2977768" y="9525"/>
                </a:lnTo>
                <a:lnTo>
                  <a:pt x="2982531" y="9525"/>
                </a:lnTo>
                <a:lnTo>
                  <a:pt x="2982531" y="629602"/>
                </a:lnTo>
                <a:lnTo>
                  <a:pt x="2977768" y="629602"/>
                </a:lnTo>
                <a:lnTo>
                  <a:pt x="2973006" y="634364"/>
                </a:lnTo>
                <a:close/>
              </a:path>
              <a:path w="2982595" h="639445">
                <a:moveTo>
                  <a:pt x="2982531" y="9525"/>
                </a:moveTo>
                <a:lnTo>
                  <a:pt x="2977768" y="9525"/>
                </a:lnTo>
                <a:lnTo>
                  <a:pt x="2973006" y="4762"/>
                </a:lnTo>
                <a:lnTo>
                  <a:pt x="2982531" y="4762"/>
                </a:lnTo>
                <a:lnTo>
                  <a:pt x="2982531" y="9525"/>
                </a:lnTo>
                <a:close/>
              </a:path>
              <a:path w="2982595" h="639445">
                <a:moveTo>
                  <a:pt x="9525" y="634364"/>
                </a:moveTo>
                <a:lnTo>
                  <a:pt x="4762" y="629602"/>
                </a:lnTo>
                <a:lnTo>
                  <a:pt x="9525" y="629602"/>
                </a:lnTo>
                <a:lnTo>
                  <a:pt x="9525" y="634364"/>
                </a:lnTo>
                <a:close/>
              </a:path>
              <a:path w="2982595" h="639445">
                <a:moveTo>
                  <a:pt x="2973006" y="634364"/>
                </a:moveTo>
                <a:lnTo>
                  <a:pt x="9525" y="634364"/>
                </a:lnTo>
                <a:lnTo>
                  <a:pt x="9525" y="629602"/>
                </a:lnTo>
                <a:lnTo>
                  <a:pt x="2973006" y="629602"/>
                </a:lnTo>
                <a:lnTo>
                  <a:pt x="2973006" y="634364"/>
                </a:lnTo>
                <a:close/>
              </a:path>
              <a:path w="2982595" h="639445">
                <a:moveTo>
                  <a:pt x="2982531" y="634364"/>
                </a:moveTo>
                <a:lnTo>
                  <a:pt x="2973006" y="634364"/>
                </a:lnTo>
                <a:lnTo>
                  <a:pt x="2977768" y="629602"/>
                </a:lnTo>
                <a:lnTo>
                  <a:pt x="2982531" y="629602"/>
                </a:lnTo>
                <a:lnTo>
                  <a:pt x="2982531" y="634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hlink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hlink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7134" y="887399"/>
            <a:ext cx="21577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hlink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2764" y="1730044"/>
            <a:ext cx="10326471" cy="3754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1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1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4.jp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4.jp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6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51.png"/><Relationship Id="rId5" Type="http://schemas.openxmlformats.org/officeDocument/2006/relationships/image" Target="../media/image47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5.png"/><Relationship Id="rId4" Type="http://schemas.openxmlformats.org/officeDocument/2006/relationships/image" Target="../media/image52.png"/><Relationship Id="rId5" Type="http://schemas.openxmlformats.org/officeDocument/2006/relationships/image" Target="../media/image47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243772" y="2073452"/>
            <a:ext cx="77044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3285" algn="l"/>
              </a:tabLst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磁感应强度	磁通量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23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412813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主讲人：杨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柳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3624859"/>
            <a:ext cx="733945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9624" y="2449448"/>
            <a:ext cx="2636151" cy="19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4361" y="2405456"/>
            <a:ext cx="3545840" cy="2440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408940">
              <a:lnSpc>
                <a:spcPts val="3620"/>
              </a:lnSpc>
              <a:spcBef>
                <a:spcPts val="90"/>
              </a:spcBef>
            </a:pPr>
            <a:r>
              <a:rPr dirty="0" sz="3350" spc="-10" i="1">
                <a:latin typeface="Times New Roman"/>
                <a:cs typeface="Times New Roman"/>
              </a:rPr>
              <a:t>F</a:t>
            </a:r>
            <a:endParaRPr sz="3350">
              <a:latin typeface="Times New Roman"/>
              <a:cs typeface="Times New Roman"/>
            </a:endParaRPr>
          </a:p>
          <a:p>
            <a:pPr marL="2160905">
              <a:lnSpc>
                <a:spcPts val="2480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2400">
                <a:latin typeface="华文楷体"/>
                <a:cs typeface="华文楷体"/>
              </a:rPr>
              <a:t>场源电荷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290311" y="959929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电场强度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3624859"/>
            <a:ext cx="733945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9624" y="2449448"/>
            <a:ext cx="2636151" cy="19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4361" y="3708362"/>
            <a:ext cx="1244600" cy="1137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dirty="0" sz="2400">
                <a:latin typeface="华文楷体"/>
                <a:cs typeface="华文楷体"/>
              </a:rPr>
              <a:t>场源电荷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100" y="2405456"/>
            <a:ext cx="1397000" cy="799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20090">
              <a:lnSpc>
                <a:spcPts val="3620"/>
              </a:lnSpc>
              <a:spcBef>
                <a:spcPts val="90"/>
              </a:spcBef>
            </a:pPr>
            <a:r>
              <a:rPr dirty="0" sz="3350" spc="-10" i="1">
                <a:latin typeface="Times New Roman"/>
                <a:cs typeface="Times New Roman"/>
              </a:rPr>
              <a:t>F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ts val="2480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90311" y="959929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电场强度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12135" y="3378708"/>
            <a:ext cx="7152131" cy="2735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562989" y="2870250"/>
            <a:ext cx="1871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必修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华文楷体"/>
                <a:cs typeface="华文楷体"/>
              </a:rPr>
              <a:t>课本</a:t>
            </a:r>
            <a:r>
              <a:rPr dirty="0" sz="2400">
                <a:latin typeface="Times New Roman"/>
                <a:cs typeface="Times New Roman"/>
              </a:rPr>
              <a:t>P12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4080" y="3851643"/>
            <a:ext cx="5792470" cy="0"/>
          </a:xfrm>
          <a:custGeom>
            <a:avLst/>
            <a:gdLst/>
            <a:ahLst/>
            <a:cxnLst/>
            <a:rect l="l" t="t" r="r" b="b"/>
            <a:pathLst>
              <a:path w="5792470" h="0">
                <a:moveTo>
                  <a:pt x="0" y="0"/>
                </a:moveTo>
                <a:lnTo>
                  <a:pt x="579235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3624859"/>
            <a:ext cx="733945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9624" y="2449448"/>
            <a:ext cx="2636151" cy="19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79115" y="532131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178" y="0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64361" y="2405456"/>
            <a:ext cx="3545840" cy="3302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408940">
              <a:lnSpc>
                <a:spcPts val="3620"/>
              </a:lnSpc>
              <a:spcBef>
                <a:spcPts val="90"/>
              </a:spcBef>
            </a:pPr>
            <a:r>
              <a:rPr dirty="0" sz="3350" spc="-10" i="1">
                <a:latin typeface="Times New Roman"/>
                <a:cs typeface="Times New Roman"/>
              </a:rPr>
              <a:t>F</a:t>
            </a:r>
            <a:endParaRPr sz="3350">
              <a:latin typeface="Times New Roman"/>
              <a:cs typeface="Times New Roman"/>
            </a:endParaRPr>
          </a:p>
          <a:p>
            <a:pPr marL="2160905">
              <a:lnSpc>
                <a:spcPts val="2480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2400">
                <a:latin typeface="华文楷体"/>
                <a:cs typeface="华文楷体"/>
              </a:rPr>
              <a:t>场源电荷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510"/>
              </a:lnSpc>
              <a:spcBef>
                <a:spcPts val="1814"/>
              </a:spcBef>
              <a:tabLst>
                <a:tab pos="138557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定义式：	</a:t>
            </a:r>
            <a:r>
              <a:rPr dirty="0" baseline="-5910" sz="3525" spc="22" i="1">
                <a:latin typeface="Times New Roman"/>
                <a:cs typeface="Times New Roman"/>
              </a:rPr>
              <a:t>E </a:t>
            </a:r>
            <a:r>
              <a:rPr dirty="0" baseline="-5910" sz="3525" spc="22">
                <a:latin typeface="Symbol"/>
                <a:cs typeface="Symbol"/>
              </a:rPr>
              <a:t></a:t>
            </a:r>
            <a:r>
              <a:rPr dirty="0" baseline="-5910" sz="3525" spc="644">
                <a:latin typeface="Times New Roman"/>
                <a:cs typeface="Times New Roman"/>
              </a:rPr>
              <a:t> </a:t>
            </a:r>
            <a:r>
              <a:rPr dirty="0" baseline="29550" sz="3525" spc="22" i="1">
                <a:latin typeface="Times New Roman"/>
                <a:cs typeface="Times New Roman"/>
              </a:rPr>
              <a:t>F</a:t>
            </a:r>
            <a:endParaRPr baseline="29550" sz="3525">
              <a:latin typeface="Times New Roman"/>
              <a:cs typeface="Times New Roman"/>
            </a:endParaRPr>
          </a:p>
          <a:p>
            <a:pPr algn="ctr" marL="541655">
              <a:lnSpc>
                <a:spcPts val="2450"/>
              </a:lnSpc>
            </a:pPr>
            <a:r>
              <a:rPr dirty="0" sz="2350" spc="15" i="1">
                <a:latin typeface="Times New Roman"/>
                <a:cs typeface="Times New Roman"/>
              </a:rPr>
              <a:t>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90311" y="959929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电场强度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3624859"/>
            <a:ext cx="733945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9624" y="2449448"/>
            <a:ext cx="2636151" cy="19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13100" y="2405456"/>
            <a:ext cx="1397000" cy="7994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20090">
              <a:lnSpc>
                <a:spcPts val="3620"/>
              </a:lnSpc>
              <a:spcBef>
                <a:spcPts val="90"/>
              </a:spcBef>
            </a:pPr>
            <a:r>
              <a:rPr dirty="0" sz="3350" spc="-10" i="1">
                <a:latin typeface="Times New Roman"/>
                <a:cs typeface="Times New Roman"/>
              </a:rPr>
              <a:t>F</a:t>
            </a:r>
            <a:endParaRPr sz="3350">
              <a:latin typeface="Times New Roman"/>
              <a:cs typeface="Times New Roman"/>
            </a:endParaRPr>
          </a:p>
          <a:p>
            <a:pPr marL="12700">
              <a:lnSpc>
                <a:spcPts val="2480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79115" y="5321312"/>
            <a:ext cx="258445" cy="0"/>
          </a:xfrm>
          <a:custGeom>
            <a:avLst/>
            <a:gdLst/>
            <a:ahLst/>
            <a:cxnLst/>
            <a:rect l="l" t="t" r="r" b="b"/>
            <a:pathLst>
              <a:path w="258444" h="0">
                <a:moveTo>
                  <a:pt x="0" y="0"/>
                </a:moveTo>
                <a:lnTo>
                  <a:pt x="258178" y="0"/>
                </a:lnTo>
              </a:path>
            </a:pathLst>
          </a:custGeom>
          <a:ln w="125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19945" y="5318975"/>
            <a:ext cx="17716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5" i="1">
                <a:latin typeface="Times New Roman"/>
                <a:cs typeface="Times New Roman"/>
              </a:rPr>
              <a:t>q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19543" y="3519817"/>
            <a:ext cx="733971" cy="7334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15441" y="2344407"/>
            <a:ext cx="2636151" cy="1913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754914" y="3603320"/>
            <a:ext cx="3683000" cy="2526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23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2410"/>
              </a:spcBef>
            </a:pPr>
            <a:r>
              <a:rPr dirty="0" sz="2400">
                <a:latin typeface="华文楷体"/>
                <a:cs typeface="华文楷体"/>
              </a:rPr>
              <a:t>场源电荷</a:t>
            </a:r>
            <a:endParaRPr sz="2400">
              <a:latin typeface="华文楷体"/>
              <a:cs typeface="华文楷体"/>
            </a:endParaRPr>
          </a:p>
          <a:p>
            <a:pPr algn="just" marL="12700" marR="508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方向：</a:t>
            </a:r>
            <a:r>
              <a:rPr dirty="0" sz="2400">
                <a:latin typeface="华文楷体"/>
                <a:cs typeface="华文楷体"/>
              </a:rPr>
              <a:t>规定电场中某点的电 场强度的方向与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正</a:t>
            </a:r>
            <a:r>
              <a:rPr dirty="0" sz="2400">
                <a:latin typeface="华文楷体"/>
                <a:cs typeface="华文楷体"/>
              </a:rPr>
              <a:t>电荷在该 点所受静电力的方向相同。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144711" y="2059747"/>
            <a:ext cx="1600200" cy="1130300"/>
          </a:xfrm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algn="ctr" marR="65405">
              <a:lnSpc>
                <a:spcPct val="100000"/>
              </a:lnSpc>
              <a:spcBef>
                <a:spcPts val="1140"/>
              </a:spcBef>
            </a:pPr>
            <a:r>
              <a:rPr dirty="0" baseline="14096" sz="5025" spc="-195" i="1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dirty="0" sz="1900" spc="-130">
                <a:solidFill>
                  <a:srgbClr val="000000"/>
                </a:solidFill>
                <a:latin typeface="Symbol"/>
                <a:cs typeface="Symbol"/>
              </a:rPr>
              <a:t></a:t>
            </a:r>
            <a:r>
              <a:rPr dirty="0" sz="1900" spc="-29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1900" spc="15" i="1">
                <a:solidFill>
                  <a:srgbClr val="000000"/>
                </a:solidFill>
                <a:latin typeface="Times New Roman"/>
                <a:cs typeface="Times New Roman"/>
              </a:rPr>
              <a:t>q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+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361" y="3708362"/>
            <a:ext cx="2142490" cy="1733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dirty="0" sz="2400">
                <a:latin typeface="华文楷体"/>
                <a:cs typeface="华文楷体"/>
              </a:rPr>
              <a:t>场源电荷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  <a:tabLst>
                <a:tab pos="138557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定义式：	</a:t>
            </a:r>
            <a:r>
              <a:rPr dirty="0" baseline="-5910" sz="3525" spc="22" i="1">
                <a:latin typeface="Times New Roman"/>
                <a:cs typeface="Times New Roman"/>
              </a:rPr>
              <a:t>E </a:t>
            </a:r>
            <a:r>
              <a:rPr dirty="0" baseline="-5910" sz="3525" spc="22">
                <a:latin typeface="Symbol"/>
                <a:cs typeface="Symbol"/>
              </a:rPr>
              <a:t></a:t>
            </a:r>
            <a:r>
              <a:rPr dirty="0" baseline="-5910" sz="3525" spc="532">
                <a:latin typeface="Times New Roman"/>
                <a:cs typeface="Times New Roman"/>
              </a:rPr>
              <a:t> </a:t>
            </a:r>
            <a:r>
              <a:rPr dirty="0" baseline="29550" sz="3525" spc="22" i="1">
                <a:latin typeface="Times New Roman"/>
                <a:cs typeface="Times New Roman"/>
              </a:rPr>
              <a:t>F</a:t>
            </a:r>
            <a:endParaRPr baseline="29550" sz="35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290311" y="959929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电场强度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424988" y="959929"/>
            <a:ext cx="6273800" cy="156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832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1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借鉴电场的研究方法，我们如何研究磁场？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28504" y="4736591"/>
            <a:ext cx="1412748" cy="1412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7456" y="3909047"/>
            <a:ext cx="1597063" cy="55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92394" y="3909047"/>
            <a:ext cx="1595475" cy="55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85870" y="4885829"/>
            <a:ext cx="459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磁场对磁体、通电导线有力的作用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8279" y="3265932"/>
            <a:ext cx="419100" cy="142240"/>
          </a:xfrm>
          <a:custGeom>
            <a:avLst/>
            <a:gdLst/>
            <a:ahLst/>
            <a:cxnLst/>
            <a:rect l="l" t="t" r="r" b="b"/>
            <a:pathLst>
              <a:path w="419100" h="142239">
                <a:moveTo>
                  <a:pt x="0" y="141731"/>
                </a:moveTo>
                <a:lnTo>
                  <a:pt x="0" y="0"/>
                </a:lnTo>
                <a:lnTo>
                  <a:pt x="419100" y="71627"/>
                </a:lnTo>
                <a:lnTo>
                  <a:pt x="0" y="1417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83504" y="3260509"/>
            <a:ext cx="452120" cy="153670"/>
          </a:xfrm>
          <a:custGeom>
            <a:avLst/>
            <a:gdLst/>
            <a:ahLst/>
            <a:cxnLst/>
            <a:rect l="l" t="t" r="r" b="b"/>
            <a:pathLst>
              <a:path w="452120" h="153670">
                <a:moveTo>
                  <a:pt x="0" y="153504"/>
                </a:moveTo>
                <a:lnTo>
                  <a:pt x="0" y="0"/>
                </a:lnTo>
                <a:lnTo>
                  <a:pt x="33262" y="5651"/>
                </a:lnTo>
                <a:lnTo>
                  <a:pt x="9525" y="5651"/>
                </a:lnTo>
                <a:lnTo>
                  <a:pt x="3962" y="10337"/>
                </a:lnTo>
                <a:lnTo>
                  <a:pt x="9525" y="11282"/>
                </a:lnTo>
                <a:lnTo>
                  <a:pt x="9525" y="142222"/>
                </a:lnTo>
                <a:lnTo>
                  <a:pt x="3962" y="143167"/>
                </a:lnTo>
                <a:lnTo>
                  <a:pt x="9525" y="147866"/>
                </a:lnTo>
                <a:lnTo>
                  <a:pt x="33193" y="147866"/>
                </a:lnTo>
                <a:lnTo>
                  <a:pt x="0" y="153504"/>
                </a:lnTo>
                <a:close/>
              </a:path>
              <a:path w="452120" h="153670">
                <a:moveTo>
                  <a:pt x="9525" y="11282"/>
                </a:moveTo>
                <a:lnTo>
                  <a:pt x="3962" y="10337"/>
                </a:lnTo>
                <a:lnTo>
                  <a:pt x="9525" y="5651"/>
                </a:lnTo>
                <a:lnTo>
                  <a:pt x="9525" y="11282"/>
                </a:lnTo>
                <a:close/>
              </a:path>
              <a:path w="452120" h="153670">
                <a:moveTo>
                  <a:pt x="394918" y="76752"/>
                </a:moveTo>
                <a:lnTo>
                  <a:pt x="9525" y="11282"/>
                </a:lnTo>
                <a:lnTo>
                  <a:pt x="9525" y="5651"/>
                </a:lnTo>
                <a:lnTo>
                  <a:pt x="33262" y="5651"/>
                </a:lnTo>
                <a:lnTo>
                  <a:pt x="424120" y="72059"/>
                </a:lnTo>
                <a:lnTo>
                  <a:pt x="422541" y="72059"/>
                </a:lnTo>
                <a:lnTo>
                  <a:pt x="394918" y="76752"/>
                </a:lnTo>
                <a:close/>
              </a:path>
              <a:path w="452120" h="153670">
                <a:moveTo>
                  <a:pt x="422541" y="81445"/>
                </a:moveTo>
                <a:lnTo>
                  <a:pt x="394918" y="76752"/>
                </a:lnTo>
                <a:lnTo>
                  <a:pt x="422541" y="72059"/>
                </a:lnTo>
                <a:lnTo>
                  <a:pt x="422541" y="81445"/>
                </a:lnTo>
                <a:close/>
              </a:path>
              <a:path w="452120" h="153670">
                <a:moveTo>
                  <a:pt x="424190" y="81445"/>
                </a:moveTo>
                <a:lnTo>
                  <a:pt x="422541" y="81445"/>
                </a:lnTo>
                <a:lnTo>
                  <a:pt x="422541" y="72059"/>
                </a:lnTo>
                <a:lnTo>
                  <a:pt x="424120" y="72059"/>
                </a:lnTo>
                <a:lnTo>
                  <a:pt x="451777" y="76758"/>
                </a:lnTo>
                <a:lnTo>
                  <a:pt x="424190" y="81445"/>
                </a:lnTo>
                <a:close/>
              </a:path>
              <a:path w="452120" h="153670">
                <a:moveTo>
                  <a:pt x="33193" y="147866"/>
                </a:moveTo>
                <a:lnTo>
                  <a:pt x="9525" y="147866"/>
                </a:lnTo>
                <a:lnTo>
                  <a:pt x="9525" y="142222"/>
                </a:lnTo>
                <a:lnTo>
                  <a:pt x="394955" y="76758"/>
                </a:lnTo>
                <a:lnTo>
                  <a:pt x="422541" y="81445"/>
                </a:lnTo>
                <a:lnTo>
                  <a:pt x="424190" y="81445"/>
                </a:lnTo>
                <a:lnTo>
                  <a:pt x="33193" y="147866"/>
                </a:lnTo>
                <a:close/>
              </a:path>
              <a:path w="452120" h="153670">
                <a:moveTo>
                  <a:pt x="9525" y="147866"/>
                </a:moveTo>
                <a:lnTo>
                  <a:pt x="3962" y="143167"/>
                </a:lnTo>
                <a:lnTo>
                  <a:pt x="9525" y="142222"/>
                </a:lnTo>
                <a:lnTo>
                  <a:pt x="9525" y="1478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75276" y="3265932"/>
            <a:ext cx="417830" cy="142240"/>
          </a:xfrm>
          <a:custGeom>
            <a:avLst/>
            <a:gdLst/>
            <a:ahLst/>
            <a:cxnLst/>
            <a:rect l="l" t="t" r="r" b="b"/>
            <a:pathLst>
              <a:path w="417829" h="142239">
                <a:moveTo>
                  <a:pt x="417575" y="141731"/>
                </a:moveTo>
                <a:lnTo>
                  <a:pt x="0" y="71627"/>
                </a:lnTo>
                <a:lnTo>
                  <a:pt x="417575" y="0"/>
                </a:lnTo>
                <a:lnTo>
                  <a:pt x="417575" y="141731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46561" y="3260509"/>
            <a:ext cx="452120" cy="153670"/>
          </a:xfrm>
          <a:custGeom>
            <a:avLst/>
            <a:gdLst/>
            <a:ahLst/>
            <a:cxnLst/>
            <a:rect l="l" t="t" r="r" b="b"/>
            <a:pathLst>
              <a:path w="452120" h="153670">
                <a:moveTo>
                  <a:pt x="451777" y="153504"/>
                </a:moveTo>
                <a:lnTo>
                  <a:pt x="0" y="76758"/>
                </a:lnTo>
                <a:lnTo>
                  <a:pt x="451777" y="0"/>
                </a:lnTo>
                <a:lnTo>
                  <a:pt x="451777" y="5651"/>
                </a:lnTo>
                <a:lnTo>
                  <a:pt x="442252" y="5651"/>
                </a:lnTo>
                <a:lnTo>
                  <a:pt x="442252" y="11282"/>
                </a:lnTo>
                <a:lnTo>
                  <a:pt x="84482" y="72059"/>
                </a:lnTo>
                <a:lnTo>
                  <a:pt x="29235" y="72059"/>
                </a:lnTo>
                <a:lnTo>
                  <a:pt x="29235" y="81445"/>
                </a:lnTo>
                <a:lnTo>
                  <a:pt x="84482" y="81445"/>
                </a:lnTo>
                <a:lnTo>
                  <a:pt x="442252" y="142222"/>
                </a:lnTo>
                <a:lnTo>
                  <a:pt x="442252" y="147866"/>
                </a:lnTo>
                <a:lnTo>
                  <a:pt x="451777" y="147866"/>
                </a:lnTo>
                <a:lnTo>
                  <a:pt x="451777" y="153504"/>
                </a:lnTo>
                <a:close/>
              </a:path>
              <a:path w="452120" h="153670">
                <a:moveTo>
                  <a:pt x="442252" y="11282"/>
                </a:moveTo>
                <a:lnTo>
                  <a:pt x="442252" y="5651"/>
                </a:lnTo>
                <a:lnTo>
                  <a:pt x="447814" y="10337"/>
                </a:lnTo>
                <a:lnTo>
                  <a:pt x="442252" y="11282"/>
                </a:lnTo>
                <a:close/>
              </a:path>
              <a:path w="452120" h="153670">
                <a:moveTo>
                  <a:pt x="451777" y="147866"/>
                </a:moveTo>
                <a:lnTo>
                  <a:pt x="442252" y="147866"/>
                </a:lnTo>
                <a:lnTo>
                  <a:pt x="447814" y="143167"/>
                </a:lnTo>
                <a:lnTo>
                  <a:pt x="442252" y="142222"/>
                </a:lnTo>
                <a:lnTo>
                  <a:pt x="442252" y="11282"/>
                </a:lnTo>
                <a:lnTo>
                  <a:pt x="447814" y="10337"/>
                </a:lnTo>
                <a:lnTo>
                  <a:pt x="442252" y="5651"/>
                </a:lnTo>
                <a:lnTo>
                  <a:pt x="451777" y="5651"/>
                </a:lnTo>
                <a:lnTo>
                  <a:pt x="451777" y="147866"/>
                </a:lnTo>
                <a:close/>
              </a:path>
              <a:path w="452120" h="153670">
                <a:moveTo>
                  <a:pt x="29235" y="81445"/>
                </a:moveTo>
                <a:lnTo>
                  <a:pt x="29235" y="72059"/>
                </a:lnTo>
                <a:lnTo>
                  <a:pt x="56859" y="76752"/>
                </a:lnTo>
                <a:lnTo>
                  <a:pt x="29235" y="81445"/>
                </a:lnTo>
                <a:close/>
              </a:path>
              <a:path w="452120" h="153670">
                <a:moveTo>
                  <a:pt x="56859" y="76752"/>
                </a:moveTo>
                <a:lnTo>
                  <a:pt x="29235" y="72059"/>
                </a:lnTo>
                <a:lnTo>
                  <a:pt x="84482" y="72059"/>
                </a:lnTo>
                <a:lnTo>
                  <a:pt x="56859" y="76752"/>
                </a:lnTo>
                <a:close/>
              </a:path>
              <a:path w="452120" h="153670">
                <a:moveTo>
                  <a:pt x="84482" y="81445"/>
                </a:moveTo>
                <a:lnTo>
                  <a:pt x="29235" y="81445"/>
                </a:lnTo>
                <a:lnTo>
                  <a:pt x="56896" y="76758"/>
                </a:lnTo>
                <a:lnTo>
                  <a:pt x="84482" y="81445"/>
                </a:lnTo>
                <a:close/>
              </a:path>
              <a:path w="452120" h="153670">
                <a:moveTo>
                  <a:pt x="442252" y="147866"/>
                </a:moveTo>
                <a:lnTo>
                  <a:pt x="442252" y="142222"/>
                </a:lnTo>
                <a:lnTo>
                  <a:pt x="447814" y="143167"/>
                </a:lnTo>
                <a:lnTo>
                  <a:pt x="442252" y="147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974753" y="3306114"/>
            <a:ext cx="982344" cy="114300"/>
          </a:xfrm>
          <a:custGeom>
            <a:avLst/>
            <a:gdLst/>
            <a:ahLst/>
            <a:cxnLst/>
            <a:rect l="l" t="t" r="r" b="b"/>
            <a:pathLst>
              <a:path w="982345" h="114300">
                <a:moveTo>
                  <a:pt x="0" y="0"/>
                </a:moveTo>
                <a:lnTo>
                  <a:pt x="982141" y="0"/>
                </a:lnTo>
                <a:lnTo>
                  <a:pt x="98214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56896" y="3192589"/>
            <a:ext cx="537845" cy="76200"/>
          </a:xfrm>
          <a:custGeom>
            <a:avLst/>
            <a:gdLst/>
            <a:ahLst/>
            <a:cxnLst/>
            <a:rect l="l" t="t" r="r" b="b"/>
            <a:pathLst>
              <a:path w="537845" h="76200">
                <a:moveTo>
                  <a:pt x="461556" y="76200"/>
                </a:moveTo>
                <a:lnTo>
                  <a:pt x="461184" y="41901"/>
                </a:lnTo>
                <a:lnTo>
                  <a:pt x="480225" y="41694"/>
                </a:lnTo>
                <a:lnTo>
                  <a:pt x="480148" y="34074"/>
                </a:lnTo>
                <a:lnTo>
                  <a:pt x="461099" y="34074"/>
                </a:lnTo>
                <a:lnTo>
                  <a:pt x="460730" y="0"/>
                </a:lnTo>
                <a:lnTo>
                  <a:pt x="530759" y="34074"/>
                </a:lnTo>
                <a:lnTo>
                  <a:pt x="480148" y="34074"/>
                </a:lnTo>
                <a:lnTo>
                  <a:pt x="461101" y="34281"/>
                </a:lnTo>
                <a:lnTo>
                  <a:pt x="531185" y="34281"/>
                </a:lnTo>
                <a:lnTo>
                  <a:pt x="537337" y="37274"/>
                </a:lnTo>
                <a:lnTo>
                  <a:pt x="461556" y="76200"/>
                </a:lnTo>
                <a:close/>
              </a:path>
              <a:path w="537845" h="76200">
                <a:moveTo>
                  <a:pt x="461184" y="41901"/>
                </a:moveTo>
                <a:lnTo>
                  <a:pt x="461101" y="34281"/>
                </a:lnTo>
                <a:lnTo>
                  <a:pt x="480148" y="34074"/>
                </a:lnTo>
                <a:lnTo>
                  <a:pt x="480225" y="41694"/>
                </a:lnTo>
                <a:lnTo>
                  <a:pt x="461184" y="41901"/>
                </a:lnTo>
                <a:close/>
              </a:path>
              <a:path w="537845" h="76200">
                <a:moveTo>
                  <a:pt x="88" y="46913"/>
                </a:moveTo>
                <a:lnTo>
                  <a:pt x="0" y="39293"/>
                </a:lnTo>
                <a:lnTo>
                  <a:pt x="461101" y="34281"/>
                </a:lnTo>
                <a:lnTo>
                  <a:pt x="461184" y="41901"/>
                </a:lnTo>
                <a:lnTo>
                  <a:pt x="88" y="46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54969" y="2144175"/>
            <a:ext cx="2494915" cy="1268095"/>
          </a:xfrm>
          <a:prstGeom prst="rect">
            <a:avLst/>
          </a:prstGeom>
        </p:spPr>
        <p:txBody>
          <a:bodyPr wrap="square" lIns="0" tIns="220345" rIns="0" bIns="0" rtlCol="0" vert="horz">
            <a:spAutoFit/>
          </a:bodyPr>
          <a:lstStyle/>
          <a:p>
            <a:pPr algn="r" marR="35560">
              <a:lnSpc>
                <a:spcPct val="100000"/>
              </a:lnSpc>
              <a:spcBef>
                <a:spcPts val="1735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小磁针、通电导线</a:t>
            </a:r>
            <a:endParaRPr sz="24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190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90311" y="959929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研究方法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17432" y="959929"/>
            <a:ext cx="6273800" cy="1380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2105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初中物理课本中，是如何定义磁场方向的？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5059" y="4728971"/>
            <a:ext cx="1412748" cy="1412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4911" y="3165348"/>
            <a:ext cx="6867144" cy="2770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44896" y="4113136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 h="0">
                <a:moveTo>
                  <a:pt x="0" y="0"/>
                </a:moveTo>
                <a:lnTo>
                  <a:pt x="4076446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05886" y="4550549"/>
            <a:ext cx="4076700" cy="0"/>
          </a:xfrm>
          <a:custGeom>
            <a:avLst/>
            <a:gdLst/>
            <a:ahLst/>
            <a:cxnLst/>
            <a:rect l="l" t="t" r="r" b="b"/>
            <a:pathLst>
              <a:path w="4076700" h="0">
                <a:moveTo>
                  <a:pt x="0" y="0"/>
                </a:moveTo>
                <a:lnTo>
                  <a:pt x="4076445" y="0"/>
                </a:lnTo>
              </a:path>
            </a:pathLst>
          </a:custGeom>
          <a:ln w="2540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17432" y="1949145"/>
            <a:ext cx="6273800" cy="1114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初中物理课本中，是如何定义磁场方向的？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九年级课本</a:t>
            </a:r>
            <a:r>
              <a:rPr dirty="0" sz="2400">
                <a:latin typeface="Times New Roman"/>
                <a:cs typeface="Times New Roman"/>
              </a:rPr>
              <a:t>P121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480811" y="959929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8311" y="95992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磁感应强度的方向</a:t>
            </a:r>
          </a:p>
        </p:txBody>
      </p:sp>
      <p:sp>
        <p:nvSpPr>
          <p:cNvPr id="6" name="object 6"/>
          <p:cNvSpPr/>
          <p:nvPr/>
        </p:nvSpPr>
        <p:spPr>
          <a:xfrm>
            <a:off x="5875020" y="2455164"/>
            <a:ext cx="419100" cy="143510"/>
          </a:xfrm>
          <a:custGeom>
            <a:avLst/>
            <a:gdLst/>
            <a:ahLst/>
            <a:cxnLst/>
            <a:rect l="l" t="t" r="r" b="b"/>
            <a:pathLst>
              <a:path w="419100" h="143510">
                <a:moveTo>
                  <a:pt x="0" y="143256"/>
                </a:moveTo>
                <a:lnTo>
                  <a:pt x="0" y="0"/>
                </a:lnTo>
                <a:lnTo>
                  <a:pt x="419100" y="71628"/>
                </a:lnTo>
                <a:lnTo>
                  <a:pt x="0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70663" y="2449829"/>
            <a:ext cx="452120" cy="153670"/>
          </a:xfrm>
          <a:custGeom>
            <a:avLst/>
            <a:gdLst/>
            <a:ahLst/>
            <a:cxnLst/>
            <a:rect l="l" t="t" r="r" b="b"/>
            <a:pathLst>
              <a:path w="452120" h="153669">
                <a:moveTo>
                  <a:pt x="0" y="153504"/>
                </a:moveTo>
                <a:lnTo>
                  <a:pt x="0" y="0"/>
                </a:lnTo>
                <a:lnTo>
                  <a:pt x="33193" y="5638"/>
                </a:lnTo>
                <a:lnTo>
                  <a:pt x="9525" y="5638"/>
                </a:lnTo>
                <a:lnTo>
                  <a:pt x="3975" y="10337"/>
                </a:lnTo>
                <a:lnTo>
                  <a:pt x="9525" y="11280"/>
                </a:lnTo>
                <a:lnTo>
                  <a:pt x="9525" y="142224"/>
                </a:lnTo>
                <a:lnTo>
                  <a:pt x="3975" y="143167"/>
                </a:lnTo>
                <a:lnTo>
                  <a:pt x="9525" y="147866"/>
                </a:lnTo>
                <a:lnTo>
                  <a:pt x="33188" y="147866"/>
                </a:lnTo>
                <a:lnTo>
                  <a:pt x="0" y="153504"/>
                </a:lnTo>
                <a:close/>
              </a:path>
              <a:path w="452120" h="153669">
                <a:moveTo>
                  <a:pt x="9525" y="11280"/>
                </a:moveTo>
                <a:lnTo>
                  <a:pt x="3975" y="10337"/>
                </a:lnTo>
                <a:lnTo>
                  <a:pt x="9525" y="5638"/>
                </a:lnTo>
                <a:lnTo>
                  <a:pt x="9525" y="11280"/>
                </a:lnTo>
                <a:close/>
              </a:path>
              <a:path w="452120" h="153669">
                <a:moveTo>
                  <a:pt x="394930" y="76752"/>
                </a:moveTo>
                <a:lnTo>
                  <a:pt x="9525" y="11280"/>
                </a:lnTo>
                <a:lnTo>
                  <a:pt x="9525" y="5638"/>
                </a:lnTo>
                <a:lnTo>
                  <a:pt x="33193" y="5638"/>
                </a:lnTo>
                <a:lnTo>
                  <a:pt x="424190" y="72059"/>
                </a:lnTo>
                <a:lnTo>
                  <a:pt x="422554" y="72059"/>
                </a:lnTo>
                <a:lnTo>
                  <a:pt x="394930" y="76752"/>
                </a:lnTo>
                <a:close/>
              </a:path>
              <a:path w="452120" h="153669">
                <a:moveTo>
                  <a:pt x="422554" y="81445"/>
                </a:moveTo>
                <a:lnTo>
                  <a:pt x="394930" y="76752"/>
                </a:lnTo>
                <a:lnTo>
                  <a:pt x="422554" y="72059"/>
                </a:lnTo>
                <a:lnTo>
                  <a:pt x="422554" y="81445"/>
                </a:lnTo>
                <a:close/>
              </a:path>
              <a:path w="452120" h="153669">
                <a:moveTo>
                  <a:pt x="424120" y="81445"/>
                </a:moveTo>
                <a:lnTo>
                  <a:pt x="422554" y="81445"/>
                </a:lnTo>
                <a:lnTo>
                  <a:pt x="422554" y="72059"/>
                </a:lnTo>
                <a:lnTo>
                  <a:pt x="424190" y="72059"/>
                </a:lnTo>
                <a:lnTo>
                  <a:pt x="451777" y="76746"/>
                </a:lnTo>
                <a:lnTo>
                  <a:pt x="424120" y="81445"/>
                </a:lnTo>
                <a:close/>
              </a:path>
              <a:path w="452120" h="153669">
                <a:moveTo>
                  <a:pt x="33188" y="147866"/>
                </a:moveTo>
                <a:lnTo>
                  <a:pt x="9525" y="147866"/>
                </a:lnTo>
                <a:lnTo>
                  <a:pt x="9525" y="142224"/>
                </a:lnTo>
                <a:lnTo>
                  <a:pt x="394930" y="76752"/>
                </a:lnTo>
                <a:lnTo>
                  <a:pt x="422554" y="81445"/>
                </a:lnTo>
                <a:lnTo>
                  <a:pt x="424120" y="81445"/>
                </a:lnTo>
                <a:lnTo>
                  <a:pt x="33188" y="147866"/>
                </a:lnTo>
                <a:close/>
              </a:path>
              <a:path w="452120" h="153669">
                <a:moveTo>
                  <a:pt x="9525" y="147866"/>
                </a:moveTo>
                <a:lnTo>
                  <a:pt x="3975" y="143167"/>
                </a:lnTo>
                <a:lnTo>
                  <a:pt x="9525" y="142224"/>
                </a:lnTo>
                <a:lnTo>
                  <a:pt x="9525" y="1478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62015" y="2455164"/>
            <a:ext cx="419100" cy="143510"/>
          </a:xfrm>
          <a:custGeom>
            <a:avLst/>
            <a:gdLst/>
            <a:ahLst/>
            <a:cxnLst/>
            <a:rect l="l" t="t" r="r" b="b"/>
            <a:pathLst>
              <a:path w="419100" h="143510">
                <a:moveTo>
                  <a:pt x="419100" y="143256"/>
                </a:moveTo>
                <a:lnTo>
                  <a:pt x="0" y="71628"/>
                </a:lnTo>
                <a:lnTo>
                  <a:pt x="419100" y="0"/>
                </a:lnTo>
                <a:lnTo>
                  <a:pt x="419100" y="1432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33733" y="2449829"/>
            <a:ext cx="452120" cy="153670"/>
          </a:xfrm>
          <a:custGeom>
            <a:avLst/>
            <a:gdLst/>
            <a:ahLst/>
            <a:cxnLst/>
            <a:rect l="l" t="t" r="r" b="b"/>
            <a:pathLst>
              <a:path w="452120" h="153669">
                <a:moveTo>
                  <a:pt x="451777" y="153504"/>
                </a:moveTo>
                <a:lnTo>
                  <a:pt x="0" y="76746"/>
                </a:lnTo>
                <a:lnTo>
                  <a:pt x="451777" y="0"/>
                </a:lnTo>
                <a:lnTo>
                  <a:pt x="451777" y="5638"/>
                </a:lnTo>
                <a:lnTo>
                  <a:pt x="442252" y="5638"/>
                </a:lnTo>
                <a:lnTo>
                  <a:pt x="442252" y="11282"/>
                </a:lnTo>
                <a:lnTo>
                  <a:pt x="84482" y="72059"/>
                </a:lnTo>
                <a:lnTo>
                  <a:pt x="29235" y="72059"/>
                </a:lnTo>
                <a:lnTo>
                  <a:pt x="29235" y="81445"/>
                </a:lnTo>
                <a:lnTo>
                  <a:pt x="84482" y="81445"/>
                </a:lnTo>
                <a:lnTo>
                  <a:pt x="442252" y="142222"/>
                </a:lnTo>
                <a:lnTo>
                  <a:pt x="442252" y="147866"/>
                </a:lnTo>
                <a:lnTo>
                  <a:pt x="451777" y="147866"/>
                </a:lnTo>
                <a:lnTo>
                  <a:pt x="451777" y="153504"/>
                </a:lnTo>
                <a:close/>
              </a:path>
              <a:path w="452120" h="153669">
                <a:moveTo>
                  <a:pt x="442252" y="11282"/>
                </a:moveTo>
                <a:lnTo>
                  <a:pt x="442252" y="5638"/>
                </a:lnTo>
                <a:lnTo>
                  <a:pt x="447814" y="10337"/>
                </a:lnTo>
                <a:lnTo>
                  <a:pt x="442252" y="11282"/>
                </a:lnTo>
                <a:close/>
              </a:path>
              <a:path w="452120" h="153669">
                <a:moveTo>
                  <a:pt x="451777" y="147866"/>
                </a:moveTo>
                <a:lnTo>
                  <a:pt x="442252" y="147866"/>
                </a:lnTo>
                <a:lnTo>
                  <a:pt x="447814" y="143167"/>
                </a:lnTo>
                <a:lnTo>
                  <a:pt x="442252" y="142222"/>
                </a:lnTo>
                <a:lnTo>
                  <a:pt x="442252" y="11282"/>
                </a:lnTo>
                <a:lnTo>
                  <a:pt x="447814" y="10337"/>
                </a:lnTo>
                <a:lnTo>
                  <a:pt x="442252" y="5638"/>
                </a:lnTo>
                <a:lnTo>
                  <a:pt x="451777" y="5638"/>
                </a:lnTo>
                <a:lnTo>
                  <a:pt x="451777" y="147866"/>
                </a:lnTo>
                <a:close/>
              </a:path>
              <a:path w="452120" h="153669">
                <a:moveTo>
                  <a:pt x="29235" y="81445"/>
                </a:moveTo>
                <a:lnTo>
                  <a:pt x="29235" y="72059"/>
                </a:lnTo>
                <a:lnTo>
                  <a:pt x="56859" y="76752"/>
                </a:lnTo>
                <a:lnTo>
                  <a:pt x="29235" y="81445"/>
                </a:lnTo>
                <a:close/>
              </a:path>
              <a:path w="452120" h="153669">
                <a:moveTo>
                  <a:pt x="56859" y="76752"/>
                </a:moveTo>
                <a:lnTo>
                  <a:pt x="29235" y="72059"/>
                </a:lnTo>
                <a:lnTo>
                  <a:pt x="84482" y="72059"/>
                </a:lnTo>
                <a:lnTo>
                  <a:pt x="56859" y="76752"/>
                </a:lnTo>
                <a:close/>
              </a:path>
              <a:path w="452120" h="153669">
                <a:moveTo>
                  <a:pt x="84482" y="81445"/>
                </a:moveTo>
                <a:lnTo>
                  <a:pt x="29235" y="81445"/>
                </a:lnTo>
                <a:lnTo>
                  <a:pt x="56859" y="76752"/>
                </a:lnTo>
                <a:lnTo>
                  <a:pt x="84482" y="81445"/>
                </a:lnTo>
                <a:close/>
              </a:path>
              <a:path w="452120" h="153669">
                <a:moveTo>
                  <a:pt x="442252" y="147866"/>
                </a:moveTo>
                <a:lnTo>
                  <a:pt x="442252" y="142222"/>
                </a:lnTo>
                <a:lnTo>
                  <a:pt x="447814" y="143167"/>
                </a:lnTo>
                <a:lnTo>
                  <a:pt x="442252" y="147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84582" y="2492794"/>
            <a:ext cx="659574" cy="106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51743" y="2481795"/>
            <a:ext cx="673557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59066" y="2422778"/>
            <a:ext cx="70929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6666" sz="5250" spc="-337" i="1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20">
                <a:latin typeface="宋体"/>
                <a:cs typeface="宋体"/>
              </a:rPr>
              <a:t>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17340" y="2421585"/>
            <a:ext cx="65024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6666" sz="5250" spc="-562" i="1">
                <a:latin typeface="Times New Roman"/>
                <a:cs typeface="Times New Roman"/>
              </a:rPr>
              <a:t>F</a:t>
            </a:r>
            <a:r>
              <a:rPr dirty="0" sz="2000" spc="15">
                <a:latin typeface="Times New Roman"/>
                <a:cs typeface="Times New Roman"/>
              </a:rPr>
              <a:t>S</a:t>
            </a:r>
            <a:r>
              <a:rPr dirty="0" sz="2000" spc="20">
                <a:latin typeface="宋体"/>
                <a:cs typeface="宋体"/>
              </a:rPr>
              <a:t>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81881" y="3137103"/>
            <a:ext cx="1597063" cy="552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86818" y="3137103"/>
            <a:ext cx="1595475" cy="552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67418" y="4168051"/>
            <a:ext cx="5918200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840"/>
              </a:lnSpc>
              <a:spcBef>
                <a:spcPts val="225"/>
              </a:spcBef>
            </a:pPr>
            <a:r>
              <a:rPr dirty="0" sz="2400">
                <a:latin typeface="华文楷体"/>
                <a:cs typeface="华文楷体"/>
              </a:rPr>
              <a:t>规定：小磁针静止时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极所指的方向（即</a:t>
            </a:r>
            <a:r>
              <a:rPr dirty="0" sz="2400" spc="-5" i="1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极 的受力方向）为该点的磁感应强度的方向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5020" y="2455164"/>
            <a:ext cx="419100" cy="143510"/>
          </a:xfrm>
          <a:custGeom>
            <a:avLst/>
            <a:gdLst/>
            <a:ahLst/>
            <a:cxnLst/>
            <a:rect l="l" t="t" r="r" b="b"/>
            <a:pathLst>
              <a:path w="419100" h="143510">
                <a:moveTo>
                  <a:pt x="0" y="143256"/>
                </a:moveTo>
                <a:lnTo>
                  <a:pt x="0" y="0"/>
                </a:lnTo>
                <a:lnTo>
                  <a:pt x="419100" y="71628"/>
                </a:lnTo>
                <a:lnTo>
                  <a:pt x="0" y="143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70663" y="2449829"/>
            <a:ext cx="452120" cy="153670"/>
          </a:xfrm>
          <a:custGeom>
            <a:avLst/>
            <a:gdLst/>
            <a:ahLst/>
            <a:cxnLst/>
            <a:rect l="l" t="t" r="r" b="b"/>
            <a:pathLst>
              <a:path w="452120" h="153669">
                <a:moveTo>
                  <a:pt x="0" y="153504"/>
                </a:moveTo>
                <a:lnTo>
                  <a:pt x="0" y="0"/>
                </a:lnTo>
                <a:lnTo>
                  <a:pt x="33193" y="5638"/>
                </a:lnTo>
                <a:lnTo>
                  <a:pt x="9525" y="5638"/>
                </a:lnTo>
                <a:lnTo>
                  <a:pt x="3975" y="10337"/>
                </a:lnTo>
                <a:lnTo>
                  <a:pt x="9525" y="11280"/>
                </a:lnTo>
                <a:lnTo>
                  <a:pt x="9525" y="142224"/>
                </a:lnTo>
                <a:lnTo>
                  <a:pt x="3975" y="143167"/>
                </a:lnTo>
                <a:lnTo>
                  <a:pt x="9525" y="147866"/>
                </a:lnTo>
                <a:lnTo>
                  <a:pt x="33188" y="147866"/>
                </a:lnTo>
                <a:lnTo>
                  <a:pt x="0" y="153504"/>
                </a:lnTo>
                <a:close/>
              </a:path>
              <a:path w="452120" h="153669">
                <a:moveTo>
                  <a:pt x="9525" y="11280"/>
                </a:moveTo>
                <a:lnTo>
                  <a:pt x="3975" y="10337"/>
                </a:lnTo>
                <a:lnTo>
                  <a:pt x="9525" y="5638"/>
                </a:lnTo>
                <a:lnTo>
                  <a:pt x="9525" y="11280"/>
                </a:lnTo>
                <a:close/>
              </a:path>
              <a:path w="452120" h="153669">
                <a:moveTo>
                  <a:pt x="394930" y="76752"/>
                </a:moveTo>
                <a:lnTo>
                  <a:pt x="9525" y="11280"/>
                </a:lnTo>
                <a:lnTo>
                  <a:pt x="9525" y="5638"/>
                </a:lnTo>
                <a:lnTo>
                  <a:pt x="33193" y="5638"/>
                </a:lnTo>
                <a:lnTo>
                  <a:pt x="424190" y="72059"/>
                </a:lnTo>
                <a:lnTo>
                  <a:pt x="422554" y="72059"/>
                </a:lnTo>
                <a:lnTo>
                  <a:pt x="394930" y="76752"/>
                </a:lnTo>
                <a:close/>
              </a:path>
              <a:path w="452120" h="153669">
                <a:moveTo>
                  <a:pt x="422554" y="81445"/>
                </a:moveTo>
                <a:lnTo>
                  <a:pt x="394930" y="76752"/>
                </a:lnTo>
                <a:lnTo>
                  <a:pt x="422554" y="72059"/>
                </a:lnTo>
                <a:lnTo>
                  <a:pt x="422554" y="81445"/>
                </a:lnTo>
                <a:close/>
              </a:path>
              <a:path w="452120" h="153669">
                <a:moveTo>
                  <a:pt x="424120" y="81445"/>
                </a:moveTo>
                <a:lnTo>
                  <a:pt x="422554" y="81445"/>
                </a:lnTo>
                <a:lnTo>
                  <a:pt x="422554" y="72059"/>
                </a:lnTo>
                <a:lnTo>
                  <a:pt x="424190" y="72059"/>
                </a:lnTo>
                <a:lnTo>
                  <a:pt x="451777" y="76746"/>
                </a:lnTo>
                <a:lnTo>
                  <a:pt x="424120" y="81445"/>
                </a:lnTo>
                <a:close/>
              </a:path>
              <a:path w="452120" h="153669">
                <a:moveTo>
                  <a:pt x="33188" y="147866"/>
                </a:moveTo>
                <a:lnTo>
                  <a:pt x="9525" y="147866"/>
                </a:lnTo>
                <a:lnTo>
                  <a:pt x="9525" y="142224"/>
                </a:lnTo>
                <a:lnTo>
                  <a:pt x="394930" y="76752"/>
                </a:lnTo>
                <a:lnTo>
                  <a:pt x="422554" y="81445"/>
                </a:lnTo>
                <a:lnTo>
                  <a:pt x="424120" y="81445"/>
                </a:lnTo>
                <a:lnTo>
                  <a:pt x="33188" y="147866"/>
                </a:lnTo>
                <a:close/>
              </a:path>
              <a:path w="452120" h="153669">
                <a:moveTo>
                  <a:pt x="9525" y="147866"/>
                </a:moveTo>
                <a:lnTo>
                  <a:pt x="3975" y="143167"/>
                </a:lnTo>
                <a:lnTo>
                  <a:pt x="9525" y="142224"/>
                </a:lnTo>
                <a:lnTo>
                  <a:pt x="9525" y="14786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62015" y="2455164"/>
            <a:ext cx="419100" cy="143510"/>
          </a:xfrm>
          <a:custGeom>
            <a:avLst/>
            <a:gdLst/>
            <a:ahLst/>
            <a:cxnLst/>
            <a:rect l="l" t="t" r="r" b="b"/>
            <a:pathLst>
              <a:path w="419100" h="143510">
                <a:moveTo>
                  <a:pt x="419100" y="143256"/>
                </a:moveTo>
                <a:lnTo>
                  <a:pt x="0" y="71628"/>
                </a:lnTo>
                <a:lnTo>
                  <a:pt x="419100" y="0"/>
                </a:lnTo>
                <a:lnTo>
                  <a:pt x="419100" y="143256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33733" y="2449829"/>
            <a:ext cx="452120" cy="153670"/>
          </a:xfrm>
          <a:custGeom>
            <a:avLst/>
            <a:gdLst/>
            <a:ahLst/>
            <a:cxnLst/>
            <a:rect l="l" t="t" r="r" b="b"/>
            <a:pathLst>
              <a:path w="452120" h="153669">
                <a:moveTo>
                  <a:pt x="451777" y="153504"/>
                </a:moveTo>
                <a:lnTo>
                  <a:pt x="0" y="76746"/>
                </a:lnTo>
                <a:lnTo>
                  <a:pt x="451777" y="0"/>
                </a:lnTo>
                <a:lnTo>
                  <a:pt x="451777" y="5638"/>
                </a:lnTo>
                <a:lnTo>
                  <a:pt x="442252" y="5638"/>
                </a:lnTo>
                <a:lnTo>
                  <a:pt x="442252" y="11282"/>
                </a:lnTo>
                <a:lnTo>
                  <a:pt x="84482" y="72059"/>
                </a:lnTo>
                <a:lnTo>
                  <a:pt x="29235" y="72059"/>
                </a:lnTo>
                <a:lnTo>
                  <a:pt x="29235" y="81445"/>
                </a:lnTo>
                <a:lnTo>
                  <a:pt x="84482" y="81445"/>
                </a:lnTo>
                <a:lnTo>
                  <a:pt x="442252" y="142222"/>
                </a:lnTo>
                <a:lnTo>
                  <a:pt x="442252" y="147866"/>
                </a:lnTo>
                <a:lnTo>
                  <a:pt x="451777" y="147866"/>
                </a:lnTo>
                <a:lnTo>
                  <a:pt x="451777" y="153504"/>
                </a:lnTo>
                <a:close/>
              </a:path>
              <a:path w="452120" h="153669">
                <a:moveTo>
                  <a:pt x="442252" y="11282"/>
                </a:moveTo>
                <a:lnTo>
                  <a:pt x="442252" y="5638"/>
                </a:lnTo>
                <a:lnTo>
                  <a:pt x="447814" y="10337"/>
                </a:lnTo>
                <a:lnTo>
                  <a:pt x="442252" y="11282"/>
                </a:lnTo>
                <a:close/>
              </a:path>
              <a:path w="452120" h="153669">
                <a:moveTo>
                  <a:pt x="451777" y="147866"/>
                </a:moveTo>
                <a:lnTo>
                  <a:pt x="442252" y="147866"/>
                </a:lnTo>
                <a:lnTo>
                  <a:pt x="447814" y="143167"/>
                </a:lnTo>
                <a:lnTo>
                  <a:pt x="442252" y="142222"/>
                </a:lnTo>
                <a:lnTo>
                  <a:pt x="442252" y="11282"/>
                </a:lnTo>
                <a:lnTo>
                  <a:pt x="447814" y="10337"/>
                </a:lnTo>
                <a:lnTo>
                  <a:pt x="442252" y="5638"/>
                </a:lnTo>
                <a:lnTo>
                  <a:pt x="451777" y="5638"/>
                </a:lnTo>
                <a:lnTo>
                  <a:pt x="451777" y="147866"/>
                </a:lnTo>
                <a:close/>
              </a:path>
              <a:path w="452120" h="153669">
                <a:moveTo>
                  <a:pt x="29235" y="81445"/>
                </a:moveTo>
                <a:lnTo>
                  <a:pt x="29235" y="72059"/>
                </a:lnTo>
                <a:lnTo>
                  <a:pt x="56859" y="76752"/>
                </a:lnTo>
                <a:lnTo>
                  <a:pt x="29235" y="81445"/>
                </a:lnTo>
                <a:close/>
              </a:path>
              <a:path w="452120" h="153669">
                <a:moveTo>
                  <a:pt x="56859" y="76752"/>
                </a:moveTo>
                <a:lnTo>
                  <a:pt x="29235" y="72059"/>
                </a:lnTo>
                <a:lnTo>
                  <a:pt x="84482" y="72059"/>
                </a:lnTo>
                <a:lnTo>
                  <a:pt x="56859" y="76752"/>
                </a:lnTo>
                <a:close/>
              </a:path>
              <a:path w="452120" h="153669">
                <a:moveTo>
                  <a:pt x="84482" y="81445"/>
                </a:moveTo>
                <a:lnTo>
                  <a:pt x="29235" y="81445"/>
                </a:lnTo>
                <a:lnTo>
                  <a:pt x="56859" y="76752"/>
                </a:lnTo>
                <a:lnTo>
                  <a:pt x="84482" y="81445"/>
                </a:lnTo>
                <a:close/>
              </a:path>
              <a:path w="452120" h="153669">
                <a:moveTo>
                  <a:pt x="442252" y="147866"/>
                </a:moveTo>
                <a:lnTo>
                  <a:pt x="442252" y="142222"/>
                </a:lnTo>
                <a:lnTo>
                  <a:pt x="447814" y="143167"/>
                </a:lnTo>
                <a:lnTo>
                  <a:pt x="442252" y="147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84582" y="2492794"/>
            <a:ext cx="659574" cy="106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51743" y="2481795"/>
            <a:ext cx="673557" cy="10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59066" y="2422778"/>
            <a:ext cx="709295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6666" sz="5250" spc="-337" i="1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20">
                <a:latin typeface="宋体"/>
                <a:cs typeface="宋体"/>
              </a:rPr>
              <a:t>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7340" y="2421585"/>
            <a:ext cx="650240" cy="55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6666" sz="5250" spc="-562" i="1">
                <a:latin typeface="Times New Roman"/>
                <a:cs typeface="Times New Roman"/>
              </a:rPr>
              <a:t>F</a:t>
            </a:r>
            <a:r>
              <a:rPr dirty="0" sz="2000" spc="15">
                <a:latin typeface="Times New Roman"/>
                <a:cs typeface="Times New Roman"/>
              </a:rPr>
              <a:t>S</a:t>
            </a:r>
            <a:r>
              <a:rPr dirty="0" sz="2000" spc="20">
                <a:latin typeface="宋体"/>
                <a:cs typeface="宋体"/>
              </a:rPr>
              <a:t>极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528311" y="95992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磁感应强度的大小</a:t>
            </a:r>
          </a:p>
        </p:txBody>
      </p:sp>
      <p:sp>
        <p:nvSpPr>
          <p:cNvPr id="14" name="object 14"/>
          <p:cNvSpPr/>
          <p:nvPr/>
        </p:nvSpPr>
        <p:spPr>
          <a:xfrm>
            <a:off x="4281881" y="3137103"/>
            <a:ext cx="1597063" cy="552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686818" y="3137103"/>
            <a:ext cx="1595475" cy="552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005059" y="4728971"/>
            <a:ext cx="1412748" cy="14127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67418" y="4162971"/>
            <a:ext cx="5969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可以利用小磁针受力情况来定义磁感应强 度的大小吗？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9171" y="2134019"/>
            <a:ext cx="595820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86635" algn="l"/>
              </a:tabLst>
            </a:pP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磁感应强</a:t>
            </a:r>
            <a:r>
              <a:rPr dirty="0" sz="3200" spc="5" b="1">
                <a:solidFill>
                  <a:srgbClr val="01611F"/>
                </a:solidFill>
                <a:latin typeface="微软雅黑"/>
                <a:cs typeface="微软雅黑"/>
              </a:rPr>
              <a:t>度</a:t>
            </a: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	</a:t>
            </a:r>
            <a:r>
              <a:rPr dirty="0" sz="3200" b="1">
                <a:solidFill>
                  <a:srgbClr val="01611F"/>
                </a:solidFill>
                <a:latin typeface="微软雅黑"/>
                <a:cs typeface="微软雅黑"/>
              </a:rPr>
              <a:t>磁通量（第一课时</a:t>
            </a:r>
            <a:r>
              <a:rPr dirty="0" sz="3200" spc="5" b="1">
                <a:solidFill>
                  <a:srgbClr val="01611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7868" y="4136135"/>
            <a:ext cx="1859280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624840" algn="l"/>
              </a:tabLst>
            </a:pP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年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级：高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二 </a:t>
            </a: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主讲人：杨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柳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1993" y="4136135"/>
            <a:ext cx="3997325" cy="720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ts val="2735"/>
              </a:lnSpc>
              <a:spcBef>
                <a:spcPts val="100"/>
              </a:spcBef>
              <a:tabLst>
                <a:tab pos="626745" algn="l"/>
              </a:tabLst>
            </a:pP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学	</a:t>
            </a: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735"/>
              </a:lnSpc>
              <a:tabLst>
                <a:tab pos="624840" algn="l"/>
              </a:tabLst>
            </a:pP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学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	</a:t>
            </a: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校：北京市第一六一中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学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8886" y="2803309"/>
            <a:ext cx="982344" cy="114300"/>
          </a:xfrm>
          <a:custGeom>
            <a:avLst/>
            <a:gdLst/>
            <a:ahLst/>
            <a:cxnLst/>
            <a:rect l="l" t="t" r="r" b="b"/>
            <a:pathLst>
              <a:path w="982345" h="114300">
                <a:moveTo>
                  <a:pt x="0" y="0"/>
                </a:moveTo>
                <a:lnTo>
                  <a:pt x="982141" y="0"/>
                </a:lnTo>
                <a:lnTo>
                  <a:pt x="98214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51030" y="2689783"/>
            <a:ext cx="537845" cy="76200"/>
          </a:xfrm>
          <a:custGeom>
            <a:avLst/>
            <a:gdLst/>
            <a:ahLst/>
            <a:cxnLst/>
            <a:rect l="l" t="t" r="r" b="b"/>
            <a:pathLst>
              <a:path w="537845" h="76200">
                <a:moveTo>
                  <a:pt x="461556" y="76187"/>
                </a:moveTo>
                <a:lnTo>
                  <a:pt x="461178" y="41901"/>
                </a:lnTo>
                <a:lnTo>
                  <a:pt x="480225" y="41694"/>
                </a:lnTo>
                <a:lnTo>
                  <a:pt x="480148" y="34074"/>
                </a:lnTo>
                <a:lnTo>
                  <a:pt x="461092" y="34074"/>
                </a:lnTo>
                <a:lnTo>
                  <a:pt x="460717" y="0"/>
                </a:lnTo>
                <a:lnTo>
                  <a:pt x="530782" y="34074"/>
                </a:lnTo>
                <a:lnTo>
                  <a:pt x="480148" y="34074"/>
                </a:lnTo>
                <a:lnTo>
                  <a:pt x="461095" y="34281"/>
                </a:lnTo>
                <a:lnTo>
                  <a:pt x="531208" y="34281"/>
                </a:lnTo>
                <a:lnTo>
                  <a:pt x="537337" y="37261"/>
                </a:lnTo>
                <a:lnTo>
                  <a:pt x="461556" y="76187"/>
                </a:lnTo>
                <a:close/>
              </a:path>
              <a:path w="537845" h="76200">
                <a:moveTo>
                  <a:pt x="461178" y="41901"/>
                </a:moveTo>
                <a:lnTo>
                  <a:pt x="461095" y="34281"/>
                </a:lnTo>
                <a:lnTo>
                  <a:pt x="480148" y="34074"/>
                </a:lnTo>
                <a:lnTo>
                  <a:pt x="480225" y="41694"/>
                </a:lnTo>
                <a:lnTo>
                  <a:pt x="461178" y="41901"/>
                </a:lnTo>
                <a:close/>
              </a:path>
              <a:path w="537845" h="76200">
                <a:moveTo>
                  <a:pt x="88" y="46913"/>
                </a:moveTo>
                <a:lnTo>
                  <a:pt x="0" y="39293"/>
                </a:lnTo>
                <a:lnTo>
                  <a:pt x="461095" y="34281"/>
                </a:lnTo>
                <a:lnTo>
                  <a:pt x="461178" y="41901"/>
                </a:lnTo>
                <a:lnTo>
                  <a:pt x="88" y="46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09298" y="1913776"/>
            <a:ext cx="1244600" cy="86931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通电导线</a:t>
            </a:r>
            <a:endParaRPr sz="2400">
              <a:latin typeface="华文楷体"/>
              <a:cs typeface="华文楷体"/>
            </a:endParaRPr>
          </a:p>
          <a:p>
            <a:pPr algn="r" marR="281940">
              <a:lnSpc>
                <a:spcPct val="100000"/>
              </a:lnSpc>
              <a:spcBef>
                <a:spcPts val="440"/>
              </a:spcBef>
            </a:pP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28311" y="95992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磁感应强度的大小</a:t>
            </a:r>
          </a:p>
        </p:txBody>
      </p:sp>
      <p:sp>
        <p:nvSpPr>
          <p:cNvPr id="9" name="object 9"/>
          <p:cNvSpPr/>
          <p:nvPr/>
        </p:nvSpPr>
        <p:spPr>
          <a:xfrm>
            <a:off x="4281881" y="3137103"/>
            <a:ext cx="1597063" cy="55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86818" y="3137103"/>
            <a:ext cx="1595475" cy="55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68886" y="2803309"/>
            <a:ext cx="982344" cy="114300"/>
          </a:xfrm>
          <a:custGeom>
            <a:avLst/>
            <a:gdLst/>
            <a:ahLst/>
            <a:cxnLst/>
            <a:rect l="l" t="t" r="r" b="b"/>
            <a:pathLst>
              <a:path w="982345" h="114300">
                <a:moveTo>
                  <a:pt x="0" y="0"/>
                </a:moveTo>
                <a:lnTo>
                  <a:pt x="982141" y="0"/>
                </a:lnTo>
                <a:lnTo>
                  <a:pt x="982141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51030" y="2689783"/>
            <a:ext cx="537845" cy="76200"/>
          </a:xfrm>
          <a:custGeom>
            <a:avLst/>
            <a:gdLst/>
            <a:ahLst/>
            <a:cxnLst/>
            <a:rect l="l" t="t" r="r" b="b"/>
            <a:pathLst>
              <a:path w="537845" h="76200">
                <a:moveTo>
                  <a:pt x="461556" y="76187"/>
                </a:moveTo>
                <a:lnTo>
                  <a:pt x="461178" y="41901"/>
                </a:lnTo>
                <a:lnTo>
                  <a:pt x="480225" y="41694"/>
                </a:lnTo>
                <a:lnTo>
                  <a:pt x="480148" y="34074"/>
                </a:lnTo>
                <a:lnTo>
                  <a:pt x="461092" y="34074"/>
                </a:lnTo>
                <a:lnTo>
                  <a:pt x="460717" y="0"/>
                </a:lnTo>
                <a:lnTo>
                  <a:pt x="530782" y="34074"/>
                </a:lnTo>
                <a:lnTo>
                  <a:pt x="480148" y="34074"/>
                </a:lnTo>
                <a:lnTo>
                  <a:pt x="461095" y="34281"/>
                </a:lnTo>
                <a:lnTo>
                  <a:pt x="531208" y="34281"/>
                </a:lnTo>
                <a:lnTo>
                  <a:pt x="537337" y="37261"/>
                </a:lnTo>
                <a:lnTo>
                  <a:pt x="461556" y="76187"/>
                </a:lnTo>
                <a:close/>
              </a:path>
              <a:path w="537845" h="76200">
                <a:moveTo>
                  <a:pt x="461178" y="41901"/>
                </a:moveTo>
                <a:lnTo>
                  <a:pt x="461095" y="34281"/>
                </a:lnTo>
                <a:lnTo>
                  <a:pt x="480148" y="34074"/>
                </a:lnTo>
                <a:lnTo>
                  <a:pt x="480225" y="41694"/>
                </a:lnTo>
                <a:lnTo>
                  <a:pt x="461178" y="41901"/>
                </a:lnTo>
                <a:close/>
              </a:path>
              <a:path w="537845" h="76200">
                <a:moveTo>
                  <a:pt x="88" y="46913"/>
                </a:moveTo>
                <a:lnTo>
                  <a:pt x="0" y="39293"/>
                </a:lnTo>
                <a:lnTo>
                  <a:pt x="461095" y="34281"/>
                </a:lnTo>
                <a:lnTo>
                  <a:pt x="461178" y="41901"/>
                </a:lnTo>
                <a:lnTo>
                  <a:pt x="88" y="46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209298" y="1913776"/>
            <a:ext cx="1244600" cy="86931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通电导线</a:t>
            </a:r>
            <a:endParaRPr sz="2400">
              <a:latin typeface="华文楷体"/>
              <a:cs typeface="华文楷体"/>
            </a:endParaRPr>
          </a:p>
          <a:p>
            <a:pPr algn="r" marR="281940">
              <a:lnSpc>
                <a:spcPct val="100000"/>
              </a:lnSpc>
              <a:spcBef>
                <a:spcPts val="440"/>
              </a:spcBef>
            </a:pP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5467" y="4893411"/>
            <a:ext cx="505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对引入的通电导线有什么要求呢？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28311" y="95992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磁感应强度的大小</a:t>
            </a:r>
          </a:p>
        </p:txBody>
      </p:sp>
      <p:sp>
        <p:nvSpPr>
          <p:cNvPr id="10" name="object 10"/>
          <p:cNvSpPr/>
          <p:nvPr/>
        </p:nvSpPr>
        <p:spPr>
          <a:xfrm>
            <a:off x="10005059" y="4728971"/>
            <a:ext cx="1412748" cy="1412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81881" y="3137103"/>
            <a:ext cx="1597063" cy="55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86818" y="3137103"/>
            <a:ext cx="1595475" cy="552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8336" y="1765845"/>
            <a:ext cx="1126490" cy="109728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电流元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  <a:p>
            <a:pPr algn="ctr" marL="175895">
              <a:lnSpc>
                <a:spcPct val="100000"/>
              </a:lnSpc>
              <a:spcBef>
                <a:spcPts val="1340"/>
              </a:spcBef>
            </a:pP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881" y="3137103"/>
            <a:ext cx="1597063" cy="55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6818" y="3137103"/>
            <a:ext cx="1595475" cy="55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53697" y="2775648"/>
            <a:ext cx="294005" cy="114300"/>
          </a:xfrm>
          <a:custGeom>
            <a:avLst/>
            <a:gdLst/>
            <a:ahLst/>
            <a:cxnLst/>
            <a:rect l="l" t="t" r="r" b="b"/>
            <a:pathLst>
              <a:path w="294004" h="114300">
                <a:moveTo>
                  <a:pt x="0" y="0"/>
                </a:moveTo>
                <a:lnTo>
                  <a:pt x="293598" y="0"/>
                </a:lnTo>
                <a:lnTo>
                  <a:pt x="29359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42305" y="2648737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39" h="76200">
                <a:moveTo>
                  <a:pt x="268770" y="76200"/>
                </a:moveTo>
                <a:lnTo>
                  <a:pt x="268770" y="0"/>
                </a:lnTo>
                <a:lnTo>
                  <a:pt x="337350" y="34289"/>
                </a:lnTo>
                <a:lnTo>
                  <a:pt x="287820" y="34289"/>
                </a:lnTo>
                <a:lnTo>
                  <a:pt x="287820" y="41909"/>
                </a:lnTo>
                <a:lnTo>
                  <a:pt x="337350" y="41909"/>
                </a:lnTo>
                <a:lnTo>
                  <a:pt x="268770" y="76200"/>
                </a:lnTo>
                <a:close/>
              </a:path>
              <a:path w="345439" h="76200">
                <a:moveTo>
                  <a:pt x="268770" y="41909"/>
                </a:moveTo>
                <a:lnTo>
                  <a:pt x="0" y="41909"/>
                </a:lnTo>
                <a:lnTo>
                  <a:pt x="0" y="34289"/>
                </a:lnTo>
                <a:lnTo>
                  <a:pt x="268770" y="34289"/>
                </a:lnTo>
                <a:lnTo>
                  <a:pt x="268770" y="41909"/>
                </a:lnTo>
                <a:close/>
              </a:path>
              <a:path w="345439" h="76200">
                <a:moveTo>
                  <a:pt x="337350" y="41909"/>
                </a:moveTo>
                <a:lnTo>
                  <a:pt x="287820" y="41909"/>
                </a:lnTo>
                <a:lnTo>
                  <a:pt x="287820" y="34289"/>
                </a:lnTo>
                <a:lnTo>
                  <a:pt x="337350" y="34289"/>
                </a:lnTo>
                <a:lnTo>
                  <a:pt x="344970" y="38100"/>
                </a:lnTo>
                <a:lnTo>
                  <a:pt x="337350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28311" y="95992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磁感应强度的大小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8336" y="1765845"/>
            <a:ext cx="1126490" cy="109728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电流元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  <a:p>
            <a:pPr algn="ctr" marL="175895">
              <a:lnSpc>
                <a:spcPct val="100000"/>
              </a:lnSpc>
              <a:spcBef>
                <a:spcPts val="1340"/>
              </a:spcBef>
            </a:pP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881" y="3137103"/>
            <a:ext cx="1597063" cy="55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6818" y="3137103"/>
            <a:ext cx="1595475" cy="55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53697" y="2775648"/>
            <a:ext cx="294005" cy="114300"/>
          </a:xfrm>
          <a:custGeom>
            <a:avLst/>
            <a:gdLst/>
            <a:ahLst/>
            <a:cxnLst/>
            <a:rect l="l" t="t" r="r" b="b"/>
            <a:pathLst>
              <a:path w="294004" h="114300">
                <a:moveTo>
                  <a:pt x="0" y="0"/>
                </a:moveTo>
                <a:lnTo>
                  <a:pt x="293598" y="0"/>
                </a:lnTo>
                <a:lnTo>
                  <a:pt x="29359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42305" y="2648737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39" h="76200">
                <a:moveTo>
                  <a:pt x="268770" y="76200"/>
                </a:moveTo>
                <a:lnTo>
                  <a:pt x="268770" y="0"/>
                </a:lnTo>
                <a:lnTo>
                  <a:pt x="337350" y="34289"/>
                </a:lnTo>
                <a:lnTo>
                  <a:pt x="287820" y="34289"/>
                </a:lnTo>
                <a:lnTo>
                  <a:pt x="287820" y="41909"/>
                </a:lnTo>
                <a:lnTo>
                  <a:pt x="337350" y="41909"/>
                </a:lnTo>
                <a:lnTo>
                  <a:pt x="268770" y="76200"/>
                </a:lnTo>
                <a:close/>
              </a:path>
              <a:path w="345439" h="76200">
                <a:moveTo>
                  <a:pt x="268770" y="41909"/>
                </a:moveTo>
                <a:lnTo>
                  <a:pt x="0" y="41909"/>
                </a:lnTo>
                <a:lnTo>
                  <a:pt x="0" y="34289"/>
                </a:lnTo>
                <a:lnTo>
                  <a:pt x="268770" y="34289"/>
                </a:lnTo>
                <a:lnTo>
                  <a:pt x="268770" y="41909"/>
                </a:lnTo>
                <a:close/>
              </a:path>
              <a:path w="345439" h="76200">
                <a:moveTo>
                  <a:pt x="337350" y="41909"/>
                </a:moveTo>
                <a:lnTo>
                  <a:pt x="287820" y="41909"/>
                </a:lnTo>
                <a:lnTo>
                  <a:pt x="287820" y="34289"/>
                </a:lnTo>
                <a:lnTo>
                  <a:pt x="337350" y="34289"/>
                </a:lnTo>
                <a:lnTo>
                  <a:pt x="344970" y="38100"/>
                </a:lnTo>
                <a:lnTo>
                  <a:pt x="337350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488334" y="4039946"/>
            <a:ext cx="53936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很短一段通电导线中的电流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与导线长度</a:t>
            </a:r>
            <a:r>
              <a:rPr dirty="0" sz="2400" i="1">
                <a:latin typeface="Times New Roman"/>
                <a:cs typeface="Times New Roman"/>
              </a:rPr>
              <a:t>l 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叫做电流元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28311" y="95992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磁感应强度的大小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8336" y="1765845"/>
            <a:ext cx="1126490" cy="109728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电流元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Il</a:t>
            </a:r>
            <a:endParaRPr sz="2400">
              <a:latin typeface="Times New Roman"/>
              <a:cs typeface="Times New Roman"/>
            </a:endParaRPr>
          </a:p>
          <a:p>
            <a:pPr algn="ctr" marL="175895">
              <a:lnSpc>
                <a:spcPct val="100000"/>
              </a:lnSpc>
              <a:spcBef>
                <a:spcPts val="1340"/>
              </a:spcBef>
            </a:pPr>
            <a:r>
              <a:rPr dirty="0" sz="2400" i="1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881" y="3137103"/>
            <a:ext cx="1597063" cy="55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86818" y="3137103"/>
            <a:ext cx="1595475" cy="55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005059" y="4728971"/>
            <a:ext cx="1412748" cy="14127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53697" y="2775648"/>
            <a:ext cx="294005" cy="114300"/>
          </a:xfrm>
          <a:custGeom>
            <a:avLst/>
            <a:gdLst/>
            <a:ahLst/>
            <a:cxnLst/>
            <a:rect l="l" t="t" r="r" b="b"/>
            <a:pathLst>
              <a:path w="294004" h="114300">
                <a:moveTo>
                  <a:pt x="0" y="0"/>
                </a:moveTo>
                <a:lnTo>
                  <a:pt x="293598" y="0"/>
                </a:lnTo>
                <a:lnTo>
                  <a:pt x="293598" y="114300"/>
                </a:lnTo>
                <a:lnTo>
                  <a:pt x="0" y="11430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42305" y="2648737"/>
            <a:ext cx="345440" cy="76200"/>
          </a:xfrm>
          <a:custGeom>
            <a:avLst/>
            <a:gdLst/>
            <a:ahLst/>
            <a:cxnLst/>
            <a:rect l="l" t="t" r="r" b="b"/>
            <a:pathLst>
              <a:path w="345439" h="76200">
                <a:moveTo>
                  <a:pt x="268770" y="76200"/>
                </a:moveTo>
                <a:lnTo>
                  <a:pt x="268770" y="0"/>
                </a:lnTo>
                <a:lnTo>
                  <a:pt x="337350" y="34289"/>
                </a:lnTo>
                <a:lnTo>
                  <a:pt x="287820" y="34289"/>
                </a:lnTo>
                <a:lnTo>
                  <a:pt x="287820" y="41909"/>
                </a:lnTo>
                <a:lnTo>
                  <a:pt x="337350" y="41909"/>
                </a:lnTo>
                <a:lnTo>
                  <a:pt x="268770" y="76200"/>
                </a:lnTo>
                <a:close/>
              </a:path>
              <a:path w="345439" h="76200">
                <a:moveTo>
                  <a:pt x="268770" y="41909"/>
                </a:moveTo>
                <a:lnTo>
                  <a:pt x="0" y="41909"/>
                </a:lnTo>
                <a:lnTo>
                  <a:pt x="0" y="34289"/>
                </a:lnTo>
                <a:lnTo>
                  <a:pt x="268770" y="34289"/>
                </a:lnTo>
                <a:lnTo>
                  <a:pt x="268770" y="41909"/>
                </a:lnTo>
                <a:close/>
              </a:path>
              <a:path w="345439" h="76200">
                <a:moveTo>
                  <a:pt x="337350" y="41909"/>
                </a:moveTo>
                <a:lnTo>
                  <a:pt x="287820" y="41909"/>
                </a:lnTo>
                <a:lnTo>
                  <a:pt x="287820" y="34289"/>
                </a:lnTo>
                <a:lnTo>
                  <a:pt x="337350" y="34289"/>
                </a:lnTo>
                <a:lnTo>
                  <a:pt x="344970" y="38100"/>
                </a:lnTo>
                <a:lnTo>
                  <a:pt x="337350" y="41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80841" y="4039946"/>
            <a:ext cx="5601335" cy="153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971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很短一段通电导线中的电流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与导线长度</a:t>
            </a:r>
            <a:r>
              <a:rPr dirty="0" sz="2400" i="1">
                <a:latin typeface="Times New Roman"/>
                <a:cs typeface="Times New Roman"/>
              </a:rPr>
              <a:t>l 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叫做电流元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孤立的电流元不存在，怎么办呢？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528311" y="95992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磁感应强度的大小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916" y="1930933"/>
            <a:ext cx="6121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通电导线在磁场中受力可能与哪些因素有关？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75811" y="959929"/>
            <a:ext cx="4978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探究影响通电导线受力的因素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05059" y="4728971"/>
            <a:ext cx="1412748" cy="1412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5431802" y="2644825"/>
            <a:ext cx="337820" cy="2159000"/>
          </a:xfrm>
          <a:custGeom>
            <a:avLst/>
            <a:gdLst/>
            <a:ahLst/>
            <a:cxnLst/>
            <a:rect l="l" t="t" r="r" b="b"/>
            <a:pathLst>
              <a:path w="337820" h="2159000">
                <a:moveTo>
                  <a:pt x="232905" y="12699"/>
                </a:moveTo>
                <a:lnTo>
                  <a:pt x="180962" y="12699"/>
                </a:lnTo>
                <a:lnTo>
                  <a:pt x="191909" y="0"/>
                </a:lnTo>
                <a:lnTo>
                  <a:pt x="248361" y="0"/>
                </a:lnTo>
                <a:lnTo>
                  <a:pt x="232905" y="12699"/>
                </a:lnTo>
                <a:close/>
              </a:path>
              <a:path w="337820" h="2159000">
                <a:moveTo>
                  <a:pt x="165912" y="25399"/>
                </a:moveTo>
                <a:lnTo>
                  <a:pt x="151244" y="25399"/>
                </a:lnTo>
                <a:lnTo>
                  <a:pt x="153682" y="12699"/>
                </a:lnTo>
                <a:lnTo>
                  <a:pt x="169671" y="12699"/>
                </a:lnTo>
                <a:lnTo>
                  <a:pt x="165912" y="25399"/>
                </a:lnTo>
                <a:close/>
              </a:path>
              <a:path w="337820" h="2159000">
                <a:moveTo>
                  <a:pt x="153669" y="1066800"/>
                </a:moveTo>
                <a:lnTo>
                  <a:pt x="146050" y="1066800"/>
                </a:lnTo>
                <a:lnTo>
                  <a:pt x="146050" y="25399"/>
                </a:lnTo>
                <a:lnTo>
                  <a:pt x="153669" y="25399"/>
                </a:lnTo>
                <a:lnTo>
                  <a:pt x="153669" y="1066800"/>
                </a:lnTo>
                <a:close/>
              </a:path>
              <a:path w="337820" h="2159000">
                <a:moveTo>
                  <a:pt x="146037" y="1079500"/>
                </a:moveTo>
                <a:lnTo>
                  <a:pt x="126047" y="1079500"/>
                </a:lnTo>
                <a:lnTo>
                  <a:pt x="130187" y="1066800"/>
                </a:lnTo>
                <a:lnTo>
                  <a:pt x="148475" y="1066800"/>
                </a:lnTo>
                <a:lnTo>
                  <a:pt x="146037" y="1079500"/>
                </a:lnTo>
                <a:close/>
              </a:path>
              <a:path w="337820" h="2159000">
                <a:moveTo>
                  <a:pt x="107810" y="1092200"/>
                </a:moveTo>
                <a:lnTo>
                  <a:pt x="51358" y="1092200"/>
                </a:lnTo>
                <a:lnTo>
                  <a:pt x="66814" y="1079500"/>
                </a:lnTo>
                <a:lnTo>
                  <a:pt x="118757" y="1079500"/>
                </a:lnTo>
                <a:lnTo>
                  <a:pt x="107810" y="1092200"/>
                </a:lnTo>
                <a:close/>
              </a:path>
              <a:path w="337820" h="2159000">
                <a:moveTo>
                  <a:pt x="95580" y="1104900"/>
                </a:moveTo>
                <a:lnTo>
                  <a:pt x="17970" y="1104900"/>
                </a:lnTo>
                <a:lnTo>
                  <a:pt x="0" y="1092200"/>
                </a:lnTo>
                <a:lnTo>
                  <a:pt x="82156" y="1092200"/>
                </a:lnTo>
                <a:lnTo>
                  <a:pt x="95580" y="1104900"/>
                </a:lnTo>
                <a:close/>
              </a:path>
              <a:path w="337820" h="2159000">
                <a:moveTo>
                  <a:pt x="143243" y="1117600"/>
                </a:moveTo>
                <a:lnTo>
                  <a:pt x="126225" y="1117600"/>
                </a:lnTo>
                <a:lnTo>
                  <a:pt x="116827" y="1104900"/>
                </a:lnTo>
                <a:lnTo>
                  <a:pt x="140068" y="1104900"/>
                </a:lnTo>
                <a:lnTo>
                  <a:pt x="143243" y="1117600"/>
                </a:lnTo>
                <a:close/>
              </a:path>
              <a:path w="337820" h="2159000">
                <a:moveTo>
                  <a:pt x="146056" y="1128628"/>
                </a:moveTo>
                <a:lnTo>
                  <a:pt x="145427" y="1117600"/>
                </a:lnTo>
                <a:lnTo>
                  <a:pt x="145846" y="1117600"/>
                </a:lnTo>
                <a:lnTo>
                  <a:pt x="146056" y="1128628"/>
                </a:lnTo>
                <a:close/>
              </a:path>
              <a:path w="337820" h="2159000">
                <a:moveTo>
                  <a:pt x="146151" y="1130300"/>
                </a:moveTo>
                <a:lnTo>
                  <a:pt x="146056" y="1128628"/>
                </a:lnTo>
                <a:lnTo>
                  <a:pt x="145846" y="1117600"/>
                </a:lnTo>
                <a:lnTo>
                  <a:pt x="146151" y="1130300"/>
                </a:lnTo>
                <a:close/>
              </a:path>
              <a:path w="337820" h="2159000">
                <a:moveTo>
                  <a:pt x="153669" y="2120900"/>
                </a:moveTo>
                <a:lnTo>
                  <a:pt x="146050" y="2120900"/>
                </a:lnTo>
                <a:lnTo>
                  <a:pt x="146050" y="1130300"/>
                </a:lnTo>
                <a:lnTo>
                  <a:pt x="146111" y="1128628"/>
                </a:lnTo>
                <a:lnTo>
                  <a:pt x="145846" y="1117600"/>
                </a:lnTo>
                <a:lnTo>
                  <a:pt x="153301" y="1117600"/>
                </a:lnTo>
                <a:lnTo>
                  <a:pt x="153621" y="1128628"/>
                </a:lnTo>
                <a:lnTo>
                  <a:pt x="153669" y="2120900"/>
                </a:lnTo>
                <a:close/>
              </a:path>
              <a:path w="337820" h="2159000">
                <a:moveTo>
                  <a:pt x="146151" y="1130300"/>
                </a:moveTo>
                <a:lnTo>
                  <a:pt x="146056" y="1128628"/>
                </a:lnTo>
                <a:lnTo>
                  <a:pt x="146151" y="1130300"/>
                </a:lnTo>
                <a:close/>
              </a:path>
              <a:path w="337820" h="2159000">
                <a:moveTo>
                  <a:pt x="162915" y="2133600"/>
                </a:moveTo>
                <a:lnTo>
                  <a:pt x="149186" y="2133600"/>
                </a:lnTo>
                <a:lnTo>
                  <a:pt x="147535" y="2120900"/>
                </a:lnTo>
                <a:lnTo>
                  <a:pt x="159969" y="2120900"/>
                </a:lnTo>
                <a:lnTo>
                  <a:pt x="162915" y="2133600"/>
                </a:lnTo>
                <a:close/>
              </a:path>
              <a:path w="337820" h="2159000">
                <a:moveTo>
                  <a:pt x="218655" y="2146300"/>
                </a:moveTo>
                <a:lnTo>
                  <a:pt x="180962" y="2146300"/>
                </a:lnTo>
                <a:lnTo>
                  <a:pt x="171399" y="2133600"/>
                </a:lnTo>
                <a:lnTo>
                  <a:pt x="205346" y="2133600"/>
                </a:lnTo>
                <a:lnTo>
                  <a:pt x="218655" y="2146300"/>
                </a:lnTo>
                <a:close/>
              </a:path>
              <a:path w="337820" h="2159000">
                <a:moveTo>
                  <a:pt x="337312" y="2159000"/>
                </a:moveTo>
                <a:lnTo>
                  <a:pt x="264096" y="2159000"/>
                </a:lnTo>
                <a:lnTo>
                  <a:pt x="247637" y="2146300"/>
                </a:lnTo>
                <a:lnTo>
                  <a:pt x="337375" y="2146300"/>
                </a:lnTo>
                <a:lnTo>
                  <a:pt x="337312" y="215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20206" y="2394191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通电导线的长度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91390" y="3525266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导线中的电流大小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52319" y="3459822"/>
            <a:ext cx="307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通电导线在磁场中受力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3295" y="4574705"/>
            <a:ext cx="337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导线在磁场中的放置方向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5431802" y="2650515"/>
            <a:ext cx="337820" cy="2159000"/>
          </a:xfrm>
          <a:custGeom>
            <a:avLst/>
            <a:gdLst/>
            <a:ahLst/>
            <a:cxnLst/>
            <a:rect l="l" t="t" r="r" b="b"/>
            <a:pathLst>
              <a:path w="337820" h="2159000">
                <a:moveTo>
                  <a:pt x="232905" y="12700"/>
                </a:moveTo>
                <a:lnTo>
                  <a:pt x="180962" y="12700"/>
                </a:lnTo>
                <a:lnTo>
                  <a:pt x="191909" y="0"/>
                </a:lnTo>
                <a:lnTo>
                  <a:pt x="248361" y="0"/>
                </a:lnTo>
                <a:lnTo>
                  <a:pt x="232905" y="12700"/>
                </a:lnTo>
                <a:close/>
              </a:path>
              <a:path w="337820" h="2159000">
                <a:moveTo>
                  <a:pt x="165912" y="25400"/>
                </a:moveTo>
                <a:lnTo>
                  <a:pt x="151244" y="25400"/>
                </a:lnTo>
                <a:lnTo>
                  <a:pt x="153682" y="12700"/>
                </a:lnTo>
                <a:lnTo>
                  <a:pt x="169671" y="12700"/>
                </a:lnTo>
                <a:lnTo>
                  <a:pt x="165912" y="25400"/>
                </a:lnTo>
                <a:close/>
              </a:path>
              <a:path w="337820" h="2159000">
                <a:moveTo>
                  <a:pt x="153669" y="1066800"/>
                </a:moveTo>
                <a:lnTo>
                  <a:pt x="146050" y="1066800"/>
                </a:lnTo>
                <a:lnTo>
                  <a:pt x="146050" y="25400"/>
                </a:lnTo>
                <a:lnTo>
                  <a:pt x="153669" y="25400"/>
                </a:lnTo>
                <a:lnTo>
                  <a:pt x="153669" y="1066800"/>
                </a:lnTo>
                <a:close/>
              </a:path>
              <a:path w="337820" h="2159000">
                <a:moveTo>
                  <a:pt x="146037" y="1079500"/>
                </a:moveTo>
                <a:lnTo>
                  <a:pt x="126047" y="1079500"/>
                </a:lnTo>
                <a:lnTo>
                  <a:pt x="130187" y="1066800"/>
                </a:lnTo>
                <a:lnTo>
                  <a:pt x="148475" y="1066800"/>
                </a:lnTo>
                <a:lnTo>
                  <a:pt x="146037" y="1079500"/>
                </a:lnTo>
                <a:close/>
              </a:path>
              <a:path w="337820" h="2159000">
                <a:moveTo>
                  <a:pt x="107810" y="1092200"/>
                </a:moveTo>
                <a:lnTo>
                  <a:pt x="51358" y="1092200"/>
                </a:lnTo>
                <a:lnTo>
                  <a:pt x="66814" y="1079500"/>
                </a:lnTo>
                <a:lnTo>
                  <a:pt x="118757" y="1079500"/>
                </a:lnTo>
                <a:lnTo>
                  <a:pt x="107810" y="1092200"/>
                </a:lnTo>
                <a:close/>
              </a:path>
              <a:path w="337820" h="2159000">
                <a:moveTo>
                  <a:pt x="95580" y="1104900"/>
                </a:moveTo>
                <a:lnTo>
                  <a:pt x="17970" y="1104900"/>
                </a:lnTo>
                <a:lnTo>
                  <a:pt x="0" y="1092200"/>
                </a:lnTo>
                <a:lnTo>
                  <a:pt x="82156" y="1092200"/>
                </a:lnTo>
                <a:lnTo>
                  <a:pt x="95580" y="1104900"/>
                </a:lnTo>
                <a:close/>
              </a:path>
              <a:path w="337820" h="2159000">
                <a:moveTo>
                  <a:pt x="143243" y="1117600"/>
                </a:moveTo>
                <a:lnTo>
                  <a:pt x="126225" y="1117600"/>
                </a:lnTo>
                <a:lnTo>
                  <a:pt x="116827" y="1104900"/>
                </a:lnTo>
                <a:lnTo>
                  <a:pt x="140068" y="1104900"/>
                </a:lnTo>
                <a:lnTo>
                  <a:pt x="143243" y="1117600"/>
                </a:lnTo>
                <a:close/>
              </a:path>
              <a:path w="337820" h="2159000">
                <a:moveTo>
                  <a:pt x="146056" y="1128628"/>
                </a:moveTo>
                <a:lnTo>
                  <a:pt x="145427" y="1117600"/>
                </a:lnTo>
                <a:lnTo>
                  <a:pt x="145846" y="1117600"/>
                </a:lnTo>
                <a:lnTo>
                  <a:pt x="146056" y="1128628"/>
                </a:lnTo>
                <a:close/>
              </a:path>
              <a:path w="337820" h="2159000">
                <a:moveTo>
                  <a:pt x="146151" y="1130300"/>
                </a:moveTo>
                <a:lnTo>
                  <a:pt x="146056" y="1128628"/>
                </a:lnTo>
                <a:lnTo>
                  <a:pt x="145846" y="1117600"/>
                </a:lnTo>
                <a:lnTo>
                  <a:pt x="146151" y="1130300"/>
                </a:lnTo>
                <a:close/>
              </a:path>
              <a:path w="337820" h="2159000">
                <a:moveTo>
                  <a:pt x="153669" y="2120900"/>
                </a:moveTo>
                <a:lnTo>
                  <a:pt x="146050" y="2120900"/>
                </a:lnTo>
                <a:lnTo>
                  <a:pt x="146050" y="1130300"/>
                </a:lnTo>
                <a:lnTo>
                  <a:pt x="146111" y="1128628"/>
                </a:lnTo>
                <a:lnTo>
                  <a:pt x="145846" y="1117600"/>
                </a:lnTo>
                <a:lnTo>
                  <a:pt x="153301" y="1117600"/>
                </a:lnTo>
                <a:lnTo>
                  <a:pt x="153621" y="1128628"/>
                </a:lnTo>
                <a:lnTo>
                  <a:pt x="153669" y="2120900"/>
                </a:lnTo>
                <a:close/>
              </a:path>
              <a:path w="337820" h="2159000">
                <a:moveTo>
                  <a:pt x="146151" y="1130300"/>
                </a:moveTo>
                <a:lnTo>
                  <a:pt x="146056" y="1128628"/>
                </a:lnTo>
                <a:lnTo>
                  <a:pt x="146151" y="1130300"/>
                </a:lnTo>
                <a:close/>
              </a:path>
              <a:path w="337820" h="2159000">
                <a:moveTo>
                  <a:pt x="162915" y="2133600"/>
                </a:moveTo>
                <a:lnTo>
                  <a:pt x="149186" y="2133600"/>
                </a:lnTo>
                <a:lnTo>
                  <a:pt x="147535" y="2120900"/>
                </a:lnTo>
                <a:lnTo>
                  <a:pt x="159969" y="2120900"/>
                </a:lnTo>
                <a:lnTo>
                  <a:pt x="162915" y="2133600"/>
                </a:lnTo>
                <a:close/>
              </a:path>
              <a:path w="337820" h="2159000">
                <a:moveTo>
                  <a:pt x="218655" y="2146300"/>
                </a:moveTo>
                <a:lnTo>
                  <a:pt x="180962" y="2146300"/>
                </a:lnTo>
                <a:lnTo>
                  <a:pt x="171399" y="2133600"/>
                </a:lnTo>
                <a:lnTo>
                  <a:pt x="205346" y="2133600"/>
                </a:lnTo>
                <a:lnTo>
                  <a:pt x="218655" y="2146300"/>
                </a:lnTo>
                <a:close/>
              </a:path>
              <a:path w="337820" h="2159000">
                <a:moveTo>
                  <a:pt x="337312" y="2159000"/>
                </a:moveTo>
                <a:lnTo>
                  <a:pt x="264096" y="2159000"/>
                </a:lnTo>
                <a:lnTo>
                  <a:pt x="247637" y="2146300"/>
                </a:lnTo>
                <a:lnTo>
                  <a:pt x="337375" y="2146300"/>
                </a:lnTo>
                <a:lnTo>
                  <a:pt x="337312" y="2159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12441" y="2399881"/>
            <a:ext cx="6199505" cy="2566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046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通电导线的长度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ctr" marR="2838450">
              <a:lnSpc>
                <a:spcPct val="100000"/>
              </a:lnSpc>
              <a:spcBef>
                <a:spcPts val="1945"/>
              </a:spcBef>
            </a:pPr>
            <a:r>
              <a:rPr dirty="0" sz="2400">
                <a:latin typeface="华文楷体"/>
                <a:cs typeface="华文楷体"/>
              </a:rPr>
              <a:t>通电导线在磁场中受力</a:t>
            </a:r>
            <a:endParaRPr sz="2400">
              <a:latin typeface="华文楷体"/>
              <a:cs typeface="华文楷体"/>
            </a:endParaRPr>
          </a:p>
          <a:p>
            <a:pPr algn="ctr" marR="2712085">
              <a:lnSpc>
                <a:spcPct val="100000"/>
              </a:lnSpc>
              <a:spcBef>
                <a:spcPts val="1405"/>
              </a:spcBef>
            </a:pPr>
            <a:r>
              <a:rPr dirty="0" sz="2800">
                <a:latin typeface="华文楷体"/>
                <a:cs typeface="华文楷体"/>
              </a:rPr>
              <a:t>（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导线与磁场方向垂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直</a:t>
            </a:r>
            <a:r>
              <a:rPr dirty="0" sz="2800" spc="-5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3747770">
              <a:lnSpc>
                <a:spcPct val="100000"/>
              </a:lnSpc>
              <a:spcBef>
                <a:spcPts val="1085"/>
              </a:spcBef>
            </a:pPr>
            <a:r>
              <a:rPr dirty="0" sz="2400">
                <a:latin typeface="华文楷体"/>
                <a:cs typeface="华文楷体"/>
              </a:rPr>
              <a:t>导线中的电流大小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4496498" y="2561196"/>
            <a:ext cx="523875" cy="1233170"/>
          </a:xfrm>
          <a:custGeom>
            <a:avLst/>
            <a:gdLst/>
            <a:ahLst/>
            <a:cxnLst/>
            <a:rect l="l" t="t" r="r" b="b"/>
            <a:pathLst>
              <a:path w="523875" h="1233170">
                <a:moveTo>
                  <a:pt x="280758" y="588010"/>
                </a:moveTo>
                <a:lnTo>
                  <a:pt x="273024" y="588010"/>
                </a:lnTo>
                <a:lnTo>
                  <a:pt x="273278" y="586740"/>
                </a:lnTo>
                <a:lnTo>
                  <a:pt x="273265" y="585470"/>
                </a:lnTo>
                <a:lnTo>
                  <a:pt x="273367" y="43180"/>
                </a:lnTo>
                <a:lnTo>
                  <a:pt x="286334" y="29210"/>
                </a:lnTo>
                <a:lnTo>
                  <a:pt x="290436" y="26670"/>
                </a:lnTo>
                <a:lnTo>
                  <a:pt x="295033" y="24130"/>
                </a:lnTo>
                <a:lnTo>
                  <a:pt x="300126" y="22860"/>
                </a:lnTo>
                <a:lnTo>
                  <a:pt x="305701" y="21590"/>
                </a:lnTo>
                <a:lnTo>
                  <a:pt x="311746" y="19050"/>
                </a:lnTo>
                <a:lnTo>
                  <a:pt x="318262" y="17780"/>
                </a:lnTo>
                <a:lnTo>
                  <a:pt x="325221" y="16510"/>
                </a:lnTo>
                <a:lnTo>
                  <a:pt x="332625" y="13970"/>
                </a:lnTo>
                <a:lnTo>
                  <a:pt x="348653" y="11430"/>
                </a:lnTo>
                <a:lnTo>
                  <a:pt x="366267" y="8890"/>
                </a:lnTo>
                <a:lnTo>
                  <a:pt x="405764" y="3810"/>
                </a:lnTo>
                <a:lnTo>
                  <a:pt x="473811" y="0"/>
                </a:lnTo>
                <a:lnTo>
                  <a:pt x="523608" y="0"/>
                </a:lnTo>
                <a:lnTo>
                  <a:pt x="523671" y="6350"/>
                </a:lnTo>
                <a:lnTo>
                  <a:pt x="498462" y="7620"/>
                </a:lnTo>
                <a:lnTo>
                  <a:pt x="474103" y="7620"/>
                </a:lnTo>
                <a:lnTo>
                  <a:pt x="450481" y="8890"/>
                </a:lnTo>
                <a:lnTo>
                  <a:pt x="427888" y="10160"/>
                </a:lnTo>
                <a:lnTo>
                  <a:pt x="406412" y="11430"/>
                </a:lnTo>
                <a:lnTo>
                  <a:pt x="386156" y="13970"/>
                </a:lnTo>
                <a:lnTo>
                  <a:pt x="367258" y="16510"/>
                </a:lnTo>
                <a:lnTo>
                  <a:pt x="349846" y="19050"/>
                </a:lnTo>
                <a:lnTo>
                  <a:pt x="349973" y="19050"/>
                </a:lnTo>
                <a:lnTo>
                  <a:pt x="334060" y="21590"/>
                </a:lnTo>
                <a:lnTo>
                  <a:pt x="326834" y="22860"/>
                </a:lnTo>
                <a:lnTo>
                  <a:pt x="320039" y="25400"/>
                </a:lnTo>
                <a:lnTo>
                  <a:pt x="313715" y="26670"/>
                </a:lnTo>
                <a:lnTo>
                  <a:pt x="307886" y="27940"/>
                </a:lnTo>
                <a:lnTo>
                  <a:pt x="302552" y="30480"/>
                </a:lnTo>
                <a:lnTo>
                  <a:pt x="302691" y="30480"/>
                </a:lnTo>
                <a:lnTo>
                  <a:pt x="297751" y="31750"/>
                </a:lnTo>
                <a:lnTo>
                  <a:pt x="297916" y="31750"/>
                </a:lnTo>
                <a:lnTo>
                  <a:pt x="293509" y="33020"/>
                </a:lnTo>
                <a:lnTo>
                  <a:pt x="293712" y="33020"/>
                </a:lnTo>
                <a:lnTo>
                  <a:pt x="289826" y="35560"/>
                </a:lnTo>
                <a:lnTo>
                  <a:pt x="290080" y="35560"/>
                </a:lnTo>
                <a:lnTo>
                  <a:pt x="286753" y="36830"/>
                </a:lnTo>
                <a:lnTo>
                  <a:pt x="287058" y="36830"/>
                </a:lnTo>
                <a:lnTo>
                  <a:pt x="284302" y="39370"/>
                </a:lnTo>
                <a:lnTo>
                  <a:pt x="284670" y="39370"/>
                </a:lnTo>
                <a:lnTo>
                  <a:pt x="282498" y="40640"/>
                </a:lnTo>
                <a:lnTo>
                  <a:pt x="282930" y="40640"/>
                </a:lnTo>
                <a:lnTo>
                  <a:pt x="281368" y="41910"/>
                </a:lnTo>
                <a:lnTo>
                  <a:pt x="281800" y="41910"/>
                </a:lnTo>
                <a:lnTo>
                  <a:pt x="280847" y="43180"/>
                </a:lnTo>
                <a:lnTo>
                  <a:pt x="280873" y="44450"/>
                </a:lnTo>
                <a:lnTo>
                  <a:pt x="280758" y="588010"/>
                </a:lnTo>
                <a:close/>
              </a:path>
              <a:path w="523875" h="1233170">
                <a:moveTo>
                  <a:pt x="280860" y="44450"/>
                </a:moveTo>
                <a:lnTo>
                  <a:pt x="280936" y="43180"/>
                </a:lnTo>
                <a:lnTo>
                  <a:pt x="281101" y="43180"/>
                </a:lnTo>
                <a:lnTo>
                  <a:pt x="280860" y="44450"/>
                </a:lnTo>
                <a:close/>
              </a:path>
              <a:path w="523875" h="1233170">
                <a:moveTo>
                  <a:pt x="273253" y="586740"/>
                </a:moveTo>
                <a:lnTo>
                  <a:pt x="273253" y="585651"/>
                </a:lnTo>
                <a:lnTo>
                  <a:pt x="273253" y="586740"/>
                </a:lnTo>
                <a:close/>
              </a:path>
              <a:path w="523875" h="1233170">
                <a:moveTo>
                  <a:pt x="273252" y="586808"/>
                </a:moveTo>
                <a:close/>
              </a:path>
              <a:path w="523875" h="1233170">
                <a:moveTo>
                  <a:pt x="280365" y="589280"/>
                </a:moveTo>
                <a:lnTo>
                  <a:pt x="272326" y="589280"/>
                </a:lnTo>
                <a:lnTo>
                  <a:pt x="273252" y="586808"/>
                </a:lnTo>
                <a:lnTo>
                  <a:pt x="273024" y="588010"/>
                </a:lnTo>
                <a:lnTo>
                  <a:pt x="280758" y="588010"/>
                </a:lnTo>
                <a:lnTo>
                  <a:pt x="280365" y="589280"/>
                </a:lnTo>
                <a:close/>
              </a:path>
              <a:path w="523875" h="1233170">
                <a:moveTo>
                  <a:pt x="279723" y="590550"/>
                </a:moveTo>
                <a:lnTo>
                  <a:pt x="271195" y="590550"/>
                </a:lnTo>
                <a:lnTo>
                  <a:pt x="272757" y="588010"/>
                </a:lnTo>
                <a:lnTo>
                  <a:pt x="272326" y="589280"/>
                </a:lnTo>
                <a:lnTo>
                  <a:pt x="280365" y="589280"/>
                </a:lnTo>
                <a:lnTo>
                  <a:pt x="279723" y="590550"/>
                </a:lnTo>
                <a:close/>
              </a:path>
              <a:path w="523875" h="1233170">
                <a:moveTo>
                  <a:pt x="275761" y="595630"/>
                </a:moveTo>
                <a:lnTo>
                  <a:pt x="264045" y="595630"/>
                </a:lnTo>
                <a:lnTo>
                  <a:pt x="267373" y="593090"/>
                </a:lnTo>
                <a:lnTo>
                  <a:pt x="267068" y="593090"/>
                </a:lnTo>
                <a:lnTo>
                  <a:pt x="269824" y="591820"/>
                </a:lnTo>
                <a:lnTo>
                  <a:pt x="269455" y="591820"/>
                </a:lnTo>
                <a:lnTo>
                  <a:pt x="271614" y="589280"/>
                </a:lnTo>
                <a:lnTo>
                  <a:pt x="271195" y="590550"/>
                </a:lnTo>
                <a:lnTo>
                  <a:pt x="279723" y="590550"/>
                </a:lnTo>
                <a:lnTo>
                  <a:pt x="279082" y="591820"/>
                </a:lnTo>
                <a:lnTo>
                  <a:pt x="277050" y="594360"/>
                </a:lnTo>
                <a:lnTo>
                  <a:pt x="275761" y="595630"/>
                </a:lnTo>
                <a:close/>
              </a:path>
              <a:path w="523875" h="1233170">
                <a:moveTo>
                  <a:pt x="133942" y="626956"/>
                </a:moveTo>
                <a:lnTo>
                  <a:pt x="126733" y="626110"/>
                </a:lnTo>
                <a:lnTo>
                  <a:pt x="104000" y="624840"/>
                </a:lnTo>
                <a:lnTo>
                  <a:pt x="80302" y="624840"/>
                </a:lnTo>
                <a:lnTo>
                  <a:pt x="55752" y="623570"/>
                </a:lnTo>
                <a:lnTo>
                  <a:pt x="55600" y="623570"/>
                </a:lnTo>
                <a:lnTo>
                  <a:pt x="80073" y="622300"/>
                </a:lnTo>
                <a:lnTo>
                  <a:pt x="103644" y="621030"/>
                </a:lnTo>
                <a:lnTo>
                  <a:pt x="126225" y="619760"/>
                </a:lnTo>
                <a:lnTo>
                  <a:pt x="147713" y="618490"/>
                </a:lnTo>
                <a:lnTo>
                  <a:pt x="167957" y="615950"/>
                </a:lnTo>
                <a:lnTo>
                  <a:pt x="186855" y="614680"/>
                </a:lnTo>
                <a:lnTo>
                  <a:pt x="204266" y="610870"/>
                </a:lnTo>
                <a:lnTo>
                  <a:pt x="220065" y="608330"/>
                </a:lnTo>
                <a:lnTo>
                  <a:pt x="227279" y="607060"/>
                </a:lnTo>
                <a:lnTo>
                  <a:pt x="234073" y="605790"/>
                </a:lnTo>
                <a:lnTo>
                  <a:pt x="240398" y="603250"/>
                </a:lnTo>
                <a:lnTo>
                  <a:pt x="246240" y="601980"/>
                </a:lnTo>
                <a:lnTo>
                  <a:pt x="251561" y="600710"/>
                </a:lnTo>
                <a:lnTo>
                  <a:pt x="251421" y="600710"/>
                </a:lnTo>
                <a:lnTo>
                  <a:pt x="256362" y="598170"/>
                </a:lnTo>
                <a:lnTo>
                  <a:pt x="256197" y="598170"/>
                </a:lnTo>
                <a:lnTo>
                  <a:pt x="260616" y="596900"/>
                </a:lnTo>
                <a:lnTo>
                  <a:pt x="260413" y="596900"/>
                </a:lnTo>
                <a:lnTo>
                  <a:pt x="264287" y="594360"/>
                </a:lnTo>
                <a:lnTo>
                  <a:pt x="264045" y="595630"/>
                </a:lnTo>
                <a:lnTo>
                  <a:pt x="275761" y="595630"/>
                </a:lnTo>
                <a:lnTo>
                  <a:pt x="274472" y="596900"/>
                </a:lnTo>
                <a:lnTo>
                  <a:pt x="271386" y="599440"/>
                </a:lnTo>
                <a:lnTo>
                  <a:pt x="267779" y="601980"/>
                </a:lnTo>
                <a:lnTo>
                  <a:pt x="263677" y="603250"/>
                </a:lnTo>
                <a:lnTo>
                  <a:pt x="259079" y="605790"/>
                </a:lnTo>
                <a:lnTo>
                  <a:pt x="254000" y="607060"/>
                </a:lnTo>
                <a:lnTo>
                  <a:pt x="248424" y="609600"/>
                </a:lnTo>
                <a:lnTo>
                  <a:pt x="242366" y="610870"/>
                </a:lnTo>
                <a:lnTo>
                  <a:pt x="187845" y="621030"/>
                </a:lnTo>
                <a:lnTo>
                  <a:pt x="148361" y="626110"/>
                </a:lnTo>
                <a:lnTo>
                  <a:pt x="133942" y="626956"/>
                </a:lnTo>
                <a:close/>
              </a:path>
              <a:path w="523875" h="1233170">
                <a:moveTo>
                  <a:pt x="30518" y="631190"/>
                </a:moveTo>
                <a:lnTo>
                  <a:pt x="0" y="631190"/>
                </a:lnTo>
                <a:lnTo>
                  <a:pt x="0" y="623570"/>
                </a:lnTo>
                <a:lnTo>
                  <a:pt x="30518" y="623570"/>
                </a:lnTo>
                <a:lnTo>
                  <a:pt x="30518" y="631190"/>
                </a:lnTo>
                <a:close/>
              </a:path>
              <a:path w="523875" h="1233170">
                <a:moveTo>
                  <a:pt x="55752" y="631190"/>
                </a:moveTo>
                <a:lnTo>
                  <a:pt x="30518" y="631190"/>
                </a:lnTo>
                <a:lnTo>
                  <a:pt x="30518" y="623570"/>
                </a:lnTo>
                <a:lnTo>
                  <a:pt x="55752" y="623570"/>
                </a:lnTo>
                <a:lnTo>
                  <a:pt x="80302" y="624840"/>
                </a:lnTo>
                <a:lnTo>
                  <a:pt x="104000" y="624840"/>
                </a:lnTo>
                <a:lnTo>
                  <a:pt x="126733" y="626110"/>
                </a:lnTo>
                <a:lnTo>
                  <a:pt x="133942" y="626956"/>
                </a:lnTo>
                <a:lnTo>
                  <a:pt x="55752" y="631190"/>
                </a:lnTo>
                <a:close/>
              </a:path>
              <a:path w="523875" h="1233170">
                <a:moveTo>
                  <a:pt x="271614" y="665480"/>
                </a:moveTo>
                <a:lnTo>
                  <a:pt x="269455" y="662940"/>
                </a:lnTo>
                <a:lnTo>
                  <a:pt x="269824" y="662940"/>
                </a:lnTo>
                <a:lnTo>
                  <a:pt x="267068" y="661670"/>
                </a:lnTo>
                <a:lnTo>
                  <a:pt x="267373" y="661670"/>
                </a:lnTo>
                <a:lnTo>
                  <a:pt x="264045" y="659130"/>
                </a:lnTo>
                <a:lnTo>
                  <a:pt x="264287" y="659130"/>
                </a:lnTo>
                <a:lnTo>
                  <a:pt x="260413" y="657860"/>
                </a:lnTo>
                <a:lnTo>
                  <a:pt x="260616" y="657860"/>
                </a:lnTo>
                <a:lnTo>
                  <a:pt x="256197" y="655320"/>
                </a:lnTo>
                <a:lnTo>
                  <a:pt x="256362" y="655320"/>
                </a:lnTo>
                <a:lnTo>
                  <a:pt x="251421" y="654050"/>
                </a:lnTo>
                <a:lnTo>
                  <a:pt x="251561" y="654050"/>
                </a:lnTo>
                <a:lnTo>
                  <a:pt x="246125" y="652780"/>
                </a:lnTo>
                <a:lnTo>
                  <a:pt x="240296" y="650240"/>
                </a:lnTo>
                <a:lnTo>
                  <a:pt x="233984" y="648970"/>
                </a:lnTo>
                <a:lnTo>
                  <a:pt x="227202" y="647700"/>
                </a:lnTo>
                <a:lnTo>
                  <a:pt x="219963" y="646430"/>
                </a:lnTo>
                <a:lnTo>
                  <a:pt x="204152" y="642620"/>
                </a:lnTo>
                <a:lnTo>
                  <a:pt x="186753" y="640080"/>
                </a:lnTo>
                <a:lnTo>
                  <a:pt x="167881" y="637540"/>
                </a:lnTo>
                <a:lnTo>
                  <a:pt x="147637" y="636270"/>
                </a:lnTo>
                <a:lnTo>
                  <a:pt x="126161" y="633730"/>
                </a:lnTo>
                <a:lnTo>
                  <a:pt x="103568" y="632460"/>
                </a:lnTo>
                <a:lnTo>
                  <a:pt x="80073" y="632460"/>
                </a:lnTo>
                <a:lnTo>
                  <a:pt x="55600" y="631190"/>
                </a:lnTo>
                <a:lnTo>
                  <a:pt x="133942" y="626956"/>
                </a:lnTo>
                <a:lnTo>
                  <a:pt x="148361" y="628650"/>
                </a:lnTo>
                <a:lnTo>
                  <a:pt x="168770" y="629920"/>
                </a:lnTo>
                <a:lnTo>
                  <a:pt x="187845" y="632460"/>
                </a:lnTo>
                <a:lnTo>
                  <a:pt x="205473" y="635000"/>
                </a:lnTo>
                <a:lnTo>
                  <a:pt x="221487" y="638810"/>
                </a:lnTo>
                <a:lnTo>
                  <a:pt x="228904" y="640080"/>
                </a:lnTo>
                <a:lnTo>
                  <a:pt x="235864" y="641350"/>
                </a:lnTo>
                <a:lnTo>
                  <a:pt x="242366" y="643890"/>
                </a:lnTo>
                <a:lnTo>
                  <a:pt x="248424" y="645160"/>
                </a:lnTo>
                <a:lnTo>
                  <a:pt x="254000" y="646430"/>
                </a:lnTo>
                <a:lnTo>
                  <a:pt x="259079" y="648970"/>
                </a:lnTo>
                <a:lnTo>
                  <a:pt x="263677" y="650240"/>
                </a:lnTo>
                <a:lnTo>
                  <a:pt x="267779" y="652780"/>
                </a:lnTo>
                <a:lnTo>
                  <a:pt x="271386" y="655320"/>
                </a:lnTo>
                <a:lnTo>
                  <a:pt x="274472" y="656590"/>
                </a:lnTo>
                <a:lnTo>
                  <a:pt x="277050" y="659130"/>
                </a:lnTo>
                <a:lnTo>
                  <a:pt x="279082" y="661670"/>
                </a:lnTo>
                <a:lnTo>
                  <a:pt x="279937" y="664210"/>
                </a:lnTo>
                <a:lnTo>
                  <a:pt x="271195" y="664210"/>
                </a:lnTo>
                <a:lnTo>
                  <a:pt x="271614" y="665480"/>
                </a:lnTo>
                <a:close/>
              </a:path>
              <a:path w="523875" h="1233170">
                <a:moveTo>
                  <a:pt x="272757" y="666750"/>
                </a:moveTo>
                <a:lnTo>
                  <a:pt x="271195" y="664210"/>
                </a:lnTo>
                <a:lnTo>
                  <a:pt x="279937" y="664210"/>
                </a:lnTo>
                <a:lnTo>
                  <a:pt x="280365" y="665480"/>
                </a:lnTo>
                <a:lnTo>
                  <a:pt x="272326" y="665480"/>
                </a:lnTo>
                <a:lnTo>
                  <a:pt x="272757" y="666750"/>
                </a:lnTo>
                <a:close/>
              </a:path>
              <a:path w="523875" h="1233170">
                <a:moveTo>
                  <a:pt x="273252" y="667951"/>
                </a:moveTo>
                <a:lnTo>
                  <a:pt x="272326" y="665480"/>
                </a:lnTo>
                <a:lnTo>
                  <a:pt x="280365" y="665480"/>
                </a:lnTo>
                <a:lnTo>
                  <a:pt x="280758" y="666750"/>
                </a:lnTo>
                <a:lnTo>
                  <a:pt x="273024" y="666750"/>
                </a:lnTo>
                <a:lnTo>
                  <a:pt x="273252" y="667951"/>
                </a:lnTo>
                <a:close/>
              </a:path>
              <a:path w="523875" h="1233170">
                <a:moveTo>
                  <a:pt x="523608" y="1233170"/>
                </a:moveTo>
                <a:lnTo>
                  <a:pt x="498360" y="1233170"/>
                </a:lnTo>
                <a:lnTo>
                  <a:pt x="473811" y="1231900"/>
                </a:lnTo>
                <a:lnTo>
                  <a:pt x="450113" y="1231900"/>
                </a:lnTo>
                <a:lnTo>
                  <a:pt x="427393" y="1230630"/>
                </a:lnTo>
                <a:lnTo>
                  <a:pt x="405764" y="1228090"/>
                </a:lnTo>
                <a:lnTo>
                  <a:pt x="385343" y="1226820"/>
                </a:lnTo>
                <a:lnTo>
                  <a:pt x="366267" y="1224280"/>
                </a:lnTo>
                <a:lnTo>
                  <a:pt x="348653" y="1221740"/>
                </a:lnTo>
                <a:lnTo>
                  <a:pt x="332625" y="1217930"/>
                </a:lnTo>
                <a:lnTo>
                  <a:pt x="325221" y="1216660"/>
                </a:lnTo>
                <a:lnTo>
                  <a:pt x="318262" y="1215390"/>
                </a:lnTo>
                <a:lnTo>
                  <a:pt x="311746" y="1212850"/>
                </a:lnTo>
                <a:lnTo>
                  <a:pt x="305701" y="1211580"/>
                </a:lnTo>
                <a:lnTo>
                  <a:pt x="300126" y="1210310"/>
                </a:lnTo>
                <a:lnTo>
                  <a:pt x="295033" y="1207770"/>
                </a:lnTo>
                <a:lnTo>
                  <a:pt x="290436" y="1206500"/>
                </a:lnTo>
                <a:lnTo>
                  <a:pt x="286334" y="1203960"/>
                </a:lnTo>
                <a:lnTo>
                  <a:pt x="282740" y="1201420"/>
                </a:lnTo>
                <a:lnTo>
                  <a:pt x="279641" y="1200150"/>
                </a:lnTo>
                <a:lnTo>
                  <a:pt x="273264" y="667951"/>
                </a:lnTo>
                <a:lnTo>
                  <a:pt x="273024" y="666750"/>
                </a:lnTo>
                <a:lnTo>
                  <a:pt x="280758" y="666750"/>
                </a:lnTo>
                <a:lnTo>
                  <a:pt x="280847" y="1188720"/>
                </a:lnTo>
                <a:lnTo>
                  <a:pt x="281101" y="1189990"/>
                </a:lnTo>
                <a:lnTo>
                  <a:pt x="281324" y="1189990"/>
                </a:lnTo>
                <a:lnTo>
                  <a:pt x="281800" y="1191260"/>
                </a:lnTo>
                <a:lnTo>
                  <a:pt x="282149" y="1191260"/>
                </a:lnTo>
                <a:lnTo>
                  <a:pt x="282930" y="1192530"/>
                </a:lnTo>
                <a:lnTo>
                  <a:pt x="282498" y="1192530"/>
                </a:lnTo>
                <a:lnTo>
                  <a:pt x="284670" y="1193800"/>
                </a:lnTo>
                <a:lnTo>
                  <a:pt x="284302" y="1193800"/>
                </a:lnTo>
                <a:lnTo>
                  <a:pt x="287058" y="1195070"/>
                </a:lnTo>
                <a:lnTo>
                  <a:pt x="286753" y="1195070"/>
                </a:lnTo>
                <a:lnTo>
                  <a:pt x="290080" y="1197610"/>
                </a:lnTo>
                <a:lnTo>
                  <a:pt x="289826" y="1197610"/>
                </a:lnTo>
                <a:lnTo>
                  <a:pt x="293712" y="1198880"/>
                </a:lnTo>
                <a:lnTo>
                  <a:pt x="293509" y="1198880"/>
                </a:lnTo>
                <a:lnTo>
                  <a:pt x="297916" y="1201420"/>
                </a:lnTo>
                <a:lnTo>
                  <a:pt x="297751" y="1201420"/>
                </a:lnTo>
                <a:lnTo>
                  <a:pt x="302691" y="1202690"/>
                </a:lnTo>
                <a:lnTo>
                  <a:pt x="302552" y="1202690"/>
                </a:lnTo>
                <a:lnTo>
                  <a:pt x="308000" y="1203960"/>
                </a:lnTo>
                <a:lnTo>
                  <a:pt x="313816" y="1206500"/>
                </a:lnTo>
                <a:lnTo>
                  <a:pt x="320128" y="1207770"/>
                </a:lnTo>
                <a:lnTo>
                  <a:pt x="326910" y="1209040"/>
                </a:lnTo>
                <a:lnTo>
                  <a:pt x="334162" y="1210310"/>
                </a:lnTo>
                <a:lnTo>
                  <a:pt x="349973" y="1214120"/>
                </a:lnTo>
                <a:lnTo>
                  <a:pt x="349846" y="1214120"/>
                </a:lnTo>
                <a:lnTo>
                  <a:pt x="367360" y="1216660"/>
                </a:lnTo>
                <a:lnTo>
                  <a:pt x="386245" y="1219200"/>
                </a:lnTo>
                <a:lnTo>
                  <a:pt x="406488" y="1220470"/>
                </a:lnTo>
                <a:lnTo>
                  <a:pt x="427964" y="1223010"/>
                </a:lnTo>
                <a:lnTo>
                  <a:pt x="450545" y="1224280"/>
                </a:lnTo>
                <a:lnTo>
                  <a:pt x="474040" y="1224280"/>
                </a:lnTo>
                <a:lnTo>
                  <a:pt x="498525" y="1225550"/>
                </a:lnTo>
                <a:lnTo>
                  <a:pt x="523671" y="1225550"/>
                </a:lnTo>
                <a:lnTo>
                  <a:pt x="523608" y="1233170"/>
                </a:lnTo>
                <a:close/>
              </a:path>
              <a:path w="523875" h="1233170">
                <a:moveTo>
                  <a:pt x="281324" y="1189990"/>
                </a:moveTo>
                <a:lnTo>
                  <a:pt x="281101" y="1189990"/>
                </a:lnTo>
                <a:lnTo>
                  <a:pt x="280873" y="1188788"/>
                </a:lnTo>
                <a:lnTo>
                  <a:pt x="281324" y="1189990"/>
                </a:lnTo>
                <a:close/>
              </a:path>
              <a:path w="523875" h="1233170">
                <a:moveTo>
                  <a:pt x="282149" y="1191260"/>
                </a:moveTo>
                <a:lnTo>
                  <a:pt x="281800" y="1191260"/>
                </a:lnTo>
                <a:lnTo>
                  <a:pt x="281368" y="1189990"/>
                </a:lnTo>
                <a:lnTo>
                  <a:pt x="282149" y="1191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64366" y="2374265"/>
            <a:ext cx="3683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通电导线长度一定，研究通 电导线受力与电流的关系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50256" y="3557346"/>
            <a:ext cx="3378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电流一定，研究通电导线 受力与通电长度的关系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3382" y="2897479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控制变量法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5473" y="2203157"/>
            <a:ext cx="6273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需要测量哪些物理量？如何测量？需要哪些 实验仪器？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05059" y="4728971"/>
            <a:ext cx="1412748" cy="1412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34528" y="1994916"/>
            <a:ext cx="3197352" cy="179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82084" y="1994916"/>
            <a:ext cx="3197352" cy="1798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0975" y="1994916"/>
            <a:ext cx="3176016" cy="1786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92173" y="4041508"/>
            <a:ext cx="1549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磁体之间的 相互作用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87899" y="4041495"/>
            <a:ext cx="1854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通电导线之间 的相互作用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7738" y="4023906"/>
            <a:ext cx="15494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磁体与通电 导线之间的 相互作用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45473" y="2203157"/>
            <a:ext cx="6273800" cy="1698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需要测量哪些物理量？如何测量？需要哪些 实验仪器？</a:t>
            </a:r>
            <a:endParaRPr sz="2400">
              <a:latin typeface="华文楷体"/>
              <a:cs typeface="华文楷体"/>
            </a:endParaRPr>
          </a:p>
          <a:p>
            <a:pPr marL="1377950" marR="315595">
              <a:lnSpc>
                <a:spcPct val="100000"/>
              </a:lnSpc>
              <a:spcBef>
                <a:spcPts val="1650"/>
              </a:spcBef>
            </a:pPr>
            <a:r>
              <a:rPr dirty="0" sz="2400">
                <a:latin typeface="华文楷体"/>
                <a:cs typeface="华文楷体"/>
              </a:rPr>
              <a:t>电源、开关、磁场、滑动变阻器、 电流表、刻度尺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1127" y="2203157"/>
            <a:ext cx="6298565" cy="2370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4030" marR="508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94030" algn="l"/>
                <a:tab pos="494665" algn="l"/>
              </a:tabLst>
            </a:pPr>
            <a:r>
              <a:rPr dirty="0" sz="2400">
                <a:latin typeface="华文楷体"/>
                <a:cs typeface="华文楷体"/>
              </a:rPr>
              <a:t>需要测量哪些物理量？如何测量？需要哪些 实验仪器？</a:t>
            </a:r>
            <a:endParaRPr sz="2400">
              <a:latin typeface="华文楷体"/>
              <a:cs typeface="华文楷体"/>
            </a:endParaRPr>
          </a:p>
          <a:p>
            <a:pPr marL="1402080" marR="315595">
              <a:lnSpc>
                <a:spcPct val="100000"/>
              </a:lnSpc>
              <a:spcBef>
                <a:spcPts val="1650"/>
              </a:spcBef>
            </a:pPr>
            <a:r>
              <a:rPr dirty="0" sz="2400">
                <a:latin typeface="华文楷体"/>
                <a:cs typeface="华文楷体"/>
              </a:rPr>
              <a:t>电源、开关、磁场、滑动变阻器、 电流表、刻度尺</a:t>
            </a:r>
            <a:endParaRPr sz="2400">
              <a:latin typeface="华文楷体"/>
              <a:cs typeface="华文楷体"/>
            </a:endParaRPr>
          </a:p>
          <a:p>
            <a:pPr marL="469900" indent="-457200">
              <a:lnSpc>
                <a:spcPct val="100000"/>
              </a:lnSpc>
              <a:spcBef>
                <a:spcPts val="241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如何测量通电导线受到的力？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005059" y="4728971"/>
            <a:ext cx="1412748" cy="1412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2520695"/>
            <a:ext cx="2590799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777" y="1762252"/>
            <a:ext cx="444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如何测量通电导线受到的力？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2520695"/>
            <a:ext cx="2590799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777" y="1762252"/>
            <a:ext cx="444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如何测量通电导线受到的力？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03035" y="3517163"/>
            <a:ext cx="165684" cy="157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25247" y="3669169"/>
            <a:ext cx="111125" cy="824865"/>
          </a:xfrm>
          <a:custGeom>
            <a:avLst/>
            <a:gdLst/>
            <a:ahLst/>
            <a:cxnLst/>
            <a:rect l="l" t="t" r="r" b="b"/>
            <a:pathLst>
              <a:path w="111125" h="824864">
                <a:moveTo>
                  <a:pt x="55049" y="780709"/>
                </a:moveTo>
                <a:lnTo>
                  <a:pt x="44070" y="761575"/>
                </a:lnTo>
                <a:lnTo>
                  <a:pt x="49517" y="0"/>
                </a:lnTo>
                <a:lnTo>
                  <a:pt x="71742" y="152"/>
                </a:lnTo>
                <a:lnTo>
                  <a:pt x="66295" y="761738"/>
                </a:lnTo>
                <a:lnTo>
                  <a:pt x="55049" y="780709"/>
                </a:lnTo>
                <a:close/>
              </a:path>
              <a:path w="111125" h="824864">
                <a:moveTo>
                  <a:pt x="54737" y="824814"/>
                </a:moveTo>
                <a:lnTo>
                  <a:pt x="1346" y="731774"/>
                </a:lnTo>
                <a:lnTo>
                  <a:pt x="355" y="729488"/>
                </a:lnTo>
                <a:lnTo>
                  <a:pt x="56" y="727837"/>
                </a:lnTo>
                <a:lnTo>
                  <a:pt x="0" y="724547"/>
                </a:lnTo>
                <a:lnTo>
                  <a:pt x="660" y="722147"/>
                </a:lnTo>
                <a:lnTo>
                  <a:pt x="10185" y="715149"/>
                </a:lnTo>
                <a:lnTo>
                  <a:pt x="12674" y="715251"/>
                </a:lnTo>
                <a:lnTo>
                  <a:pt x="44070" y="761575"/>
                </a:lnTo>
                <a:lnTo>
                  <a:pt x="43776" y="802678"/>
                </a:lnTo>
                <a:lnTo>
                  <a:pt x="67771" y="802830"/>
                </a:lnTo>
                <a:lnTo>
                  <a:pt x="54737" y="824814"/>
                </a:lnTo>
                <a:close/>
              </a:path>
              <a:path w="111125" h="824864">
                <a:moveTo>
                  <a:pt x="67771" y="802830"/>
                </a:moveTo>
                <a:lnTo>
                  <a:pt x="66001" y="802830"/>
                </a:lnTo>
                <a:lnTo>
                  <a:pt x="66295" y="761738"/>
                </a:lnTo>
                <a:lnTo>
                  <a:pt x="90322" y="721207"/>
                </a:lnTo>
                <a:lnTo>
                  <a:pt x="100850" y="715797"/>
                </a:lnTo>
                <a:lnTo>
                  <a:pt x="103289" y="716292"/>
                </a:lnTo>
                <a:lnTo>
                  <a:pt x="110959" y="727837"/>
                </a:lnTo>
                <a:lnTo>
                  <a:pt x="110464" y="730275"/>
                </a:lnTo>
                <a:lnTo>
                  <a:pt x="109448" y="732536"/>
                </a:lnTo>
                <a:lnTo>
                  <a:pt x="67771" y="802830"/>
                </a:lnTo>
                <a:close/>
              </a:path>
              <a:path w="111125" h="824864">
                <a:moveTo>
                  <a:pt x="66001" y="802830"/>
                </a:moveTo>
                <a:lnTo>
                  <a:pt x="43776" y="802678"/>
                </a:lnTo>
                <a:lnTo>
                  <a:pt x="44070" y="761575"/>
                </a:lnTo>
                <a:lnTo>
                  <a:pt x="55049" y="780709"/>
                </a:lnTo>
                <a:lnTo>
                  <a:pt x="45338" y="797090"/>
                </a:lnTo>
                <a:lnTo>
                  <a:pt x="66041" y="797229"/>
                </a:lnTo>
                <a:lnTo>
                  <a:pt x="66001" y="802830"/>
                </a:lnTo>
                <a:close/>
              </a:path>
              <a:path w="111125" h="824864">
                <a:moveTo>
                  <a:pt x="66041" y="797229"/>
                </a:moveTo>
                <a:lnTo>
                  <a:pt x="64528" y="797229"/>
                </a:lnTo>
                <a:lnTo>
                  <a:pt x="55049" y="780709"/>
                </a:lnTo>
                <a:lnTo>
                  <a:pt x="66295" y="761738"/>
                </a:lnTo>
                <a:lnTo>
                  <a:pt x="66041" y="797229"/>
                </a:lnTo>
                <a:close/>
              </a:path>
              <a:path w="111125" h="824864">
                <a:moveTo>
                  <a:pt x="64528" y="797229"/>
                </a:moveTo>
                <a:lnTo>
                  <a:pt x="45338" y="797090"/>
                </a:lnTo>
                <a:lnTo>
                  <a:pt x="55049" y="780709"/>
                </a:lnTo>
                <a:lnTo>
                  <a:pt x="64528" y="797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83668" y="2698788"/>
            <a:ext cx="283845" cy="828675"/>
          </a:xfrm>
          <a:custGeom>
            <a:avLst/>
            <a:gdLst/>
            <a:ahLst/>
            <a:cxnLst/>
            <a:rect l="l" t="t" r="r" b="b"/>
            <a:pathLst>
              <a:path w="283845" h="828675">
                <a:moveTo>
                  <a:pt x="0" y="84112"/>
                </a:moveTo>
                <a:lnTo>
                  <a:pt x="13487" y="0"/>
                </a:lnTo>
                <a:lnTo>
                  <a:pt x="62939" y="51181"/>
                </a:lnTo>
                <a:lnTo>
                  <a:pt x="41224" y="51181"/>
                </a:lnTo>
                <a:lnTo>
                  <a:pt x="20027" y="57848"/>
                </a:lnTo>
                <a:lnTo>
                  <a:pt x="25740" y="76020"/>
                </a:lnTo>
                <a:lnTo>
                  <a:pt x="0" y="84112"/>
                </a:lnTo>
                <a:close/>
              </a:path>
              <a:path w="283845" h="828675">
                <a:moveTo>
                  <a:pt x="25740" y="76020"/>
                </a:moveTo>
                <a:lnTo>
                  <a:pt x="20027" y="57848"/>
                </a:lnTo>
                <a:lnTo>
                  <a:pt x="41224" y="51181"/>
                </a:lnTo>
                <a:lnTo>
                  <a:pt x="46938" y="69357"/>
                </a:lnTo>
                <a:lnTo>
                  <a:pt x="25740" y="76020"/>
                </a:lnTo>
                <a:close/>
              </a:path>
              <a:path w="283845" h="828675">
                <a:moveTo>
                  <a:pt x="46938" y="69357"/>
                </a:moveTo>
                <a:lnTo>
                  <a:pt x="41224" y="51181"/>
                </a:lnTo>
                <a:lnTo>
                  <a:pt x="62939" y="51181"/>
                </a:lnTo>
                <a:lnTo>
                  <a:pt x="72682" y="61264"/>
                </a:lnTo>
                <a:lnTo>
                  <a:pt x="46938" y="69357"/>
                </a:lnTo>
                <a:close/>
              </a:path>
              <a:path w="283845" h="828675">
                <a:moveTo>
                  <a:pt x="262140" y="828065"/>
                </a:moveTo>
                <a:lnTo>
                  <a:pt x="25740" y="76020"/>
                </a:lnTo>
                <a:lnTo>
                  <a:pt x="46938" y="69357"/>
                </a:lnTo>
                <a:lnTo>
                  <a:pt x="283349" y="821397"/>
                </a:lnTo>
                <a:lnTo>
                  <a:pt x="262140" y="8280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35483" y="2683141"/>
            <a:ext cx="76200" cy="828675"/>
          </a:xfrm>
          <a:custGeom>
            <a:avLst/>
            <a:gdLst/>
            <a:ahLst/>
            <a:cxnLst/>
            <a:rect l="l" t="t" r="r" b="b"/>
            <a:pathLst>
              <a:path w="76200" h="828675">
                <a:moveTo>
                  <a:pt x="0" y="76898"/>
                </a:moveTo>
                <a:lnTo>
                  <a:pt x="36639" y="0"/>
                </a:lnTo>
                <a:lnTo>
                  <a:pt x="66470" y="56921"/>
                </a:lnTo>
                <a:lnTo>
                  <a:pt x="48831" y="56921"/>
                </a:lnTo>
                <a:lnTo>
                  <a:pt x="26619" y="57340"/>
                </a:lnTo>
                <a:lnTo>
                  <a:pt x="26980" y="76390"/>
                </a:lnTo>
                <a:lnTo>
                  <a:pt x="0" y="76898"/>
                </a:lnTo>
                <a:close/>
              </a:path>
              <a:path w="76200" h="828675">
                <a:moveTo>
                  <a:pt x="26980" y="76390"/>
                </a:moveTo>
                <a:lnTo>
                  <a:pt x="26619" y="57340"/>
                </a:lnTo>
                <a:lnTo>
                  <a:pt x="48831" y="56921"/>
                </a:lnTo>
                <a:lnTo>
                  <a:pt x="49193" y="75971"/>
                </a:lnTo>
                <a:lnTo>
                  <a:pt x="26980" y="76390"/>
                </a:lnTo>
                <a:close/>
              </a:path>
              <a:path w="76200" h="828675">
                <a:moveTo>
                  <a:pt x="49193" y="75971"/>
                </a:moveTo>
                <a:lnTo>
                  <a:pt x="48831" y="56921"/>
                </a:lnTo>
                <a:lnTo>
                  <a:pt x="66470" y="56921"/>
                </a:lnTo>
                <a:lnTo>
                  <a:pt x="76187" y="75463"/>
                </a:lnTo>
                <a:lnTo>
                  <a:pt x="49193" y="75971"/>
                </a:lnTo>
                <a:close/>
              </a:path>
              <a:path w="76200" h="828675">
                <a:moveTo>
                  <a:pt x="41249" y="828332"/>
                </a:moveTo>
                <a:lnTo>
                  <a:pt x="26980" y="76390"/>
                </a:lnTo>
                <a:lnTo>
                  <a:pt x="49193" y="75971"/>
                </a:lnTo>
                <a:lnTo>
                  <a:pt x="63461" y="827913"/>
                </a:lnTo>
                <a:lnTo>
                  <a:pt x="41249" y="828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62471" y="3575100"/>
            <a:ext cx="259715" cy="76200"/>
          </a:xfrm>
          <a:custGeom>
            <a:avLst/>
            <a:gdLst/>
            <a:ahLst/>
            <a:cxnLst/>
            <a:rect l="l" t="t" r="r" b="b"/>
            <a:pathLst>
              <a:path w="259715" h="76200">
                <a:moveTo>
                  <a:pt x="183057" y="76200"/>
                </a:moveTo>
                <a:lnTo>
                  <a:pt x="183057" y="0"/>
                </a:lnTo>
                <a:lnTo>
                  <a:pt x="237032" y="26987"/>
                </a:lnTo>
                <a:lnTo>
                  <a:pt x="202107" y="26987"/>
                </a:lnTo>
                <a:lnTo>
                  <a:pt x="202107" y="49212"/>
                </a:lnTo>
                <a:lnTo>
                  <a:pt x="237032" y="49212"/>
                </a:lnTo>
                <a:lnTo>
                  <a:pt x="183057" y="76200"/>
                </a:lnTo>
                <a:close/>
              </a:path>
              <a:path w="259715" h="76200">
                <a:moveTo>
                  <a:pt x="183057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183057" y="26987"/>
                </a:lnTo>
                <a:lnTo>
                  <a:pt x="183057" y="49212"/>
                </a:lnTo>
                <a:close/>
              </a:path>
              <a:path w="259715" h="76200">
                <a:moveTo>
                  <a:pt x="237032" y="49212"/>
                </a:moveTo>
                <a:lnTo>
                  <a:pt x="202107" y="49212"/>
                </a:lnTo>
                <a:lnTo>
                  <a:pt x="202107" y="26987"/>
                </a:lnTo>
                <a:lnTo>
                  <a:pt x="237032" y="26987"/>
                </a:lnTo>
                <a:lnTo>
                  <a:pt x="259257" y="38100"/>
                </a:lnTo>
                <a:lnTo>
                  <a:pt x="237032" y="492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97155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63830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30505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97180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63855" y="2694025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7914" y="9525"/>
                </a:moveTo>
                <a:lnTo>
                  <a:pt x="0" y="9525"/>
                </a:lnTo>
                <a:lnTo>
                  <a:pt x="0" y="0"/>
                </a:lnTo>
                <a:lnTo>
                  <a:pt x="27914" y="0"/>
                </a:lnTo>
                <a:lnTo>
                  <a:pt x="2791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0805" y="28333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0805" y="29222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0805" y="30111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90805" y="31000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0805" y="31889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90805" y="32778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0805" y="33667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0805" y="34556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0805" y="35445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90805" y="36334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0805" y="37223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90805" y="38112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90805" y="39001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410782" y="2681732"/>
            <a:ext cx="292100" cy="916305"/>
          </a:xfrm>
          <a:custGeom>
            <a:avLst/>
            <a:gdLst/>
            <a:ahLst/>
            <a:cxnLst/>
            <a:rect l="l" t="t" r="r" b="b"/>
            <a:pathLst>
              <a:path w="292100" h="916304">
                <a:moveTo>
                  <a:pt x="11277" y="39204"/>
                </a:moveTo>
                <a:lnTo>
                  <a:pt x="0" y="2819"/>
                </a:lnTo>
                <a:lnTo>
                  <a:pt x="9105" y="0"/>
                </a:lnTo>
                <a:lnTo>
                  <a:pt x="20370" y="36385"/>
                </a:lnTo>
                <a:lnTo>
                  <a:pt x="11277" y="39204"/>
                </a:lnTo>
                <a:close/>
              </a:path>
              <a:path w="292100" h="916304">
                <a:moveTo>
                  <a:pt x="31000" y="102895"/>
                </a:moveTo>
                <a:lnTo>
                  <a:pt x="19723" y="66509"/>
                </a:lnTo>
                <a:lnTo>
                  <a:pt x="28828" y="63690"/>
                </a:lnTo>
                <a:lnTo>
                  <a:pt x="40093" y="100076"/>
                </a:lnTo>
                <a:lnTo>
                  <a:pt x="31000" y="102895"/>
                </a:lnTo>
                <a:close/>
              </a:path>
              <a:path w="292100" h="916304">
                <a:moveTo>
                  <a:pt x="50723" y="166585"/>
                </a:moveTo>
                <a:lnTo>
                  <a:pt x="39458" y="130200"/>
                </a:lnTo>
                <a:lnTo>
                  <a:pt x="48552" y="127381"/>
                </a:lnTo>
                <a:lnTo>
                  <a:pt x="59816" y="163766"/>
                </a:lnTo>
                <a:lnTo>
                  <a:pt x="50723" y="166585"/>
                </a:lnTo>
                <a:close/>
              </a:path>
              <a:path w="292100" h="916304">
                <a:moveTo>
                  <a:pt x="70446" y="230276"/>
                </a:moveTo>
                <a:lnTo>
                  <a:pt x="59182" y="193890"/>
                </a:lnTo>
                <a:lnTo>
                  <a:pt x="68275" y="191071"/>
                </a:lnTo>
                <a:lnTo>
                  <a:pt x="79552" y="227457"/>
                </a:lnTo>
                <a:lnTo>
                  <a:pt x="70446" y="230276"/>
                </a:lnTo>
                <a:close/>
              </a:path>
              <a:path w="292100" h="916304">
                <a:moveTo>
                  <a:pt x="90170" y="293966"/>
                </a:moveTo>
                <a:lnTo>
                  <a:pt x="78905" y="257581"/>
                </a:lnTo>
                <a:lnTo>
                  <a:pt x="87998" y="254762"/>
                </a:lnTo>
                <a:lnTo>
                  <a:pt x="99275" y="291147"/>
                </a:lnTo>
                <a:lnTo>
                  <a:pt x="90170" y="293966"/>
                </a:lnTo>
                <a:close/>
              </a:path>
              <a:path w="292100" h="916304">
                <a:moveTo>
                  <a:pt x="109893" y="357657"/>
                </a:moveTo>
                <a:lnTo>
                  <a:pt x="98628" y="321271"/>
                </a:lnTo>
                <a:lnTo>
                  <a:pt x="107721" y="318452"/>
                </a:lnTo>
                <a:lnTo>
                  <a:pt x="118998" y="354838"/>
                </a:lnTo>
                <a:lnTo>
                  <a:pt x="109893" y="357657"/>
                </a:lnTo>
                <a:close/>
              </a:path>
              <a:path w="292100" h="916304">
                <a:moveTo>
                  <a:pt x="129616" y="421347"/>
                </a:moveTo>
                <a:lnTo>
                  <a:pt x="118351" y="384962"/>
                </a:lnTo>
                <a:lnTo>
                  <a:pt x="127444" y="382143"/>
                </a:lnTo>
                <a:lnTo>
                  <a:pt x="138722" y="418528"/>
                </a:lnTo>
                <a:lnTo>
                  <a:pt x="129616" y="421347"/>
                </a:lnTo>
                <a:close/>
              </a:path>
              <a:path w="292100" h="916304">
                <a:moveTo>
                  <a:pt x="149352" y="485038"/>
                </a:moveTo>
                <a:lnTo>
                  <a:pt x="138074" y="448652"/>
                </a:lnTo>
                <a:lnTo>
                  <a:pt x="147180" y="445833"/>
                </a:lnTo>
                <a:lnTo>
                  <a:pt x="158445" y="482219"/>
                </a:lnTo>
                <a:lnTo>
                  <a:pt x="149352" y="485038"/>
                </a:lnTo>
                <a:close/>
              </a:path>
              <a:path w="292100" h="916304">
                <a:moveTo>
                  <a:pt x="169075" y="548728"/>
                </a:moveTo>
                <a:lnTo>
                  <a:pt x="157797" y="512343"/>
                </a:lnTo>
                <a:lnTo>
                  <a:pt x="166903" y="509524"/>
                </a:lnTo>
                <a:lnTo>
                  <a:pt x="178168" y="545909"/>
                </a:lnTo>
                <a:lnTo>
                  <a:pt x="169075" y="548728"/>
                </a:lnTo>
                <a:close/>
              </a:path>
              <a:path w="292100" h="916304">
                <a:moveTo>
                  <a:pt x="188798" y="612419"/>
                </a:moveTo>
                <a:lnTo>
                  <a:pt x="177520" y="576033"/>
                </a:lnTo>
                <a:lnTo>
                  <a:pt x="186626" y="573214"/>
                </a:lnTo>
                <a:lnTo>
                  <a:pt x="197891" y="609600"/>
                </a:lnTo>
                <a:lnTo>
                  <a:pt x="188798" y="612419"/>
                </a:lnTo>
                <a:close/>
              </a:path>
              <a:path w="292100" h="916304">
                <a:moveTo>
                  <a:pt x="208521" y="676109"/>
                </a:moveTo>
                <a:lnTo>
                  <a:pt x="197243" y="639724"/>
                </a:lnTo>
                <a:lnTo>
                  <a:pt x="206349" y="636905"/>
                </a:lnTo>
                <a:lnTo>
                  <a:pt x="217614" y="673290"/>
                </a:lnTo>
                <a:lnTo>
                  <a:pt x="208521" y="676109"/>
                </a:lnTo>
                <a:close/>
              </a:path>
              <a:path w="292100" h="916304">
                <a:moveTo>
                  <a:pt x="228244" y="739800"/>
                </a:moveTo>
                <a:lnTo>
                  <a:pt x="216979" y="703414"/>
                </a:lnTo>
                <a:lnTo>
                  <a:pt x="226072" y="700595"/>
                </a:lnTo>
                <a:lnTo>
                  <a:pt x="237337" y="736981"/>
                </a:lnTo>
                <a:lnTo>
                  <a:pt x="228244" y="739800"/>
                </a:lnTo>
                <a:close/>
              </a:path>
              <a:path w="292100" h="916304">
                <a:moveTo>
                  <a:pt x="247967" y="803490"/>
                </a:moveTo>
                <a:lnTo>
                  <a:pt x="236702" y="767105"/>
                </a:lnTo>
                <a:lnTo>
                  <a:pt x="245795" y="764286"/>
                </a:lnTo>
                <a:lnTo>
                  <a:pt x="257073" y="800684"/>
                </a:lnTo>
                <a:lnTo>
                  <a:pt x="247967" y="803490"/>
                </a:lnTo>
                <a:close/>
              </a:path>
              <a:path w="292100" h="916304">
                <a:moveTo>
                  <a:pt x="267690" y="867181"/>
                </a:moveTo>
                <a:lnTo>
                  <a:pt x="256425" y="830795"/>
                </a:lnTo>
                <a:lnTo>
                  <a:pt x="265518" y="827976"/>
                </a:lnTo>
                <a:lnTo>
                  <a:pt x="276796" y="864374"/>
                </a:lnTo>
                <a:lnTo>
                  <a:pt x="267690" y="867181"/>
                </a:lnTo>
                <a:close/>
              </a:path>
              <a:path w="292100" h="916304">
                <a:moveTo>
                  <a:pt x="282829" y="916063"/>
                </a:moveTo>
                <a:lnTo>
                  <a:pt x="276148" y="894486"/>
                </a:lnTo>
                <a:lnTo>
                  <a:pt x="285241" y="891667"/>
                </a:lnTo>
                <a:lnTo>
                  <a:pt x="291934" y="913244"/>
                </a:lnTo>
                <a:lnTo>
                  <a:pt x="282829" y="916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84760" y="3008287"/>
            <a:ext cx="92582" cy="87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795632" y="2437866"/>
            <a:ext cx="1139825" cy="123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0" i="1">
                <a:latin typeface="Times New Roman"/>
                <a:cs typeface="Times New Roman"/>
              </a:rPr>
              <a:t>F</a:t>
            </a:r>
            <a:r>
              <a:rPr dirty="0" baseline="-24154" sz="1725" spc="-225" i="1">
                <a:latin typeface="Times New Roman"/>
                <a:cs typeface="Times New Roman"/>
              </a:rPr>
              <a:t>T</a:t>
            </a:r>
            <a:endParaRPr baseline="-24154" sz="17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57175">
              <a:lnSpc>
                <a:spcPts val="2405"/>
              </a:lnSpc>
            </a:pPr>
            <a:r>
              <a:rPr dirty="0" sz="2100" spc="-55" i="1">
                <a:latin typeface="Symbol"/>
                <a:cs typeface="Symbol"/>
              </a:rPr>
              <a:t></a:t>
            </a:r>
            <a:endParaRPr sz="2100">
              <a:latin typeface="Symbol"/>
              <a:cs typeface="Symbol"/>
            </a:endParaRPr>
          </a:p>
          <a:p>
            <a:pPr algn="r" marR="5080">
              <a:lnSpc>
                <a:spcPts val="2285"/>
              </a:lnSpc>
            </a:pPr>
            <a:r>
              <a:rPr dirty="0" sz="2000" spc="-30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59336" y="4021601"/>
            <a:ext cx="1946910" cy="114173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054100">
              <a:lnSpc>
                <a:spcPct val="100000"/>
              </a:lnSpc>
              <a:spcBef>
                <a:spcPts val="1100"/>
              </a:spcBef>
            </a:pPr>
            <a:r>
              <a:rPr dirty="0" sz="2550" spc="55" i="1">
                <a:latin typeface="Times New Roman"/>
                <a:cs typeface="Times New Roman"/>
              </a:rPr>
              <a:t>mg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850" spc="-10" i="1">
                <a:latin typeface="Times New Roman"/>
                <a:cs typeface="Times New Roman"/>
              </a:rPr>
              <a:t>F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15" i="1">
                <a:latin typeface="Times New Roman"/>
                <a:cs typeface="Times New Roman"/>
              </a:rPr>
              <a:t>mg</a:t>
            </a:r>
            <a:r>
              <a:rPr dirty="0" sz="2850" spc="70" i="1">
                <a:latin typeface="Times New Roman"/>
                <a:cs typeface="Times New Roman"/>
              </a:rPr>
              <a:t> </a:t>
            </a:r>
            <a:r>
              <a:rPr dirty="0" sz="2850" spc="-15">
                <a:latin typeface="Times New Roman"/>
                <a:cs typeface="Times New Roman"/>
              </a:rPr>
              <a:t>tan</a:t>
            </a:r>
            <a:r>
              <a:rPr dirty="0" sz="2950" spc="-15" i="1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2520695"/>
            <a:ext cx="2590799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777" y="1762252"/>
            <a:ext cx="444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如何测量通电导线受到的力？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8723" y="2334767"/>
            <a:ext cx="2046731" cy="2159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9" name="object 9"/>
          <p:cNvSpPr/>
          <p:nvPr/>
        </p:nvSpPr>
        <p:spPr>
          <a:xfrm>
            <a:off x="6303035" y="3517163"/>
            <a:ext cx="165684" cy="157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325247" y="3669169"/>
            <a:ext cx="111125" cy="824865"/>
          </a:xfrm>
          <a:custGeom>
            <a:avLst/>
            <a:gdLst/>
            <a:ahLst/>
            <a:cxnLst/>
            <a:rect l="l" t="t" r="r" b="b"/>
            <a:pathLst>
              <a:path w="111125" h="824864">
                <a:moveTo>
                  <a:pt x="55049" y="780709"/>
                </a:moveTo>
                <a:lnTo>
                  <a:pt x="44070" y="761575"/>
                </a:lnTo>
                <a:lnTo>
                  <a:pt x="49517" y="0"/>
                </a:lnTo>
                <a:lnTo>
                  <a:pt x="71742" y="152"/>
                </a:lnTo>
                <a:lnTo>
                  <a:pt x="66295" y="761738"/>
                </a:lnTo>
                <a:lnTo>
                  <a:pt x="55049" y="780709"/>
                </a:lnTo>
                <a:close/>
              </a:path>
              <a:path w="111125" h="824864">
                <a:moveTo>
                  <a:pt x="54737" y="824814"/>
                </a:moveTo>
                <a:lnTo>
                  <a:pt x="1346" y="731774"/>
                </a:lnTo>
                <a:lnTo>
                  <a:pt x="355" y="729488"/>
                </a:lnTo>
                <a:lnTo>
                  <a:pt x="56" y="727837"/>
                </a:lnTo>
                <a:lnTo>
                  <a:pt x="0" y="724547"/>
                </a:lnTo>
                <a:lnTo>
                  <a:pt x="660" y="722147"/>
                </a:lnTo>
                <a:lnTo>
                  <a:pt x="10185" y="715149"/>
                </a:lnTo>
                <a:lnTo>
                  <a:pt x="12674" y="715251"/>
                </a:lnTo>
                <a:lnTo>
                  <a:pt x="44070" y="761575"/>
                </a:lnTo>
                <a:lnTo>
                  <a:pt x="43776" y="802678"/>
                </a:lnTo>
                <a:lnTo>
                  <a:pt x="67771" y="802830"/>
                </a:lnTo>
                <a:lnTo>
                  <a:pt x="54737" y="824814"/>
                </a:lnTo>
                <a:close/>
              </a:path>
              <a:path w="111125" h="824864">
                <a:moveTo>
                  <a:pt x="67771" y="802830"/>
                </a:moveTo>
                <a:lnTo>
                  <a:pt x="66001" y="802830"/>
                </a:lnTo>
                <a:lnTo>
                  <a:pt x="66295" y="761738"/>
                </a:lnTo>
                <a:lnTo>
                  <a:pt x="90322" y="721207"/>
                </a:lnTo>
                <a:lnTo>
                  <a:pt x="100850" y="715797"/>
                </a:lnTo>
                <a:lnTo>
                  <a:pt x="103289" y="716292"/>
                </a:lnTo>
                <a:lnTo>
                  <a:pt x="110959" y="727837"/>
                </a:lnTo>
                <a:lnTo>
                  <a:pt x="110464" y="730275"/>
                </a:lnTo>
                <a:lnTo>
                  <a:pt x="109448" y="732536"/>
                </a:lnTo>
                <a:lnTo>
                  <a:pt x="67771" y="802830"/>
                </a:lnTo>
                <a:close/>
              </a:path>
              <a:path w="111125" h="824864">
                <a:moveTo>
                  <a:pt x="66001" y="802830"/>
                </a:moveTo>
                <a:lnTo>
                  <a:pt x="43776" y="802678"/>
                </a:lnTo>
                <a:lnTo>
                  <a:pt x="44070" y="761575"/>
                </a:lnTo>
                <a:lnTo>
                  <a:pt x="55049" y="780709"/>
                </a:lnTo>
                <a:lnTo>
                  <a:pt x="45338" y="797090"/>
                </a:lnTo>
                <a:lnTo>
                  <a:pt x="66041" y="797229"/>
                </a:lnTo>
                <a:lnTo>
                  <a:pt x="66001" y="802830"/>
                </a:lnTo>
                <a:close/>
              </a:path>
              <a:path w="111125" h="824864">
                <a:moveTo>
                  <a:pt x="66041" y="797229"/>
                </a:moveTo>
                <a:lnTo>
                  <a:pt x="64528" y="797229"/>
                </a:lnTo>
                <a:lnTo>
                  <a:pt x="55049" y="780709"/>
                </a:lnTo>
                <a:lnTo>
                  <a:pt x="66295" y="761738"/>
                </a:lnTo>
                <a:lnTo>
                  <a:pt x="66041" y="797229"/>
                </a:lnTo>
                <a:close/>
              </a:path>
              <a:path w="111125" h="824864">
                <a:moveTo>
                  <a:pt x="64528" y="797229"/>
                </a:moveTo>
                <a:lnTo>
                  <a:pt x="45338" y="797090"/>
                </a:lnTo>
                <a:lnTo>
                  <a:pt x="55049" y="780709"/>
                </a:lnTo>
                <a:lnTo>
                  <a:pt x="64528" y="797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83668" y="2698788"/>
            <a:ext cx="283845" cy="828675"/>
          </a:xfrm>
          <a:custGeom>
            <a:avLst/>
            <a:gdLst/>
            <a:ahLst/>
            <a:cxnLst/>
            <a:rect l="l" t="t" r="r" b="b"/>
            <a:pathLst>
              <a:path w="283845" h="828675">
                <a:moveTo>
                  <a:pt x="0" y="84112"/>
                </a:moveTo>
                <a:lnTo>
                  <a:pt x="13487" y="0"/>
                </a:lnTo>
                <a:lnTo>
                  <a:pt x="62939" y="51181"/>
                </a:lnTo>
                <a:lnTo>
                  <a:pt x="41224" y="51181"/>
                </a:lnTo>
                <a:lnTo>
                  <a:pt x="20027" y="57848"/>
                </a:lnTo>
                <a:lnTo>
                  <a:pt x="25740" y="76020"/>
                </a:lnTo>
                <a:lnTo>
                  <a:pt x="0" y="84112"/>
                </a:lnTo>
                <a:close/>
              </a:path>
              <a:path w="283845" h="828675">
                <a:moveTo>
                  <a:pt x="25740" y="76020"/>
                </a:moveTo>
                <a:lnTo>
                  <a:pt x="20027" y="57848"/>
                </a:lnTo>
                <a:lnTo>
                  <a:pt x="41224" y="51181"/>
                </a:lnTo>
                <a:lnTo>
                  <a:pt x="46938" y="69357"/>
                </a:lnTo>
                <a:lnTo>
                  <a:pt x="25740" y="76020"/>
                </a:lnTo>
                <a:close/>
              </a:path>
              <a:path w="283845" h="828675">
                <a:moveTo>
                  <a:pt x="46938" y="69357"/>
                </a:moveTo>
                <a:lnTo>
                  <a:pt x="41224" y="51181"/>
                </a:lnTo>
                <a:lnTo>
                  <a:pt x="62939" y="51181"/>
                </a:lnTo>
                <a:lnTo>
                  <a:pt x="72682" y="61264"/>
                </a:lnTo>
                <a:lnTo>
                  <a:pt x="46938" y="69357"/>
                </a:lnTo>
                <a:close/>
              </a:path>
              <a:path w="283845" h="828675">
                <a:moveTo>
                  <a:pt x="262140" y="828065"/>
                </a:moveTo>
                <a:lnTo>
                  <a:pt x="25740" y="76020"/>
                </a:lnTo>
                <a:lnTo>
                  <a:pt x="46938" y="69357"/>
                </a:lnTo>
                <a:lnTo>
                  <a:pt x="283349" y="821397"/>
                </a:lnTo>
                <a:lnTo>
                  <a:pt x="262140" y="8280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35483" y="2683141"/>
            <a:ext cx="76200" cy="828675"/>
          </a:xfrm>
          <a:custGeom>
            <a:avLst/>
            <a:gdLst/>
            <a:ahLst/>
            <a:cxnLst/>
            <a:rect l="l" t="t" r="r" b="b"/>
            <a:pathLst>
              <a:path w="76200" h="828675">
                <a:moveTo>
                  <a:pt x="0" y="76898"/>
                </a:moveTo>
                <a:lnTo>
                  <a:pt x="36639" y="0"/>
                </a:lnTo>
                <a:lnTo>
                  <a:pt x="66470" y="56921"/>
                </a:lnTo>
                <a:lnTo>
                  <a:pt x="48831" y="56921"/>
                </a:lnTo>
                <a:lnTo>
                  <a:pt x="26619" y="57340"/>
                </a:lnTo>
                <a:lnTo>
                  <a:pt x="26980" y="76390"/>
                </a:lnTo>
                <a:lnTo>
                  <a:pt x="0" y="76898"/>
                </a:lnTo>
                <a:close/>
              </a:path>
              <a:path w="76200" h="828675">
                <a:moveTo>
                  <a:pt x="26980" y="76390"/>
                </a:moveTo>
                <a:lnTo>
                  <a:pt x="26619" y="57340"/>
                </a:lnTo>
                <a:lnTo>
                  <a:pt x="48831" y="56921"/>
                </a:lnTo>
                <a:lnTo>
                  <a:pt x="49193" y="75971"/>
                </a:lnTo>
                <a:lnTo>
                  <a:pt x="26980" y="76390"/>
                </a:lnTo>
                <a:close/>
              </a:path>
              <a:path w="76200" h="828675">
                <a:moveTo>
                  <a:pt x="49193" y="75971"/>
                </a:moveTo>
                <a:lnTo>
                  <a:pt x="48831" y="56921"/>
                </a:lnTo>
                <a:lnTo>
                  <a:pt x="66470" y="56921"/>
                </a:lnTo>
                <a:lnTo>
                  <a:pt x="76187" y="75463"/>
                </a:lnTo>
                <a:lnTo>
                  <a:pt x="49193" y="75971"/>
                </a:lnTo>
                <a:close/>
              </a:path>
              <a:path w="76200" h="828675">
                <a:moveTo>
                  <a:pt x="41249" y="828332"/>
                </a:moveTo>
                <a:lnTo>
                  <a:pt x="26980" y="76390"/>
                </a:lnTo>
                <a:lnTo>
                  <a:pt x="49193" y="75971"/>
                </a:lnTo>
                <a:lnTo>
                  <a:pt x="63461" y="827913"/>
                </a:lnTo>
                <a:lnTo>
                  <a:pt x="41249" y="828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62471" y="3575100"/>
            <a:ext cx="259715" cy="76200"/>
          </a:xfrm>
          <a:custGeom>
            <a:avLst/>
            <a:gdLst/>
            <a:ahLst/>
            <a:cxnLst/>
            <a:rect l="l" t="t" r="r" b="b"/>
            <a:pathLst>
              <a:path w="259715" h="76200">
                <a:moveTo>
                  <a:pt x="183057" y="76200"/>
                </a:moveTo>
                <a:lnTo>
                  <a:pt x="183057" y="0"/>
                </a:lnTo>
                <a:lnTo>
                  <a:pt x="237032" y="26987"/>
                </a:lnTo>
                <a:lnTo>
                  <a:pt x="202107" y="26987"/>
                </a:lnTo>
                <a:lnTo>
                  <a:pt x="202107" y="49212"/>
                </a:lnTo>
                <a:lnTo>
                  <a:pt x="237032" y="49212"/>
                </a:lnTo>
                <a:lnTo>
                  <a:pt x="183057" y="76200"/>
                </a:lnTo>
                <a:close/>
              </a:path>
              <a:path w="259715" h="76200">
                <a:moveTo>
                  <a:pt x="183057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183057" y="26987"/>
                </a:lnTo>
                <a:lnTo>
                  <a:pt x="183057" y="49212"/>
                </a:lnTo>
                <a:close/>
              </a:path>
              <a:path w="259715" h="76200">
                <a:moveTo>
                  <a:pt x="237032" y="49212"/>
                </a:moveTo>
                <a:lnTo>
                  <a:pt x="202107" y="49212"/>
                </a:lnTo>
                <a:lnTo>
                  <a:pt x="202107" y="26987"/>
                </a:lnTo>
                <a:lnTo>
                  <a:pt x="237032" y="26987"/>
                </a:lnTo>
                <a:lnTo>
                  <a:pt x="259257" y="38100"/>
                </a:lnTo>
                <a:lnTo>
                  <a:pt x="237032" y="492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7155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63830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30505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97180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63855" y="2694025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7914" y="9525"/>
                </a:moveTo>
                <a:lnTo>
                  <a:pt x="0" y="9525"/>
                </a:lnTo>
                <a:lnTo>
                  <a:pt x="0" y="0"/>
                </a:lnTo>
                <a:lnTo>
                  <a:pt x="27914" y="0"/>
                </a:lnTo>
                <a:lnTo>
                  <a:pt x="2791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090805" y="28333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90805" y="29222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0805" y="30111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0805" y="31000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90805" y="31889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0805" y="32778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90805" y="33667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90805" y="34556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90805" y="35445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90805" y="36334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90805" y="37223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90805" y="38112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90805" y="39001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10782" y="2681732"/>
            <a:ext cx="292100" cy="916305"/>
          </a:xfrm>
          <a:custGeom>
            <a:avLst/>
            <a:gdLst/>
            <a:ahLst/>
            <a:cxnLst/>
            <a:rect l="l" t="t" r="r" b="b"/>
            <a:pathLst>
              <a:path w="292100" h="916304">
                <a:moveTo>
                  <a:pt x="11277" y="39204"/>
                </a:moveTo>
                <a:lnTo>
                  <a:pt x="0" y="2819"/>
                </a:lnTo>
                <a:lnTo>
                  <a:pt x="9105" y="0"/>
                </a:lnTo>
                <a:lnTo>
                  <a:pt x="20370" y="36385"/>
                </a:lnTo>
                <a:lnTo>
                  <a:pt x="11277" y="39204"/>
                </a:lnTo>
                <a:close/>
              </a:path>
              <a:path w="292100" h="916304">
                <a:moveTo>
                  <a:pt x="31000" y="102895"/>
                </a:moveTo>
                <a:lnTo>
                  <a:pt x="19723" y="66509"/>
                </a:lnTo>
                <a:lnTo>
                  <a:pt x="28828" y="63690"/>
                </a:lnTo>
                <a:lnTo>
                  <a:pt x="40093" y="100076"/>
                </a:lnTo>
                <a:lnTo>
                  <a:pt x="31000" y="102895"/>
                </a:lnTo>
                <a:close/>
              </a:path>
              <a:path w="292100" h="916304">
                <a:moveTo>
                  <a:pt x="50723" y="166585"/>
                </a:moveTo>
                <a:lnTo>
                  <a:pt x="39458" y="130200"/>
                </a:lnTo>
                <a:lnTo>
                  <a:pt x="48552" y="127381"/>
                </a:lnTo>
                <a:lnTo>
                  <a:pt x="59816" y="163766"/>
                </a:lnTo>
                <a:lnTo>
                  <a:pt x="50723" y="166585"/>
                </a:lnTo>
                <a:close/>
              </a:path>
              <a:path w="292100" h="916304">
                <a:moveTo>
                  <a:pt x="70446" y="230276"/>
                </a:moveTo>
                <a:lnTo>
                  <a:pt x="59182" y="193890"/>
                </a:lnTo>
                <a:lnTo>
                  <a:pt x="68275" y="191071"/>
                </a:lnTo>
                <a:lnTo>
                  <a:pt x="79552" y="227457"/>
                </a:lnTo>
                <a:lnTo>
                  <a:pt x="70446" y="230276"/>
                </a:lnTo>
                <a:close/>
              </a:path>
              <a:path w="292100" h="916304">
                <a:moveTo>
                  <a:pt x="90170" y="293966"/>
                </a:moveTo>
                <a:lnTo>
                  <a:pt x="78905" y="257581"/>
                </a:lnTo>
                <a:lnTo>
                  <a:pt x="87998" y="254762"/>
                </a:lnTo>
                <a:lnTo>
                  <a:pt x="99275" y="291147"/>
                </a:lnTo>
                <a:lnTo>
                  <a:pt x="90170" y="293966"/>
                </a:lnTo>
                <a:close/>
              </a:path>
              <a:path w="292100" h="916304">
                <a:moveTo>
                  <a:pt x="109893" y="357657"/>
                </a:moveTo>
                <a:lnTo>
                  <a:pt x="98628" y="321271"/>
                </a:lnTo>
                <a:lnTo>
                  <a:pt x="107721" y="318452"/>
                </a:lnTo>
                <a:lnTo>
                  <a:pt x="118998" y="354838"/>
                </a:lnTo>
                <a:lnTo>
                  <a:pt x="109893" y="357657"/>
                </a:lnTo>
                <a:close/>
              </a:path>
              <a:path w="292100" h="916304">
                <a:moveTo>
                  <a:pt x="129616" y="421347"/>
                </a:moveTo>
                <a:lnTo>
                  <a:pt x="118351" y="384962"/>
                </a:lnTo>
                <a:lnTo>
                  <a:pt x="127444" y="382143"/>
                </a:lnTo>
                <a:lnTo>
                  <a:pt x="138722" y="418528"/>
                </a:lnTo>
                <a:lnTo>
                  <a:pt x="129616" y="421347"/>
                </a:lnTo>
                <a:close/>
              </a:path>
              <a:path w="292100" h="916304">
                <a:moveTo>
                  <a:pt x="149352" y="485038"/>
                </a:moveTo>
                <a:lnTo>
                  <a:pt x="138074" y="448652"/>
                </a:lnTo>
                <a:lnTo>
                  <a:pt x="147180" y="445833"/>
                </a:lnTo>
                <a:lnTo>
                  <a:pt x="158445" y="482219"/>
                </a:lnTo>
                <a:lnTo>
                  <a:pt x="149352" y="485038"/>
                </a:lnTo>
                <a:close/>
              </a:path>
              <a:path w="292100" h="916304">
                <a:moveTo>
                  <a:pt x="169075" y="548728"/>
                </a:moveTo>
                <a:lnTo>
                  <a:pt x="157797" y="512343"/>
                </a:lnTo>
                <a:lnTo>
                  <a:pt x="166903" y="509524"/>
                </a:lnTo>
                <a:lnTo>
                  <a:pt x="178168" y="545909"/>
                </a:lnTo>
                <a:lnTo>
                  <a:pt x="169075" y="548728"/>
                </a:lnTo>
                <a:close/>
              </a:path>
              <a:path w="292100" h="916304">
                <a:moveTo>
                  <a:pt x="188798" y="612419"/>
                </a:moveTo>
                <a:lnTo>
                  <a:pt x="177520" y="576033"/>
                </a:lnTo>
                <a:lnTo>
                  <a:pt x="186626" y="573214"/>
                </a:lnTo>
                <a:lnTo>
                  <a:pt x="197891" y="609600"/>
                </a:lnTo>
                <a:lnTo>
                  <a:pt x="188798" y="612419"/>
                </a:lnTo>
                <a:close/>
              </a:path>
              <a:path w="292100" h="916304">
                <a:moveTo>
                  <a:pt x="208521" y="676109"/>
                </a:moveTo>
                <a:lnTo>
                  <a:pt x="197243" y="639724"/>
                </a:lnTo>
                <a:lnTo>
                  <a:pt x="206349" y="636905"/>
                </a:lnTo>
                <a:lnTo>
                  <a:pt x="217614" y="673290"/>
                </a:lnTo>
                <a:lnTo>
                  <a:pt x="208521" y="676109"/>
                </a:lnTo>
                <a:close/>
              </a:path>
              <a:path w="292100" h="916304">
                <a:moveTo>
                  <a:pt x="228244" y="739800"/>
                </a:moveTo>
                <a:lnTo>
                  <a:pt x="216979" y="703414"/>
                </a:lnTo>
                <a:lnTo>
                  <a:pt x="226072" y="700595"/>
                </a:lnTo>
                <a:lnTo>
                  <a:pt x="237337" y="736981"/>
                </a:lnTo>
                <a:lnTo>
                  <a:pt x="228244" y="739800"/>
                </a:lnTo>
                <a:close/>
              </a:path>
              <a:path w="292100" h="916304">
                <a:moveTo>
                  <a:pt x="247967" y="803490"/>
                </a:moveTo>
                <a:lnTo>
                  <a:pt x="236702" y="767105"/>
                </a:lnTo>
                <a:lnTo>
                  <a:pt x="245795" y="764286"/>
                </a:lnTo>
                <a:lnTo>
                  <a:pt x="257073" y="800684"/>
                </a:lnTo>
                <a:lnTo>
                  <a:pt x="247967" y="803490"/>
                </a:lnTo>
                <a:close/>
              </a:path>
              <a:path w="292100" h="916304">
                <a:moveTo>
                  <a:pt x="267690" y="867181"/>
                </a:moveTo>
                <a:lnTo>
                  <a:pt x="256425" y="830795"/>
                </a:lnTo>
                <a:lnTo>
                  <a:pt x="265518" y="827976"/>
                </a:lnTo>
                <a:lnTo>
                  <a:pt x="276796" y="864374"/>
                </a:lnTo>
                <a:lnTo>
                  <a:pt x="267690" y="867181"/>
                </a:lnTo>
                <a:close/>
              </a:path>
              <a:path w="292100" h="916304">
                <a:moveTo>
                  <a:pt x="282829" y="916063"/>
                </a:moveTo>
                <a:lnTo>
                  <a:pt x="276148" y="894486"/>
                </a:lnTo>
                <a:lnTo>
                  <a:pt x="285241" y="891667"/>
                </a:lnTo>
                <a:lnTo>
                  <a:pt x="291934" y="913244"/>
                </a:lnTo>
                <a:lnTo>
                  <a:pt x="282829" y="916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84760" y="3008287"/>
            <a:ext cx="92582" cy="87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459336" y="4021601"/>
            <a:ext cx="1946910" cy="114173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054100">
              <a:lnSpc>
                <a:spcPct val="100000"/>
              </a:lnSpc>
              <a:spcBef>
                <a:spcPts val="1100"/>
              </a:spcBef>
            </a:pPr>
            <a:r>
              <a:rPr dirty="0" sz="2550" spc="55" i="1">
                <a:latin typeface="Times New Roman"/>
                <a:cs typeface="Times New Roman"/>
              </a:rPr>
              <a:t>mg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850" spc="-10" i="1">
                <a:latin typeface="Times New Roman"/>
                <a:cs typeface="Times New Roman"/>
              </a:rPr>
              <a:t>F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15" i="1">
                <a:latin typeface="Times New Roman"/>
                <a:cs typeface="Times New Roman"/>
              </a:rPr>
              <a:t>mg</a:t>
            </a:r>
            <a:r>
              <a:rPr dirty="0" sz="2850" spc="70" i="1">
                <a:latin typeface="Times New Roman"/>
                <a:cs typeface="Times New Roman"/>
              </a:rPr>
              <a:t> </a:t>
            </a:r>
            <a:r>
              <a:rPr dirty="0" sz="2850" spc="-15">
                <a:latin typeface="Times New Roman"/>
                <a:cs typeface="Times New Roman"/>
              </a:rPr>
              <a:t>tan</a:t>
            </a:r>
            <a:r>
              <a:rPr dirty="0" sz="2950" spc="-15" i="1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5795632" y="2437866"/>
            <a:ext cx="1139825" cy="123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0" i="1">
                <a:latin typeface="Times New Roman"/>
                <a:cs typeface="Times New Roman"/>
              </a:rPr>
              <a:t>F</a:t>
            </a:r>
            <a:r>
              <a:rPr dirty="0" baseline="-24154" sz="1725" spc="-225" i="1">
                <a:latin typeface="Times New Roman"/>
                <a:cs typeface="Times New Roman"/>
              </a:rPr>
              <a:t>T</a:t>
            </a:r>
            <a:endParaRPr baseline="-24154" sz="17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57175">
              <a:lnSpc>
                <a:spcPts val="2405"/>
              </a:lnSpc>
            </a:pPr>
            <a:r>
              <a:rPr dirty="0" sz="2100" spc="-55" i="1">
                <a:latin typeface="Symbol"/>
                <a:cs typeface="Symbol"/>
              </a:rPr>
              <a:t></a:t>
            </a:r>
            <a:endParaRPr sz="2100">
              <a:latin typeface="Symbol"/>
              <a:cs typeface="Symbol"/>
            </a:endParaRPr>
          </a:p>
          <a:p>
            <a:pPr algn="r" marR="5080">
              <a:lnSpc>
                <a:spcPts val="2285"/>
              </a:lnSpc>
            </a:pPr>
            <a:r>
              <a:rPr dirty="0" sz="2000" spc="-30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2520695"/>
            <a:ext cx="2590799" cy="1978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2777" y="1762252"/>
            <a:ext cx="444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如何测量通电导线受到的力？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78723" y="2334767"/>
            <a:ext cx="2046731" cy="2159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39505" y="5357803"/>
            <a:ext cx="30581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3472" sz="4800" spc="-135" i="1">
                <a:latin typeface="Symbol"/>
                <a:cs typeface="Symbol"/>
              </a:rPr>
              <a:t></a:t>
            </a:r>
            <a:r>
              <a:rPr dirty="0" baseline="-3472" sz="4800" spc="-494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较小时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r>
              <a:rPr dirty="0" sz="2400" spc="260" b="1">
                <a:latin typeface="华文楷体"/>
                <a:cs typeface="华文楷体"/>
              </a:rPr>
              <a:t> </a:t>
            </a:r>
            <a:r>
              <a:rPr dirty="0" baseline="1028" sz="4050" spc="37">
                <a:latin typeface="Times New Roman"/>
                <a:cs typeface="Times New Roman"/>
              </a:rPr>
              <a:t>tan</a:t>
            </a:r>
            <a:r>
              <a:rPr dirty="0" sz="2850" spc="25" i="1">
                <a:latin typeface="Symbol"/>
                <a:cs typeface="Symbol"/>
              </a:rPr>
              <a:t></a:t>
            </a:r>
            <a:r>
              <a:rPr dirty="0" baseline="1028" sz="4050" spc="37">
                <a:latin typeface="Symbol"/>
                <a:cs typeface="Symbol"/>
              </a:rPr>
              <a:t></a:t>
            </a:r>
            <a:r>
              <a:rPr dirty="0" sz="2850" spc="25" i="1">
                <a:latin typeface="Symbol"/>
                <a:cs typeface="Symbol"/>
              </a:rPr>
              <a:t>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7498" y="5390894"/>
            <a:ext cx="1383030" cy="480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spc="-10" i="1">
                <a:latin typeface="Times New Roman"/>
                <a:cs typeface="Times New Roman"/>
              </a:rPr>
              <a:t>F </a:t>
            </a:r>
            <a:r>
              <a:rPr dirty="0" sz="2850" spc="-5">
                <a:latin typeface="Symbol"/>
                <a:cs typeface="Symbol"/>
              </a:rPr>
              <a:t></a:t>
            </a:r>
            <a:r>
              <a:rPr dirty="0" sz="2850" spc="120">
                <a:latin typeface="Times New Roman"/>
                <a:cs typeface="Times New Roman"/>
              </a:rPr>
              <a:t> </a:t>
            </a:r>
            <a:r>
              <a:rPr dirty="0" sz="2850" spc="-120" i="1">
                <a:latin typeface="Times New Roman"/>
                <a:cs typeface="Times New Roman"/>
              </a:rPr>
              <a:t>mg</a:t>
            </a:r>
            <a:r>
              <a:rPr dirty="0" sz="2950" spc="-120" i="1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11" name="object 11"/>
          <p:cNvSpPr/>
          <p:nvPr/>
        </p:nvSpPr>
        <p:spPr>
          <a:xfrm>
            <a:off x="6303035" y="3517163"/>
            <a:ext cx="165684" cy="157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25247" y="3669169"/>
            <a:ext cx="111125" cy="824865"/>
          </a:xfrm>
          <a:custGeom>
            <a:avLst/>
            <a:gdLst/>
            <a:ahLst/>
            <a:cxnLst/>
            <a:rect l="l" t="t" r="r" b="b"/>
            <a:pathLst>
              <a:path w="111125" h="824864">
                <a:moveTo>
                  <a:pt x="55049" y="780709"/>
                </a:moveTo>
                <a:lnTo>
                  <a:pt x="44070" y="761575"/>
                </a:lnTo>
                <a:lnTo>
                  <a:pt x="49517" y="0"/>
                </a:lnTo>
                <a:lnTo>
                  <a:pt x="71742" y="152"/>
                </a:lnTo>
                <a:lnTo>
                  <a:pt x="66295" y="761738"/>
                </a:lnTo>
                <a:lnTo>
                  <a:pt x="55049" y="780709"/>
                </a:lnTo>
                <a:close/>
              </a:path>
              <a:path w="111125" h="824864">
                <a:moveTo>
                  <a:pt x="54737" y="824814"/>
                </a:moveTo>
                <a:lnTo>
                  <a:pt x="1346" y="731774"/>
                </a:lnTo>
                <a:lnTo>
                  <a:pt x="355" y="729488"/>
                </a:lnTo>
                <a:lnTo>
                  <a:pt x="56" y="727837"/>
                </a:lnTo>
                <a:lnTo>
                  <a:pt x="0" y="724547"/>
                </a:lnTo>
                <a:lnTo>
                  <a:pt x="660" y="722147"/>
                </a:lnTo>
                <a:lnTo>
                  <a:pt x="10185" y="715149"/>
                </a:lnTo>
                <a:lnTo>
                  <a:pt x="12674" y="715251"/>
                </a:lnTo>
                <a:lnTo>
                  <a:pt x="44070" y="761575"/>
                </a:lnTo>
                <a:lnTo>
                  <a:pt x="43776" y="802678"/>
                </a:lnTo>
                <a:lnTo>
                  <a:pt x="67771" y="802830"/>
                </a:lnTo>
                <a:lnTo>
                  <a:pt x="54737" y="824814"/>
                </a:lnTo>
                <a:close/>
              </a:path>
              <a:path w="111125" h="824864">
                <a:moveTo>
                  <a:pt x="67771" y="802830"/>
                </a:moveTo>
                <a:lnTo>
                  <a:pt x="66001" y="802830"/>
                </a:lnTo>
                <a:lnTo>
                  <a:pt x="66295" y="761738"/>
                </a:lnTo>
                <a:lnTo>
                  <a:pt x="90322" y="721207"/>
                </a:lnTo>
                <a:lnTo>
                  <a:pt x="100850" y="715797"/>
                </a:lnTo>
                <a:lnTo>
                  <a:pt x="103289" y="716292"/>
                </a:lnTo>
                <a:lnTo>
                  <a:pt x="110959" y="727837"/>
                </a:lnTo>
                <a:lnTo>
                  <a:pt x="110464" y="730275"/>
                </a:lnTo>
                <a:lnTo>
                  <a:pt x="109448" y="732536"/>
                </a:lnTo>
                <a:lnTo>
                  <a:pt x="67771" y="802830"/>
                </a:lnTo>
                <a:close/>
              </a:path>
              <a:path w="111125" h="824864">
                <a:moveTo>
                  <a:pt x="66001" y="802830"/>
                </a:moveTo>
                <a:lnTo>
                  <a:pt x="43776" y="802678"/>
                </a:lnTo>
                <a:lnTo>
                  <a:pt x="44070" y="761575"/>
                </a:lnTo>
                <a:lnTo>
                  <a:pt x="55049" y="780709"/>
                </a:lnTo>
                <a:lnTo>
                  <a:pt x="45338" y="797090"/>
                </a:lnTo>
                <a:lnTo>
                  <a:pt x="66041" y="797229"/>
                </a:lnTo>
                <a:lnTo>
                  <a:pt x="66001" y="802830"/>
                </a:lnTo>
                <a:close/>
              </a:path>
              <a:path w="111125" h="824864">
                <a:moveTo>
                  <a:pt x="66041" y="797229"/>
                </a:moveTo>
                <a:lnTo>
                  <a:pt x="64528" y="797229"/>
                </a:lnTo>
                <a:lnTo>
                  <a:pt x="55049" y="780709"/>
                </a:lnTo>
                <a:lnTo>
                  <a:pt x="66295" y="761738"/>
                </a:lnTo>
                <a:lnTo>
                  <a:pt x="66041" y="797229"/>
                </a:lnTo>
                <a:close/>
              </a:path>
              <a:path w="111125" h="824864">
                <a:moveTo>
                  <a:pt x="64528" y="797229"/>
                </a:moveTo>
                <a:lnTo>
                  <a:pt x="45338" y="797090"/>
                </a:lnTo>
                <a:lnTo>
                  <a:pt x="55049" y="780709"/>
                </a:lnTo>
                <a:lnTo>
                  <a:pt x="64528" y="7972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83668" y="2698788"/>
            <a:ext cx="283845" cy="828675"/>
          </a:xfrm>
          <a:custGeom>
            <a:avLst/>
            <a:gdLst/>
            <a:ahLst/>
            <a:cxnLst/>
            <a:rect l="l" t="t" r="r" b="b"/>
            <a:pathLst>
              <a:path w="283845" h="828675">
                <a:moveTo>
                  <a:pt x="0" y="84112"/>
                </a:moveTo>
                <a:lnTo>
                  <a:pt x="13487" y="0"/>
                </a:lnTo>
                <a:lnTo>
                  <a:pt x="62939" y="51181"/>
                </a:lnTo>
                <a:lnTo>
                  <a:pt x="41224" y="51181"/>
                </a:lnTo>
                <a:lnTo>
                  <a:pt x="20027" y="57848"/>
                </a:lnTo>
                <a:lnTo>
                  <a:pt x="25740" y="76020"/>
                </a:lnTo>
                <a:lnTo>
                  <a:pt x="0" y="84112"/>
                </a:lnTo>
                <a:close/>
              </a:path>
              <a:path w="283845" h="828675">
                <a:moveTo>
                  <a:pt x="25740" y="76020"/>
                </a:moveTo>
                <a:lnTo>
                  <a:pt x="20027" y="57848"/>
                </a:lnTo>
                <a:lnTo>
                  <a:pt x="41224" y="51181"/>
                </a:lnTo>
                <a:lnTo>
                  <a:pt x="46938" y="69357"/>
                </a:lnTo>
                <a:lnTo>
                  <a:pt x="25740" y="76020"/>
                </a:lnTo>
                <a:close/>
              </a:path>
              <a:path w="283845" h="828675">
                <a:moveTo>
                  <a:pt x="46938" y="69357"/>
                </a:moveTo>
                <a:lnTo>
                  <a:pt x="41224" y="51181"/>
                </a:lnTo>
                <a:lnTo>
                  <a:pt x="62939" y="51181"/>
                </a:lnTo>
                <a:lnTo>
                  <a:pt x="72682" y="61264"/>
                </a:lnTo>
                <a:lnTo>
                  <a:pt x="46938" y="69357"/>
                </a:lnTo>
                <a:close/>
              </a:path>
              <a:path w="283845" h="828675">
                <a:moveTo>
                  <a:pt x="262140" y="828065"/>
                </a:moveTo>
                <a:lnTo>
                  <a:pt x="25740" y="76020"/>
                </a:lnTo>
                <a:lnTo>
                  <a:pt x="46938" y="69357"/>
                </a:lnTo>
                <a:lnTo>
                  <a:pt x="283349" y="821397"/>
                </a:lnTo>
                <a:lnTo>
                  <a:pt x="262140" y="82806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335483" y="2683141"/>
            <a:ext cx="76200" cy="828675"/>
          </a:xfrm>
          <a:custGeom>
            <a:avLst/>
            <a:gdLst/>
            <a:ahLst/>
            <a:cxnLst/>
            <a:rect l="l" t="t" r="r" b="b"/>
            <a:pathLst>
              <a:path w="76200" h="828675">
                <a:moveTo>
                  <a:pt x="0" y="76898"/>
                </a:moveTo>
                <a:lnTo>
                  <a:pt x="36639" y="0"/>
                </a:lnTo>
                <a:lnTo>
                  <a:pt x="66470" y="56921"/>
                </a:lnTo>
                <a:lnTo>
                  <a:pt x="48831" y="56921"/>
                </a:lnTo>
                <a:lnTo>
                  <a:pt x="26619" y="57340"/>
                </a:lnTo>
                <a:lnTo>
                  <a:pt x="26980" y="76390"/>
                </a:lnTo>
                <a:lnTo>
                  <a:pt x="0" y="76898"/>
                </a:lnTo>
                <a:close/>
              </a:path>
              <a:path w="76200" h="828675">
                <a:moveTo>
                  <a:pt x="26980" y="76390"/>
                </a:moveTo>
                <a:lnTo>
                  <a:pt x="26619" y="57340"/>
                </a:lnTo>
                <a:lnTo>
                  <a:pt x="48831" y="56921"/>
                </a:lnTo>
                <a:lnTo>
                  <a:pt x="49193" y="75971"/>
                </a:lnTo>
                <a:lnTo>
                  <a:pt x="26980" y="76390"/>
                </a:lnTo>
                <a:close/>
              </a:path>
              <a:path w="76200" h="828675">
                <a:moveTo>
                  <a:pt x="49193" y="75971"/>
                </a:moveTo>
                <a:lnTo>
                  <a:pt x="48831" y="56921"/>
                </a:lnTo>
                <a:lnTo>
                  <a:pt x="66470" y="56921"/>
                </a:lnTo>
                <a:lnTo>
                  <a:pt x="76187" y="75463"/>
                </a:lnTo>
                <a:lnTo>
                  <a:pt x="49193" y="75971"/>
                </a:lnTo>
                <a:close/>
              </a:path>
              <a:path w="76200" h="828675">
                <a:moveTo>
                  <a:pt x="41249" y="828332"/>
                </a:moveTo>
                <a:lnTo>
                  <a:pt x="26980" y="76390"/>
                </a:lnTo>
                <a:lnTo>
                  <a:pt x="49193" y="75971"/>
                </a:lnTo>
                <a:lnTo>
                  <a:pt x="63461" y="827913"/>
                </a:lnTo>
                <a:lnTo>
                  <a:pt x="41249" y="828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62471" y="3575100"/>
            <a:ext cx="259715" cy="76200"/>
          </a:xfrm>
          <a:custGeom>
            <a:avLst/>
            <a:gdLst/>
            <a:ahLst/>
            <a:cxnLst/>
            <a:rect l="l" t="t" r="r" b="b"/>
            <a:pathLst>
              <a:path w="259715" h="76200">
                <a:moveTo>
                  <a:pt x="183057" y="76200"/>
                </a:moveTo>
                <a:lnTo>
                  <a:pt x="183057" y="0"/>
                </a:lnTo>
                <a:lnTo>
                  <a:pt x="237032" y="26987"/>
                </a:lnTo>
                <a:lnTo>
                  <a:pt x="202107" y="26987"/>
                </a:lnTo>
                <a:lnTo>
                  <a:pt x="202107" y="49212"/>
                </a:lnTo>
                <a:lnTo>
                  <a:pt x="237032" y="49212"/>
                </a:lnTo>
                <a:lnTo>
                  <a:pt x="183057" y="76200"/>
                </a:lnTo>
                <a:close/>
              </a:path>
              <a:path w="259715" h="76200">
                <a:moveTo>
                  <a:pt x="183057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183057" y="26987"/>
                </a:lnTo>
                <a:lnTo>
                  <a:pt x="183057" y="49212"/>
                </a:lnTo>
                <a:close/>
              </a:path>
              <a:path w="259715" h="76200">
                <a:moveTo>
                  <a:pt x="237032" y="49212"/>
                </a:moveTo>
                <a:lnTo>
                  <a:pt x="202107" y="49212"/>
                </a:lnTo>
                <a:lnTo>
                  <a:pt x="202107" y="26987"/>
                </a:lnTo>
                <a:lnTo>
                  <a:pt x="237032" y="26987"/>
                </a:lnTo>
                <a:lnTo>
                  <a:pt x="259257" y="38100"/>
                </a:lnTo>
                <a:lnTo>
                  <a:pt x="237032" y="49212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97155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63830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30505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97180" y="2694025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63855" y="2694025"/>
            <a:ext cx="27940" cy="9525"/>
          </a:xfrm>
          <a:custGeom>
            <a:avLst/>
            <a:gdLst/>
            <a:ahLst/>
            <a:cxnLst/>
            <a:rect l="l" t="t" r="r" b="b"/>
            <a:pathLst>
              <a:path w="27939" h="9525">
                <a:moveTo>
                  <a:pt x="27914" y="9525"/>
                </a:moveTo>
                <a:lnTo>
                  <a:pt x="0" y="9525"/>
                </a:lnTo>
                <a:lnTo>
                  <a:pt x="0" y="0"/>
                </a:lnTo>
                <a:lnTo>
                  <a:pt x="27914" y="0"/>
                </a:lnTo>
                <a:lnTo>
                  <a:pt x="27914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0805" y="28333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90805" y="29222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90805" y="30111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90805" y="31000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090805" y="31889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799"/>
                </a:moveTo>
                <a:lnTo>
                  <a:pt x="0" y="50799"/>
                </a:lnTo>
                <a:lnTo>
                  <a:pt x="0" y="0"/>
                </a:lnTo>
                <a:lnTo>
                  <a:pt x="12700" y="0"/>
                </a:lnTo>
                <a:lnTo>
                  <a:pt x="12700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090805" y="32778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90805" y="33667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90805" y="34556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90805" y="35445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090805" y="36334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90805" y="37223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90805" y="38112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90805" y="3900106"/>
            <a:ext cx="12700" cy="50800"/>
          </a:xfrm>
          <a:custGeom>
            <a:avLst/>
            <a:gdLst/>
            <a:ahLst/>
            <a:cxnLst/>
            <a:rect l="l" t="t" r="r" b="b"/>
            <a:pathLst>
              <a:path w="12700" h="50800">
                <a:moveTo>
                  <a:pt x="12700" y="50800"/>
                </a:moveTo>
                <a:lnTo>
                  <a:pt x="0" y="50800"/>
                </a:lnTo>
                <a:lnTo>
                  <a:pt x="0" y="0"/>
                </a:lnTo>
                <a:lnTo>
                  <a:pt x="12700" y="0"/>
                </a:lnTo>
                <a:lnTo>
                  <a:pt x="127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10782" y="2681732"/>
            <a:ext cx="292100" cy="916305"/>
          </a:xfrm>
          <a:custGeom>
            <a:avLst/>
            <a:gdLst/>
            <a:ahLst/>
            <a:cxnLst/>
            <a:rect l="l" t="t" r="r" b="b"/>
            <a:pathLst>
              <a:path w="292100" h="916304">
                <a:moveTo>
                  <a:pt x="11277" y="39204"/>
                </a:moveTo>
                <a:lnTo>
                  <a:pt x="0" y="2819"/>
                </a:lnTo>
                <a:lnTo>
                  <a:pt x="9105" y="0"/>
                </a:lnTo>
                <a:lnTo>
                  <a:pt x="20370" y="36385"/>
                </a:lnTo>
                <a:lnTo>
                  <a:pt x="11277" y="39204"/>
                </a:lnTo>
                <a:close/>
              </a:path>
              <a:path w="292100" h="916304">
                <a:moveTo>
                  <a:pt x="31000" y="102895"/>
                </a:moveTo>
                <a:lnTo>
                  <a:pt x="19723" y="66509"/>
                </a:lnTo>
                <a:lnTo>
                  <a:pt x="28828" y="63690"/>
                </a:lnTo>
                <a:lnTo>
                  <a:pt x="40093" y="100076"/>
                </a:lnTo>
                <a:lnTo>
                  <a:pt x="31000" y="102895"/>
                </a:lnTo>
                <a:close/>
              </a:path>
              <a:path w="292100" h="916304">
                <a:moveTo>
                  <a:pt x="50723" y="166585"/>
                </a:moveTo>
                <a:lnTo>
                  <a:pt x="39458" y="130200"/>
                </a:lnTo>
                <a:lnTo>
                  <a:pt x="48552" y="127381"/>
                </a:lnTo>
                <a:lnTo>
                  <a:pt x="59816" y="163766"/>
                </a:lnTo>
                <a:lnTo>
                  <a:pt x="50723" y="166585"/>
                </a:lnTo>
                <a:close/>
              </a:path>
              <a:path w="292100" h="916304">
                <a:moveTo>
                  <a:pt x="70446" y="230276"/>
                </a:moveTo>
                <a:lnTo>
                  <a:pt x="59182" y="193890"/>
                </a:lnTo>
                <a:lnTo>
                  <a:pt x="68275" y="191071"/>
                </a:lnTo>
                <a:lnTo>
                  <a:pt x="79552" y="227457"/>
                </a:lnTo>
                <a:lnTo>
                  <a:pt x="70446" y="230276"/>
                </a:lnTo>
                <a:close/>
              </a:path>
              <a:path w="292100" h="916304">
                <a:moveTo>
                  <a:pt x="90170" y="293966"/>
                </a:moveTo>
                <a:lnTo>
                  <a:pt x="78905" y="257581"/>
                </a:lnTo>
                <a:lnTo>
                  <a:pt x="87998" y="254762"/>
                </a:lnTo>
                <a:lnTo>
                  <a:pt x="99275" y="291147"/>
                </a:lnTo>
                <a:lnTo>
                  <a:pt x="90170" y="293966"/>
                </a:lnTo>
                <a:close/>
              </a:path>
              <a:path w="292100" h="916304">
                <a:moveTo>
                  <a:pt x="109893" y="357657"/>
                </a:moveTo>
                <a:lnTo>
                  <a:pt x="98628" y="321271"/>
                </a:lnTo>
                <a:lnTo>
                  <a:pt x="107721" y="318452"/>
                </a:lnTo>
                <a:lnTo>
                  <a:pt x="118998" y="354838"/>
                </a:lnTo>
                <a:lnTo>
                  <a:pt x="109893" y="357657"/>
                </a:lnTo>
                <a:close/>
              </a:path>
              <a:path w="292100" h="916304">
                <a:moveTo>
                  <a:pt x="129616" y="421347"/>
                </a:moveTo>
                <a:lnTo>
                  <a:pt x="118351" y="384962"/>
                </a:lnTo>
                <a:lnTo>
                  <a:pt x="127444" y="382143"/>
                </a:lnTo>
                <a:lnTo>
                  <a:pt x="138722" y="418528"/>
                </a:lnTo>
                <a:lnTo>
                  <a:pt x="129616" y="421347"/>
                </a:lnTo>
                <a:close/>
              </a:path>
              <a:path w="292100" h="916304">
                <a:moveTo>
                  <a:pt x="149352" y="485038"/>
                </a:moveTo>
                <a:lnTo>
                  <a:pt x="138074" y="448652"/>
                </a:lnTo>
                <a:lnTo>
                  <a:pt x="147180" y="445833"/>
                </a:lnTo>
                <a:lnTo>
                  <a:pt x="158445" y="482219"/>
                </a:lnTo>
                <a:lnTo>
                  <a:pt x="149352" y="485038"/>
                </a:lnTo>
                <a:close/>
              </a:path>
              <a:path w="292100" h="916304">
                <a:moveTo>
                  <a:pt x="169075" y="548728"/>
                </a:moveTo>
                <a:lnTo>
                  <a:pt x="157797" y="512343"/>
                </a:lnTo>
                <a:lnTo>
                  <a:pt x="166903" y="509524"/>
                </a:lnTo>
                <a:lnTo>
                  <a:pt x="178168" y="545909"/>
                </a:lnTo>
                <a:lnTo>
                  <a:pt x="169075" y="548728"/>
                </a:lnTo>
                <a:close/>
              </a:path>
              <a:path w="292100" h="916304">
                <a:moveTo>
                  <a:pt x="188798" y="612419"/>
                </a:moveTo>
                <a:lnTo>
                  <a:pt x="177520" y="576033"/>
                </a:lnTo>
                <a:lnTo>
                  <a:pt x="186626" y="573214"/>
                </a:lnTo>
                <a:lnTo>
                  <a:pt x="197891" y="609600"/>
                </a:lnTo>
                <a:lnTo>
                  <a:pt x="188798" y="612419"/>
                </a:lnTo>
                <a:close/>
              </a:path>
              <a:path w="292100" h="916304">
                <a:moveTo>
                  <a:pt x="208521" y="676109"/>
                </a:moveTo>
                <a:lnTo>
                  <a:pt x="197243" y="639724"/>
                </a:lnTo>
                <a:lnTo>
                  <a:pt x="206349" y="636905"/>
                </a:lnTo>
                <a:lnTo>
                  <a:pt x="217614" y="673290"/>
                </a:lnTo>
                <a:lnTo>
                  <a:pt x="208521" y="676109"/>
                </a:lnTo>
                <a:close/>
              </a:path>
              <a:path w="292100" h="916304">
                <a:moveTo>
                  <a:pt x="228244" y="739800"/>
                </a:moveTo>
                <a:lnTo>
                  <a:pt x="216979" y="703414"/>
                </a:lnTo>
                <a:lnTo>
                  <a:pt x="226072" y="700595"/>
                </a:lnTo>
                <a:lnTo>
                  <a:pt x="237337" y="736981"/>
                </a:lnTo>
                <a:lnTo>
                  <a:pt x="228244" y="739800"/>
                </a:lnTo>
                <a:close/>
              </a:path>
              <a:path w="292100" h="916304">
                <a:moveTo>
                  <a:pt x="247967" y="803490"/>
                </a:moveTo>
                <a:lnTo>
                  <a:pt x="236702" y="767105"/>
                </a:lnTo>
                <a:lnTo>
                  <a:pt x="245795" y="764286"/>
                </a:lnTo>
                <a:lnTo>
                  <a:pt x="257073" y="800684"/>
                </a:lnTo>
                <a:lnTo>
                  <a:pt x="247967" y="803490"/>
                </a:lnTo>
                <a:close/>
              </a:path>
              <a:path w="292100" h="916304">
                <a:moveTo>
                  <a:pt x="267690" y="867181"/>
                </a:moveTo>
                <a:lnTo>
                  <a:pt x="256425" y="830795"/>
                </a:lnTo>
                <a:lnTo>
                  <a:pt x="265518" y="827976"/>
                </a:lnTo>
                <a:lnTo>
                  <a:pt x="276796" y="864374"/>
                </a:lnTo>
                <a:lnTo>
                  <a:pt x="267690" y="867181"/>
                </a:lnTo>
                <a:close/>
              </a:path>
              <a:path w="292100" h="916304">
                <a:moveTo>
                  <a:pt x="282829" y="916063"/>
                </a:moveTo>
                <a:lnTo>
                  <a:pt x="276148" y="894486"/>
                </a:lnTo>
                <a:lnTo>
                  <a:pt x="285241" y="891667"/>
                </a:lnTo>
                <a:lnTo>
                  <a:pt x="291934" y="913244"/>
                </a:lnTo>
                <a:lnTo>
                  <a:pt x="282829" y="916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084760" y="3008287"/>
            <a:ext cx="92582" cy="87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59336" y="4021601"/>
            <a:ext cx="1946910" cy="114173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054100">
              <a:lnSpc>
                <a:spcPct val="100000"/>
              </a:lnSpc>
              <a:spcBef>
                <a:spcPts val="1100"/>
              </a:spcBef>
            </a:pPr>
            <a:r>
              <a:rPr dirty="0" sz="2550" spc="55" i="1">
                <a:latin typeface="Times New Roman"/>
                <a:cs typeface="Times New Roman"/>
              </a:rPr>
              <a:t>mg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2850" spc="-10" i="1">
                <a:latin typeface="Times New Roman"/>
                <a:cs typeface="Times New Roman"/>
              </a:rPr>
              <a:t>F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5">
                <a:latin typeface="Times New Roman"/>
                <a:cs typeface="Times New Roman"/>
              </a:rPr>
              <a:t> </a:t>
            </a:r>
            <a:r>
              <a:rPr dirty="0" sz="2850" spc="-15" i="1">
                <a:latin typeface="Times New Roman"/>
                <a:cs typeface="Times New Roman"/>
              </a:rPr>
              <a:t>mg</a:t>
            </a:r>
            <a:r>
              <a:rPr dirty="0" sz="2850" spc="70" i="1">
                <a:latin typeface="Times New Roman"/>
                <a:cs typeface="Times New Roman"/>
              </a:rPr>
              <a:t> </a:t>
            </a:r>
            <a:r>
              <a:rPr dirty="0" sz="2850" spc="-15">
                <a:latin typeface="Times New Roman"/>
                <a:cs typeface="Times New Roman"/>
              </a:rPr>
              <a:t>tan</a:t>
            </a:r>
            <a:r>
              <a:rPr dirty="0" sz="2950" spc="-15" i="1">
                <a:latin typeface="Symbol"/>
                <a:cs typeface="Symbol"/>
              </a:rPr>
              <a:t></a:t>
            </a:r>
            <a:endParaRPr sz="2950">
              <a:latin typeface="Symbol"/>
              <a:cs typeface="Symbo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5795632" y="2437866"/>
            <a:ext cx="1139825" cy="123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0" i="1">
                <a:latin typeface="Times New Roman"/>
                <a:cs typeface="Times New Roman"/>
              </a:rPr>
              <a:t>F</a:t>
            </a:r>
            <a:r>
              <a:rPr dirty="0" baseline="-24154" sz="1725" spc="-225" i="1">
                <a:latin typeface="Times New Roman"/>
                <a:cs typeface="Times New Roman"/>
              </a:rPr>
              <a:t>T</a:t>
            </a:r>
            <a:endParaRPr baseline="-24154" sz="17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257175">
              <a:lnSpc>
                <a:spcPts val="2405"/>
              </a:lnSpc>
            </a:pPr>
            <a:r>
              <a:rPr dirty="0" sz="2100" spc="-55" i="1">
                <a:latin typeface="Symbol"/>
                <a:cs typeface="Symbol"/>
              </a:rPr>
              <a:t></a:t>
            </a:r>
            <a:endParaRPr sz="2100">
              <a:latin typeface="Symbol"/>
              <a:cs typeface="Symbol"/>
            </a:endParaRPr>
          </a:p>
          <a:p>
            <a:pPr algn="r" marR="5080">
              <a:lnSpc>
                <a:spcPts val="2285"/>
              </a:lnSpc>
            </a:pPr>
            <a:r>
              <a:rPr dirty="0" sz="2000" spc="-30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7632192" y="1827276"/>
            <a:ext cx="2523744" cy="41163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44370" y="3751173"/>
            <a:ext cx="550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0679" y="4994935"/>
            <a:ext cx="499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53411" y="1827276"/>
            <a:ext cx="4433316" cy="411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7716011" y="1825751"/>
            <a:ext cx="2601468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10969" y="4062348"/>
            <a:ext cx="1936750" cy="97790"/>
          </a:xfrm>
          <a:custGeom>
            <a:avLst/>
            <a:gdLst/>
            <a:ahLst/>
            <a:cxnLst/>
            <a:rect l="l" t="t" r="r" b="b"/>
            <a:pathLst>
              <a:path w="1936750" h="97789">
                <a:moveTo>
                  <a:pt x="1935949" y="97675"/>
                </a:moveTo>
                <a:lnTo>
                  <a:pt x="0" y="85725"/>
                </a:lnTo>
                <a:lnTo>
                  <a:pt x="533" y="0"/>
                </a:lnTo>
                <a:lnTo>
                  <a:pt x="1936483" y="11950"/>
                </a:lnTo>
                <a:lnTo>
                  <a:pt x="1935949" y="9767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3411" y="1827276"/>
            <a:ext cx="4433316" cy="4116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7716011" y="1825751"/>
            <a:ext cx="2601468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0" y="1840992"/>
            <a:ext cx="3035807" cy="410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335820" y="2265870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33448" y="2242426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74008" y="2279523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7716011" y="1825751"/>
            <a:ext cx="2601468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279928" y="4102125"/>
            <a:ext cx="647065" cy="0"/>
          </a:xfrm>
          <a:custGeom>
            <a:avLst/>
            <a:gdLst/>
            <a:ahLst/>
            <a:cxnLst/>
            <a:rect l="l" t="t" r="r" b="b"/>
            <a:pathLst>
              <a:path w="647065" h="0">
                <a:moveTo>
                  <a:pt x="0" y="0"/>
                </a:moveTo>
                <a:lnTo>
                  <a:pt x="646823" y="0"/>
                </a:lnTo>
              </a:path>
            </a:pathLst>
          </a:custGeom>
          <a:ln w="8572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57500" y="1840992"/>
            <a:ext cx="3035807" cy="410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35820" y="2265870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33448" y="2242426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4008" y="2279523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1435" y="829462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磁场有强弱</a:t>
            </a:r>
          </a:p>
        </p:txBody>
      </p:sp>
      <p:sp>
        <p:nvSpPr>
          <p:cNvPr id="3" name="object 3"/>
          <p:cNvSpPr/>
          <p:nvPr/>
        </p:nvSpPr>
        <p:spPr>
          <a:xfrm>
            <a:off x="7030211" y="1463039"/>
            <a:ext cx="3296411" cy="3989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182129" y="5568619"/>
            <a:ext cx="3073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电磁铁吸引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成吨</a:t>
            </a:r>
            <a:r>
              <a:rPr dirty="0" sz="2400">
                <a:latin typeface="华文楷体"/>
                <a:cs typeface="华文楷体"/>
              </a:rPr>
              <a:t>的钢铁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6993" y="1437309"/>
            <a:ext cx="3016250" cy="401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092629" y="5618924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条形磁体吸引小钢球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48116" y="5064252"/>
            <a:ext cx="1758950" cy="399415"/>
          </a:xfrm>
          <a:prstGeom prst="rect">
            <a:avLst/>
          </a:prstGeom>
          <a:solidFill>
            <a:srgbClr val="AEABAB"/>
          </a:solidFill>
        </p:spPr>
        <p:txBody>
          <a:bodyPr wrap="square" lIns="0" tIns="1524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0"/>
              </a:spcBef>
            </a:pPr>
            <a:r>
              <a:rPr dirty="0" sz="2000">
                <a:latin typeface="华文楷体"/>
                <a:cs typeface="华文楷体"/>
              </a:rPr>
              <a:t>资</a:t>
            </a:r>
            <a:r>
              <a:rPr dirty="0" sz="2000" spc="5">
                <a:latin typeface="华文楷体"/>
                <a:cs typeface="华文楷体"/>
              </a:rPr>
              <a:t>料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7716011" y="1825751"/>
            <a:ext cx="2601468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0" y="1840992"/>
            <a:ext cx="3035807" cy="410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26171" y="4098937"/>
            <a:ext cx="1256030" cy="0"/>
          </a:xfrm>
          <a:custGeom>
            <a:avLst/>
            <a:gdLst/>
            <a:ahLst/>
            <a:cxnLst/>
            <a:rect l="l" t="t" r="r" b="b"/>
            <a:pathLst>
              <a:path w="1256029" h="0">
                <a:moveTo>
                  <a:pt x="0" y="0"/>
                </a:moveTo>
                <a:lnTo>
                  <a:pt x="1255623" y="0"/>
                </a:lnTo>
              </a:path>
            </a:pathLst>
          </a:custGeom>
          <a:ln w="85725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35820" y="2265870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33448" y="2242426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4008" y="2279523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7716011" y="1825751"/>
            <a:ext cx="2601468" cy="4123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57500" y="1840992"/>
            <a:ext cx="3035807" cy="4105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15211" y="4063644"/>
            <a:ext cx="1880870" cy="97790"/>
          </a:xfrm>
          <a:custGeom>
            <a:avLst/>
            <a:gdLst/>
            <a:ahLst/>
            <a:cxnLst/>
            <a:rect l="l" t="t" r="r" b="b"/>
            <a:pathLst>
              <a:path w="1880870" h="97789">
                <a:moveTo>
                  <a:pt x="1879803" y="97320"/>
                </a:moveTo>
                <a:lnTo>
                  <a:pt x="0" y="85712"/>
                </a:lnTo>
                <a:lnTo>
                  <a:pt x="533" y="0"/>
                </a:lnTo>
                <a:lnTo>
                  <a:pt x="1880323" y="11595"/>
                </a:lnTo>
                <a:lnTo>
                  <a:pt x="1879803" y="973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335820" y="2265870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33448" y="2242426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74008" y="2279523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61872" y="1927758"/>
          <a:ext cx="5051425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7989"/>
                <a:gridCol w="809625"/>
                <a:gridCol w="859789"/>
                <a:gridCol w="859789"/>
                <a:gridCol w="805179"/>
              </a:tblGrid>
              <a:tr h="4006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改变电流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62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52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88314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0893" sz="3825" spc="-75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21881" y="1953882"/>
          <a:ext cx="4250055" cy="2107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495"/>
                <a:gridCol w="764540"/>
                <a:gridCol w="818514"/>
                <a:gridCol w="846454"/>
              </a:tblGrid>
              <a:tr h="3810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改变通电长度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275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11479">
                <a:tc>
                  <a:txBody>
                    <a:bodyPr/>
                    <a:lstStyle/>
                    <a:p>
                      <a:pPr marL="90805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 spc="-18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baseline="-9803" sz="3825" spc="-270" i="1">
                          <a:latin typeface="Symbol"/>
                          <a:cs typeface="Symbol"/>
                        </a:rPr>
                        <a:t></a:t>
                      </a:r>
                      <a:endParaRPr baseline="-980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61872" y="1927758"/>
            <a:ext cx="5045075" cy="2130425"/>
          </a:xfrm>
          <a:custGeom>
            <a:avLst/>
            <a:gdLst/>
            <a:ahLst/>
            <a:cxnLst/>
            <a:rect l="l" t="t" r="r" b="b"/>
            <a:pathLst>
              <a:path w="5045075" h="2130425">
                <a:moveTo>
                  <a:pt x="5045024" y="2130297"/>
                </a:moveTo>
                <a:lnTo>
                  <a:pt x="0" y="2130297"/>
                </a:lnTo>
                <a:lnTo>
                  <a:pt x="0" y="0"/>
                </a:lnTo>
                <a:lnTo>
                  <a:pt x="5045024" y="0"/>
                </a:lnTo>
                <a:lnTo>
                  <a:pt x="5045024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117597"/>
                </a:lnTo>
                <a:lnTo>
                  <a:pt x="6350" y="2117597"/>
                </a:lnTo>
                <a:lnTo>
                  <a:pt x="12700" y="2123947"/>
                </a:lnTo>
                <a:lnTo>
                  <a:pt x="5045024" y="2123948"/>
                </a:lnTo>
                <a:lnTo>
                  <a:pt x="5045024" y="2130297"/>
                </a:lnTo>
                <a:close/>
              </a:path>
              <a:path w="5045075" h="213042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045075" h="2130425">
                <a:moveTo>
                  <a:pt x="5032324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032324" y="6349"/>
                </a:lnTo>
                <a:lnTo>
                  <a:pt x="5032324" y="12699"/>
                </a:lnTo>
                <a:close/>
              </a:path>
              <a:path w="5045075" h="2130425">
                <a:moveTo>
                  <a:pt x="5032324" y="2123947"/>
                </a:moveTo>
                <a:lnTo>
                  <a:pt x="5032324" y="6349"/>
                </a:lnTo>
                <a:lnTo>
                  <a:pt x="5038674" y="12699"/>
                </a:lnTo>
                <a:lnTo>
                  <a:pt x="5045024" y="12699"/>
                </a:lnTo>
                <a:lnTo>
                  <a:pt x="5045024" y="2117598"/>
                </a:lnTo>
                <a:lnTo>
                  <a:pt x="5038674" y="2117597"/>
                </a:lnTo>
                <a:lnTo>
                  <a:pt x="5032324" y="2123947"/>
                </a:lnTo>
                <a:close/>
              </a:path>
              <a:path w="5045075" h="2130425">
                <a:moveTo>
                  <a:pt x="5045024" y="12699"/>
                </a:moveTo>
                <a:lnTo>
                  <a:pt x="5038674" y="12699"/>
                </a:lnTo>
                <a:lnTo>
                  <a:pt x="5032324" y="6349"/>
                </a:lnTo>
                <a:lnTo>
                  <a:pt x="5045024" y="6349"/>
                </a:lnTo>
                <a:lnTo>
                  <a:pt x="5045024" y="12699"/>
                </a:lnTo>
                <a:close/>
              </a:path>
              <a:path w="5045075" h="2130425">
                <a:moveTo>
                  <a:pt x="12700" y="2123947"/>
                </a:moveTo>
                <a:lnTo>
                  <a:pt x="6350" y="2117597"/>
                </a:lnTo>
                <a:lnTo>
                  <a:pt x="12700" y="2117597"/>
                </a:lnTo>
                <a:lnTo>
                  <a:pt x="12700" y="2123947"/>
                </a:lnTo>
                <a:close/>
              </a:path>
              <a:path w="5045075" h="2130425">
                <a:moveTo>
                  <a:pt x="5032324" y="2123947"/>
                </a:moveTo>
                <a:lnTo>
                  <a:pt x="12700" y="2123947"/>
                </a:lnTo>
                <a:lnTo>
                  <a:pt x="12700" y="2117597"/>
                </a:lnTo>
                <a:lnTo>
                  <a:pt x="5032324" y="2117597"/>
                </a:lnTo>
                <a:lnTo>
                  <a:pt x="5032324" y="2123947"/>
                </a:lnTo>
                <a:close/>
              </a:path>
              <a:path w="5045075" h="2130425">
                <a:moveTo>
                  <a:pt x="5045024" y="2123948"/>
                </a:moveTo>
                <a:lnTo>
                  <a:pt x="5032324" y="2123947"/>
                </a:lnTo>
                <a:lnTo>
                  <a:pt x="5038674" y="2117597"/>
                </a:lnTo>
                <a:lnTo>
                  <a:pt x="5045024" y="2117598"/>
                </a:lnTo>
                <a:lnTo>
                  <a:pt x="5045024" y="21239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08343" y="1943900"/>
            <a:ext cx="4243705" cy="2114550"/>
          </a:xfrm>
          <a:custGeom>
            <a:avLst/>
            <a:gdLst/>
            <a:ahLst/>
            <a:cxnLst/>
            <a:rect l="l" t="t" r="r" b="b"/>
            <a:pathLst>
              <a:path w="4243705" h="2114550">
                <a:moveTo>
                  <a:pt x="4243514" y="2114156"/>
                </a:moveTo>
                <a:lnTo>
                  <a:pt x="0" y="2114156"/>
                </a:lnTo>
                <a:lnTo>
                  <a:pt x="0" y="0"/>
                </a:lnTo>
                <a:lnTo>
                  <a:pt x="4243514" y="0"/>
                </a:lnTo>
                <a:lnTo>
                  <a:pt x="4243514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101456"/>
                </a:lnTo>
                <a:lnTo>
                  <a:pt x="6350" y="2101456"/>
                </a:lnTo>
                <a:lnTo>
                  <a:pt x="12700" y="2107806"/>
                </a:lnTo>
                <a:lnTo>
                  <a:pt x="4243514" y="2107806"/>
                </a:lnTo>
                <a:lnTo>
                  <a:pt x="4243514" y="2114156"/>
                </a:lnTo>
                <a:close/>
              </a:path>
              <a:path w="4243705" h="2114550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4243705" h="2114550">
                <a:moveTo>
                  <a:pt x="4230814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4230814" y="6350"/>
                </a:lnTo>
                <a:lnTo>
                  <a:pt x="4230814" y="12699"/>
                </a:lnTo>
                <a:close/>
              </a:path>
              <a:path w="4243705" h="2114550">
                <a:moveTo>
                  <a:pt x="4230814" y="2107806"/>
                </a:moveTo>
                <a:lnTo>
                  <a:pt x="4230814" y="6350"/>
                </a:lnTo>
                <a:lnTo>
                  <a:pt x="4237164" y="12699"/>
                </a:lnTo>
                <a:lnTo>
                  <a:pt x="4243514" y="12699"/>
                </a:lnTo>
                <a:lnTo>
                  <a:pt x="4243514" y="2101456"/>
                </a:lnTo>
                <a:lnTo>
                  <a:pt x="4237164" y="2101456"/>
                </a:lnTo>
                <a:lnTo>
                  <a:pt x="4230814" y="2107806"/>
                </a:lnTo>
                <a:close/>
              </a:path>
              <a:path w="4243705" h="2114550">
                <a:moveTo>
                  <a:pt x="4243514" y="12699"/>
                </a:moveTo>
                <a:lnTo>
                  <a:pt x="4237164" y="12699"/>
                </a:lnTo>
                <a:lnTo>
                  <a:pt x="4230814" y="6350"/>
                </a:lnTo>
                <a:lnTo>
                  <a:pt x="4243514" y="6350"/>
                </a:lnTo>
                <a:lnTo>
                  <a:pt x="4243514" y="12699"/>
                </a:lnTo>
                <a:close/>
              </a:path>
              <a:path w="4243705" h="2114550">
                <a:moveTo>
                  <a:pt x="12700" y="2107806"/>
                </a:moveTo>
                <a:lnTo>
                  <a:pt x="6350" y="2101456"/>
                </a:lnTo>
                <a:lnTo>
                  <a:pt x="12700" y="2101456"/>
                </a:lnTo>
                <a:lnTo>
                  <a:pt x="12700" y="2107806"/>
                </a:lnTo>
                <a:close/>
              </a:path>
              <a:path w="4243705" h="2114550">
                <a:moveTo>
                  <a:pt x="4230814" y="2107806"/>
                </a:moveTo>
                <a:lnTo>
                  <a:pt x="12700" y="2107806"/>
                </a:lnTo>
                <a:lnTo>
                  <a:pt x="12700" y="2101456"/>
                </a:lnTo>
                <a:lnTo>
                  <a:pt x="4230814" y="2101456"/>
                </a:lnTo>
                <a:lnTo>
                  <a:pt x="4230814" y="2107806"/>
                </a:lnTo>
                <a:close/>
              </a:path>
              <a:path w="4243705" h="2114550">
                <a:moveTo>
                  <a:pt x="4243514" y="2107806"/>
                </a:moveTo>
                <a:lnTo>
                  <a:pt x="4230814" y="2107806"/>
                </a:lnTo>
                <a:lnTo>
                  <a:pt x="4237164" y="2101456"/>
                </a:lnTo>
                <a:lnTo>
                  <a:pt x="4243514" y="2101456"/>
                </a:lnTo>
                <a:lnTo>
                  <a:pt x="4243514" y="2107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/>
          <p:nvPr/>
        </p:nvSpPr>
        <p:spPr>
          <a:xfrm>
            <a:off x="2336292" y="1827276"/>
            <a:ext cx="7735824" cy="4351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2764" y="1730044"/>
          <a:ext cx="5180330" cy="213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/>
                <a:gridCol w="809625"/>
                <a:gridCol w="859790"/>
                <a:gridCol w="859789"/>
                <a:gridCol w="805179"/>
              </a:tblGrid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改变电流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6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629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1.92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88314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0893" sz="3825" spc="-75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19695" y="1718881"/>
            <a:ext cx="5174615" cy="2141855"/>
          </a:xfrm>
          <a:custGeom>
            <a:avLst/>
            <a:gdLst/>
            <a:ahLst/>
            <a:cxnLst/>
            <a:rect l="l" t="t" r="r" b="b"/>
            <a:pathLst>
              <a:path w="5174615" h="2141854">
                <a:moveTo>
                  <a:pt x="5174132" y="2141461"/>
                </a:moveTo>
                <a:lnTo>
                  <a:pt x="0" y="2141461"/>
                </a:lnTo>
                <a:lnTo>
                  <a:pt x="0" y="0"/>
                </a:lnTo>
                <a:lnTo>
                  <a:pt x="5174132" y="0"/>
                </a:lnTo>
                <a:lnTo>
                  <a:pt x="5174132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128761"/>
                </a:lnTo>
                <a:lnTo>
                  <a:pt x="6350" y="2128761"/>
                </a:lnTo>
                <a:lnTo>
                  <a:pt x="12700" y="2135111"/>
                </a:lnTo>
                <a:lnTo>
                  <a:pt x="5174132" y="2135111"/>
                </a:lnTo>
                <a:lnTo>
                  <a:pt x="5174132" y="2141461"/>
                </a:lnTo>
                <a:close/>
              </a:path>
              <a:path w="5174615" h="214185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174615" h="2141854">
                <a:moveTo>
                  <a:pt x="5161432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161432" y="6349"/>
                </a:lnTo>
                <a:lnTo>
                  <a:pt x="5161432" y="12699"/>
                </a:lnTo>
                <a:close/>
              </a:path>
              <a:path w="5174615" h="2141854">
                <a:moveTo>
                  <a:pt x="5161432" y="2135111"/>
                </a:moveTo>
                <a:lnTo>
                  <a:pt x="5161432" y="6349"/>
                </a:lnTo>
                <a:lnTo>
                  <a:pt x="5167782" y="12699"/>
                </a:lnTo>
                <a:lnTo>
                  <a:pt x="5174132" y="12699"/>
                </a:lnTo>
                <a:lnTo>
                  <a:pt x="5174132" y="2128761"/>
                </a:lnTo>
                <a:lnTo>
                  <a:pt x="5167782" y="2128761"/>
                </a:lnTo>
                <a:lnTo>
                  <a:pt x="5161432" y="2135111"/>
                </a:lnTo>
                <a:close/>
              </a:path>
              <a:path w="5174615" h="2141854">
                <a:moveTo>
                  <a:pt x="5174132" y="12699"/>
                </a:moveTo>
                <a:lnTo>
                  <a:pt x="5167782" y="12699"/>
                </a:lnTo>
                <a:lnTo>
                  <a:pt x="5161432" y="6349"/>
                </a:lnTo>
                <a:lnTo>
                  <a:pt x="5174132" y="6349"/>
                </a:lnTo>
                <a:lnTo>
                  <a:pt x="5174132" y="12699"/>
                </a:lnTo>
                <a:close/>
              </a:path>
              <a:path w="5174615" h="2141854">
                <a:moveTo>
                  <a:pt x="12700" y="2135111"/>
                </a:moveTo>
                <a:lnTo>
                  <a:pt x="6350" y="2128761"/>
                </a:lnTo>
                <a:lnTo>
                  <a:pt x="12700" y="2128761"/>
                </a:lnTo>
                <a:lnTo>
                  <a:pt x="12700" y="2135111"/>
                </a:lnTo>
                <a:close/>
              </a:path>
              <a:path w="5174615" h="2141854">
                <a:moveTo>
                  <a:pt x="5161432" y="2135111"/>
                </a:moveTo>
                <a:lnTo>
                  <a:pt x="12700" y="2135111"/>
                </a:lnTo>
                <a:lnTo>
                  <a:pt x="12700" y="2128761"/>
                </a:lnTo>
                <a:lnTo>
                  <a:pt x="5161432" y="2128761"/>
                </a:lnTo>
                <a:lnTo>
                  <a:pt x="5161432" y="2135111"/>
                </a:lnTo>
                <a:close/>
              </a:path>
              <a:path w="5174615" h="2141854">
                <a:moveTo>
                  <a:pt x="5174132" y="2135111"/>
                </a:moveTo>
                <a:lnTo>
                  <a:pt x="5161432" y="2135111"/>
                </a:lnTo>
                <a:lnTo>
                  <a:pt x="5167782" y="2128761"/>
                </a:lnTo>
                <a:lnTo>
                  <a:pt x="5174132" y="2128761"/>
                </a:lnTo>
                <a:lnTo>
                  <a:pt x="5174132" y="2135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08343" y="1746186"/>
          <a:ext cx="4250055" cy="216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495"/>
                <a:gridCol w="764540"/>
                <a:gridCol w="818514"/>
                <a:gridCol w="846454"/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改变通电长度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27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6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 spc="-12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baseline="-10893" sz="3825" spc="-187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95287" y="1746199"/>
            <a:ext cx="4243705" cy="2165350"/>
          </a:xfrm>
          <a:custGeom>
            <a:avLst/>
            <a:gdLst/>
            <a:ahLst/>
            <a:cxnLst/>
            <a:rect l="l" t="t" r="r" b="b"/>
            <a:pathLst>
              <a:path w="4243705" h="2165350">
                <a:moveTo>
                  <a:pt x="4243501" y="2165108"/>
                </a:moveTo>
                <a:lnTo>
                  <a:pt x="0" y="2165108"/>
                </a:lnTo>
                <a:lnTo>
                  <a:pt x="0" y="0"/>
                </a:lnTo>
                <a:lnTo>
                  <a:pt x="4243501" y="0"/>
                </a:lnTo>
                <a:lnTo>
                  <a:pt x="42435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152408"/>
                </a:lnTo>
                <a:lnTo>
                  <a:pt x="6350" y="2152408"/>
                </a:lnTo>
                <a:lnTo>
                  <a:pt x="12700" y="2158758"/>
                </a:lnTo>
                <a:lnTo>
                  <a:pt x="4243501" y="2158758"/>
                </a:lnTo>
                <a:lnTo>
                  <a:pt x="4243501" y="2165108"/>
                </a:lnTo>
                <a:close/>
              </a:path>
              <a:path w="4243705" h="21653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243705" h="2165350">
                <a:moveTo>
                  <a:pt x="42308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230801" y="6350"/>
                </a:lnTo>
                <a:lnTo>
                  <a:pt x="4230801" y="12700"/>
                </a:lnTo>
                <a:close/>
              </a:path>
              <a:path w="4243705" h="2165350">
                <a:moveTo>
                  <a:pt x="4230801" y="2158758"/>
                </a:moveTo>
                <a:lnTo>
                  <a:pt x="4230801" y="6350"/>
                </a:lnTo>
                <a:lnTo>
                  <a:pt x="4237151" y="12700"/>
                </a:lnTo>
                <a:lnTo>
                  <a:pt x="4243501" y="12700"/>
                </a:lnTo>
                <a:lnTo>
                  <a:pt x="4243501" y="2152408"/>
                </a:lnTo>
                <a:lnTo>
                  <a:pt x="4237151" y="2152408"/>
                </a:lnTo>
                <a:lnTo>
                  <a:pt x="4230801" y="2158758"/>
                </a:lnTo>
                <a:close/>
              </a:path>
              <a:path w="4243705" h="2165350">
                <a:moveTo>
                  <a:pt x="4243501" y="12700"/>
                </a:moveTo>
                <a:lnTo>
                  <a:pt x="4237151" y="12700"/>
                </a:lnTo>
                <a:lnTo>
                  <a:pt x="4230801" y="6350"/>
                </a:lnTo>
                <a:lnTo>
                  <a:pt x="4243501" y="6350"/>
                </a:lnTo>
                <a:lnTo>
                  <a:pt x="4243501" y="12700"/>
                </a:lnTo>
                <a:close/>
              </a:path>
              <a:path w="4243705" h="2165350">
                <a:moveTo>
                  <a:pt x="12700" y="2158758"/>
                </a:moveTo>
                <a:lnTo>
                  <a:pt x="6350" y="2152408"/>
                </a:lnTo>
                <a:lnTo>
                  <a:pt x="12700" y="2152408"/>
                </a:lnTo>
                <a:lnTo>
                  <a:pt x="12700" y="2158758"/>
                </a:lnTo>
                <a:close/>
              </a:path>
              <a:path w="4243705" h="2165350">
                <a:moveTo>
                  <a:pt x="4230801" y="2158758"/>
                </a:moveTo>
                <a:lnTo>
                  <a:pt x="12700" y="2158758"/>
                </a:lnTo>
                <a:lnTo>
                  <a:pt x="12700" y="2152408"/>
                </a:lnTo>
                <a:lnTo>
                  <a:pt x="4230801" y="2152408"/>
                </a:lnTo>
                <a:lnTo>
                  <a:pt x="4230801" y="2158758"/>
                </a:lnTo>
                <a:close/>
              </a:path>
              <a:path w="4243705" h="2165350">
                <a:moveTo>
                  <a:pt x="4243501" y="2158758"/>
                </a:moveTo>
                <a:lnTo>
                  <a:pt x="4230801" y="2158758"/>
                </a:lnTo>
                <a:lnTo>
                  <a:pt x="4237151" y="2152408"/>
                </a:lnTo>
                <a:lnTo>
                  <a:pt x="4243501" y="2152408"/>
                </a:lnTo>
                <a:lnTo>
                  <a:pt x="4243501" y="2158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69426" y="4881410"/>
            <a:ext cx="126364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0" i="1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8964" y="4698263"/>
            <a:ext cx="1039494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baseline="17730" sz="3525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baseline="17730" sz="3525" spc="-179" i="1">
                <a:latin typeface="Times New Roman"/>
                <a:cs typeface="Times New Roman"/>
              </a:rPr>
              <a:t> </a:t>
            </a:r>
            <a:r>
              <a:rPr dirty="0" sz="2350" spc="-95">
                <a:latin typeface="Symbol"/>
                <a:cs typeface="Symbol"/>
              </a:rPr>
              <a:t></a:t>
            </a:r>
            <a:r>
              <a:rPr dirty="0" sz="2350" spc="45">
                <a:latin typeface="微软雅黑"/>
                <a:cs typeface="微软雅黑"/>
              </a:rPr>
              <a:t>定</a:t>
            </a:r>
            <a:r>
              <a:rPr dirty="0" sz="2350" spc="30">
                <a:latin typeface="微软雅黑"/>
                <a:cs typeface="微软雅黑"/>
              </a:rPr>
              <a:t>值</a:t>
            </a:r>
            <a:endParaRPr sz="2350">
              <a:latin typeface="微软雅黑"/>
              <a:cs typeface="微软雅黑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2764" y="1730044"/>
          <a:ext cx="5180330" cy="284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/>
                <a:gridCol w="809625"/>
                <a:gridCol w="859790"/>
                <a:gridCol w="859789"/>
                <a:gridCol w="805179"/>
              </a:tblGrid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改变电流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6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629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1.92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88314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0893" sz="3825" spc="-75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709930"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1200"/>
                        </a:lnSpc>
                        <a:spcBef>
                          <a:spcPts val="12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导线受力与电流 的比值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19695" y="1718881"/>
            <a:ext cx="5174615" cy="2851785"/>
          </a:xfrm>
          <a:custGeom>
            <a:avLst/>
            <a:gdLst/>
            <a:ahLst/>
            <a:cxnLst/>
            <a:rect l="l" t="t" r="r" b="b"/>
            <a:pathLst>
              <a:path w="5174615" h="2851785">
                <a:moveTo>
                  <a:pt x="5174132" y="2851391"/>
                </a:moveTo>
                <a:lnTo>
                  <a:pt x="0" y="2851391"/>
                </a:lnTo>
                <a:lnTo>
                  <a:pt x="0" y="0"/>
                </a:lnTo>
                <a:lnTo>
                  <a:pt x="5174132" y="0"/>
                </a:lnTo>
                <a:lnTo>
                  <a:pt x="5174132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838691"/>
                </a:lnTo>
                <a:lnTo>
                  <a:pt x="6350" y="2838691"/>
                </a:lnTo>
                <a:lnTo>
                  <a:pt x="12700" y="2845041"/>
                </a:lnTo>
                <a:lnTo>
                  <a:pt x="5174132" y="2845041"/>
                </a:lnTo>
                <a:lnTo>
                  <a:pt x="5174132" y="2851391"/>
                </a:lnTo>
                <a:close/>
              </a:path>
              <a:path w="5174615" h="285178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174615" h="2851785">
                <a:moveTo>
                  <a:pt x="5161432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161432" y="6349"/>
                </a:lnTo>
                <a:lnTo>
                  <a:pt x="5161432" y="12699"/>
                </a:lnTo>
                <a:close/>
              </a:path>
              <a:path w="5174615" h="2851785">
                <a:moveTo>
                  <a:pt x="5161432" y="2845041"/>
                </a:moveTo>
                <a:lnTo>
                  <a:pt x="5161432" y="6349"/>
                </a:lnTo>
                <a:lnTo>
                  <a:pt x="5167782" y="12699"/>
                </a:lnTo>
                <a:lnTo>
                  <a:pt x="5174132" y="12699"/>
                </a:lnTo>
                <a:lnTo>
                  <a:pt x="5174132" y="2838691"/>
                </a:lnTo>
                <a:lnTo>
                  <a:pt x="5167782" y="2838691"/>
                </a:lnTo>
                <a:lnTo>
                  <a:pt x="5161432" y="2845041"/>
                </a:lnTo>
                <a:close/>
              </a:path>
              <a:path w="5174615" h="2851785">
                <a:moveTo>
                  <a:pt x="5174132" y="12699"/>
                </a:moveTo>
                <a:lnTo>
                  <a:pt x="5167782" y="12699"/>
                </a:lnTo>
                <a:lnTo>
                  <a:pt x="5161432" y="6349"/>
                </a:lnTo>
                <a:lnTo>
                  <a:pt x="5174132" y="6349"/>
                </a:lnTo>
                <a:lnTo>
                  <a:pt x="5174132" y="12699"/>
                </a:lnTo>
                <a:close/>
              </a:path>
              <a:path w="5174615" h="2851785">
                <a:moveTo>
                  <a:pt x="12700" y="2845041"/>
                </a:moveTo>
                <a:lnTo>
                  <a:pt x="6350" y="2838691"/>
                </a:lnTo>
                <a:lnTo>
                  <a:pt x="12700" y="2838691"/>
                </a:lnTo>
                <a:lnTo>
                  <a:pt x="12700" y="2845041"/>
                </a:lnTo>
                <a:close/>
              </a:path>
              <a:path w="5174615" h="2851785">
                <a:moveTo>
                  <a:pt x="5161432" y="2845041"/>
                </a:moveTo>
                <a:lnTo>
                  <a:pt x="12700" y="2845041"/>
                </a:lnTo>
                <a:lnTo>
                  <a:pt x="12700" y="2838691"/>
                </a:lnTo>
                <a:lnTo>
                  <a:pt x="5161432" y="2838691"/>
                </a:lnTo>
                <a:lnTo>
                  <a:pt x="5161432" y="2845041"/>
                </a:lnTo>
                <a:close/>
              </a:path>
              <a:path w="5174615" h="2851785">
                <a:moveTo>
                  <a:pt x="5174132" y="2845041"/>
                </a:moveTo>
                <a:lnTo>
                  <a:pt x="5161432" y="2845041"/>
                </a:lnTo>
                <a:lnTo>
                  <a:pt x="5167782" y="2838691"/>
                </a:lnTo>
                <a:lnTo>
                  <a:pt x="5174132" y="2838691"/>
                </a:lnTo>
                <a:lnTo>
                  <a:pt x="5174132" y="2845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708343" y="1746186"/>
          <a:ext cx="4250055" cy="2165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495"/>
                <a:gridCol w="764540"/>
                <a:gridCol w="818514"/>
                <a:gridCol w="846454"/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改变通电长度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27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6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 spc="-12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baseline="-10893" sz="3825" spc="-187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695287" y="1746199"/>
            <a:ext cx="4243705" cy="2165350"/>
          </a:xfrm>
          <a:custGeom>
            <a:avLst/>
            <a:gdLst/>
            <a:ahLst/>
            <a:cxnLst/>
            <a:rect l="l" t="t" r="r" b="b"/>
            <a:pathLst>
              <a:path w="4243705" h="2165350">
                <a:moveTo>
                  <a:pt x="4243501" y="2165108"/>
                </a:moveTo>
                <a:lnTo>
                  <a:pt x="0" y="2165108"/>
                </a:lnTo>
                <a:lnTo>
                  <a:pt x="0" y="0"/>
                </a:lnTo>
                <a:lnTo>
                  <a:pt x="4243501" y="0"/>
                </a:lnTo>
                <a:lnTo>
                  <a:pt x="42435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152408"/>
                </a:lnTo>
                <a:lnTo>
                  <a:pt x="6350" y="2152408"/>
                </a:lnTo>
                <a:lnTo>
                  <a:pt x="12700" y="2158758"/>
                </a:lnTo>
                <a:lnTo>
                  <a:pt x="4243501" y="2158758"/>
                </a:lnTo>
                <a:lnTo>
                  <a:pt x="4243501" y="2165108"/>
                </a:lnTo>
                <a:close/>
              </a:path>
              <a:path w="4243705" h="21653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243705" h="2165350">
                <a:moveTo>
                  <a:pt x="42308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230801" y="6350"/>
                </a:lnTo>
                <a:lnTo>
                  <a:pt x="4230801" y="12700"/>
                </a:lnTo>
                <a:close/>
              </a:path>
              <a:path w="4243705" h="2165350">
                <a:moveTo>
                  <a:pt x="4230801" y="2158758"/>
                </a:moveTo>
                <a:lnTo>
                  <a:pt x="4230801" y="6350"/>
                </a:lnTo>
                <a:lnTo>
                  <a:pt x="4237151" y="12700"/>
                </a:lnTo>
                <a:lnTo>
                  <a:pt x="4243501" y="12700"/>
                </a:lnTo>
                <a:lnTo>
                  <a:pt x="4243501" y="2152408"/>
                </a:lnTo>
                <a:lnTo>
                  <a:pt x="4237151" y="2152408"/>
                </a:lnTo>
                <a:lnTo>
                  <a:pt x="4230801" y="2158758"/>
                </a:lnTo>
                <a:close/>
              </a:path>
              <a:path w="4243705" h="2165350">
                <a:moveTo>
                  <a:pt x="4243501" y="12700"/>
                </a:moveTo>
                <a:lnTo>
                  <a:pt x="4237151" y="12700"/>
                </a:lnTo>
                <a:lnTo>
                  <a:pt x="4230801" y="6350"/>
                </a:lnTo>
                <a:lnTo>
                  <a:pt x="4243501" y="6350"/>
                </a:lnTo>
                <a:lnTo>
                  <a:pt x="4243501" y="12700"/>
                </a:lnTo>
                <a:close/>
              </a:path>
              <a:path w="4243705" h="2165350">
                <a:moveTo>
                  <a:pt x="12700" y="2158758"/>
                </a:moveTo>
                <a:lnTo>
                  <a:pt x="6350" y="2152408"/>
                </a:lnTo>
                <a:lnTo>
                  <a:pt x="12700" y="2152408"/>
                </a:lnTo>
                <a:lnTo>
                  <a:pt x="12700" y="2158758"/>
                </a:lnTo>
                <a:close/>
              </a:path>
              <a:path w="4243705" h="2165350">
                <a:moveTo>
                  <a:pt x="4230801" y="2158758"/>
                </a:moveTo>
                <a:lnTo>
                  <a:pt x="12700" y="2158758"/>
                </a:lnTo>
                <a:lnTo>
                  <a:pt x="12700" y="2152408"/>
                </a:lnTo>
                <a:lnTo>
                  <a:pt x="4230801" y="2152408"/>
                </a:lnTo>
                <a:lnTo>
                  <a:pt x="4230801" y="2158758"/>
                </a:lnTo>
                <a:close/>
              </a:path>
              <a:path w="4243705" h="2165350">
                <a:moveTo>
                  <a:pt x="4243501" y="2158758"/>
                </a:moveTo>
                <a:lnTo>
                  <a:pt x="4230801" y="2158758"/>
                </a:lnTo>
                <a:lnTo>
                  <a:pt x="4237151" y="2152408"/>
                </a:lnTo>
                <a:lnTo>
                  <a:pt x="4243501" y="2152408"/>
                </a:lnTo>
                <a:lnTo>
                  <a:pt x="4243501" y="2158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26234" y="4892116"/>
            <a:ext cx="10985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5" i="1">
                <a:latin typeface="Times New Roman"/>
                <a:cs typeface="Times New Roman"/>
              </a:rPr>
              <a:t>l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8634" y="4699025"/>
            <a:ext cx="1039494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baseline="17730" sz="3525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baseline="17730" sz="3525" spc="-179" i="1">
                <a:latin typeface="Times New Roman"/>
                <a:cs typeface="Times New Roman"/>
              </a:rPr>
              <a:t> </a:t>
            </a:r>
            <a:r>
              <a:rPr dirty="0" sz="2350" spc="-95">
                <a:latin typeface="Symbol"/>
                <a:cs typeface="Symbol"/>
              </a:rPr>
              <a:t></a:t>
            </a:r>
            <a:r>
              <a:rPr dirty="0" sz="2350" spc="45">
                <a:latin typeface="微软雅黑"/>
                <a:cs typeface="微软雅黑"/>
              </a:rPr>
              <a:t>定</a:t>
            </a:r>
            <a:r>
              <a:rPr dirty="0" sz="2350" spc="30">
                <a:latin typeface="微软雅黑"/>
                <a:cs typeface="微软雅黑"/>
              </a:rPr>
              <a:t>值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9426" y="4881410"/>
            <a:ext cx="126364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10" i="1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8964" y="4698263"/>
            <a:ext cx="1039494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baseline="17730" sz="3525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baseline="17730" sz="3525" spc="-179" i="1">
                <a:latin typeface="Times New Roman"/>
                <a:cs typeface="Times New Roman"/>
              </a:rPr>
              <a:t> </a:t>
            </a:r>
            <a:r>
              <a:rPr dirty="0" sz="2350" spc="-95">
                <a:latin typeface="Symbol"/>
                <a:cs typeface="Symbol"/>
              </a:rPr>
              <a:t></a:t>
            </a:r>
            <a:r>
              <a:rPr dirty="0" sz="2350" spc="45">
                <a:latin typeface="微软雅黑"/>
                <a:cs typeface="微软雅黑"/>
              </a:rPr>
              <a:t>定</a:t>
            </a:r>
            <a:r>
              <a:rPr dirty="0" sz="2350" spc="30">
                <a:latin typeface="微软雅黑"/>
                <a:cs typeface="微软雅黑"/>
              </a:rPr>
              <a:t>值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6108" y="5189321"/>
            <a:ext cx="20891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5" i="1">
                <a:latin typeface="Times New Roman"/>
                <a:cs typeface="Times New Roman"/>
              </a:rPr>
              <a:t>I</a:t>
            </a:r>
            <a:r>
              <a:rPr dirty="0" sz="2350" spc="5" i="1">
                <a:latin typeface="Times New Roman"/>
                <a:cs typeface="Times New Roman"/>
              </a:rPr>
              <a:t>l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8957" y="4996217"/>
            <a:ext cx="1039494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sng" baseline="17730" sz="3525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baseline="17730" sz="3525" spc="-179" i="1">
                <a:latin typeface="Times New Roman"/>
                <a:cs typeface="Times New Roman"/>
              </a:rPr>
              <a:t> </a:t>
            </a:r>
            <a:r>
              <a:rPr dirty="0" sz="2350" spc="-95">
                <a:latin typeface="Symbol"/>
                <a:cs typeface="Symbol"/>
              </a:rPr>
              <a:t></a:t>
            </a:r>
            <a:r>
              <a:rPr dirty="0" sz="2350" spc="45">
                <a:latin typeface="微软雅黑"/>
                <a:cs typeface="微软雅黑"/>
              </a:rPr>
              <a:t>定</a:t>
            </a:r>
            <a:r>
              <a:rPr dirty="0" sz="2350" spc="30">
                <a:latin typeface="微软雅黑"/>
                <a:cs typeface="微软雅黑"/>
              </a:rPr>
              <a:t>值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5266" y="4687582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32764" y="1730044"/>
          <a:ext cx="5180330" cy="2840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/>
                <a:gridCol w="809625"/>
                <a:gridCol w="859790"/>
                <a:gridCol w="859789"/>
                <a:gridCol w="805179"/>
              </a:tblGrid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改变电流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6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629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1.92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88314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0893" sz="3825" spc="-75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709930"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1200"/>
                        </a:lnSpc>
                        <a:spcBef>
                          <a:spcPts val="12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导线受力与电流 的比值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19695" y="1718881"/>
            <a:ext cx="5174615" cy="2851785"/>
          </a:xfrm>
          <a:custGeom>
            <a:avLst/>
            <a:gdLst/>
            <a:ahLst/>
            <a:cxnLst/>
            <a:rect l="l" t="t" r="r" b="b"/>
            <a:pathLst>
              <a:path w="5174615" h="2851785">
                <a:moveTo>
                  <a:pt x="5174132" y="2851391"/>
                </a:moveTo>
                <a:lnTo>
                  <a:pt x="0" y="2851391"/>
                </a:lnTo>
                <a:lnTo>
                  <a:pt x="0" y="0"/>
                </a:lnTo>
                <a:lnTo>
                  <a:pt x="5174132" y="0"/>
                </a:lnTo>
                <a:lnTo>
                  <a:pt x="5174132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838691"/>
                </a:lnTo>
                <a:lnTo>
                  <a:pt x="6350" y="2838691"/>
                </a:lnTo>
                <a:lnTo>
                  <a:pt x="12700" y="2845041"/>
                </a:lnTo>
                <a:lnTo>
                  <a:pt x="5174132" y="2845041"/>
                </a:lnTo>
                <a:lnTo>
                  <a:pt x="5174132" y="2851391"/>
                </a:lnTo>
                <a:close/>
              </a:path>
              <a:path w="5174615" h="285178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5174615" h="2851785">
                <a:moveTo>
                  <a:pt x="5161432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5161432" y="6349"/>
                </a:lnTo>
                <a:lnTo>
                  <a:pt x="5161432" y="12699"/>
                </a:lnTo>
                <a:close/>
              </a:path>
              <a:path w="5174615" h="2851785">
                <a:moveTo>
                  <a:pt x="5161432" y="2845041"/>
                </a:moveTo>
                <a:lnTo>
                  <a:pt x="5161432" y="6349"/>
                </a:lnTo>
                <a:lnTo>
                  <a:pt x="5167782" y="12699"/>
                </a:lnTo>
                <a:lnTo>
                  <a:pt x="5174132" y="12699"/>
                </a:lnTo>
                <a:lnTo>
                  <a:pt x="5174132" y="2838691"/>
                </a:lnTo>
                <a:lnTo>
                  <a:pt x="5167782" y="2838691"/>
                </a:lnTo>
                <a:lnTo>
                  <a:pt x="5161432" y="2845041"/>
                </a:lnTo>
                <a:close/>
              </a:path>
              <a:path w="5174615" h="2851785">
                <a:moveTo>
                  <a:pt x="5174132" y="12699"/>
                </a:moveTo>
                <a:lnTo>
                  <a:pt x="5167782" y="12699"/>
                </a:lnTo>
                <a:lnTo>
                  <a:pt x="5161432" y="6349"/>
                </a:lnTo>
                <a:lnTo>
                  <a:pt x="5174132" y="6349"/>
                </a:lnTo>
                <a:lnTo>
                  <a:pt x="5174132" y="12699"/>
                </a:lnTo>
                <a:close/>
              </a:path>
              <a:path w="5174615" h="2851785">
                <a:moveTo>
                  <a:pt x="12700" y="2845041"/>
                </a:moveTo>
                <a:lnTo>
                  <a:pt x="6350" y="2838691"/>
                </a:lnTo>
                <a:lnTo>
                  <a:pt x="12700" y="2838691"/>
                </a:lnTo>
                <a:lnTo>
                  <a:pt x="12700" y="2845041"/>
                </a:lnTo>
                <a:close/>
              </a:path>
              <a:path w="5174615" h="2851785">
                <a:moveTo>
                  <a:pt x="5161432" y="2845041"/>
                </a:moveTo>
                <a:lnTo>
                  <a:pt x="12700" y="2845041"/>
                </a:lnTo>
                <a:lnTo>
                  <a:pt x="12700" y="2838691"/>
                </a:lnTo>
                <a:lnTo>
                  <a:pt x="5161432" y="2838691"/>
                </a:lnTo>
                <a:lnTo>
                  <a:pt x="5161432" y="2845041"/>
                </a:lnTo>
                <a:close/>
              </a:path>
              <a:path w="5174615" h="2851785">
                <a:moveTo>
                  <a:pt x="5174132" y="2845041"/>
                </a:moveTo>
                <a:lnTo>
                  <a:pt x="5161432" y="2845041"/>
                </a:lnTo>
                <a:lnTo>
                  <a:pt x="5167782" y="2838691"/>
                </a:lnTo>
                <a:lnTo>
                  <a:pt x="5174132" y="2838691"/>
                </a:lnTo>
                <a:lnTo>
                  <a:pt x="5174132" y="28450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708343" y="1746186"/>
          <a:ext cx="4250055" cy="281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495"/>
                <a:gridCol w="764540"/>
                <a:gridCol w="818514"/>
                <a:gridCol w="846454"/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改变通电长度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27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6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 spc="-12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baseline="-10893" sz="3825" spc="-187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49604">
                <a:tc>
                  <a:txBody>
                    <a:bodyPr/>
                    <a:lstStyle/>
                    <a:p>
                      <a:pPr marL="91440" marR="102870">
                        <a:lnSpc>
                          <a:spcPct val="101200"/>
                        </a:lnSpc>
                        <a:spcBef>
                          <a:spcPts val="12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导线受力与长度 的比值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6695287" y="1746186"/>
            <a:ext cx="4243705" cy="2815590"/>
          </a:xfrm>
          <a:custGeom>
            <a:avLst/>
            <a:gdLst/>
            <a:ahLst/>
            <a:cxnLst/>
            <a:rect l="l" t="t" r="r" b="b"/>
            <a:pathLst>
              <a:path w="4243705" h="2815590">
                <a:moveTo>
                  <a:pt x="4243501" y="2815043"/>
                </a:moveTo>
                <a:lnTo>
                  <a:pt x="0" y="2815043"/>
                </a:lnTo>
                <a:lnTo>
                  <a:pt x="0" y="0"/>
                </a:lnTo>
                <a:lnTo>
                  <a:pt x="4243501" y="0"/>
                </a:lnTo>
                <a:lnTo>
                  <a:pt x="42435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02343"/>
                </a:lnTo>
                <a:lnTo>
                  <a:pt x="6349" y="2802343"/>
                </a:lnTo>
                <a:lnTo>
                  <a:pt x="12700" y="2808693"/>
                </a:lnTo>
                <a:lnTo>
                  <a:pt x="4243501" y="2808693"/>
                </a:lnTo>
                <a:lnTo>
                  <a:pt x="4243501" y="2815043"/>
                </a:lnTo>
                <a:close/>
              </a:path>
              <a:path w="4243705" h="281559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243705" h="2815590">
                <a:moveTo>
                  <a:pt x="42308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230801" y="6350"/>
                </a:lnTo>
                <a:lnTo>
                  <a:pt x="4230801" y="12700"/>
                </a:lnTo>
                <a:close/>
              </a:path>
              <a:path w="4243705" h="2815590">
                <a:moveTo>
                  <a:pt x="4230801" y="2808693"/>
                </a:moveTo>
                <a:lnTo>
                  <a:pt x="4230801" y="6350"/>
                </a:lnTo>
                <a:lnTo>
                  <a:pt x="4237151" y="12700"/>
                </a:lnTo>
                <a:lnTo>
                  <a:pt x="4243501" y="12700"/>
                </a:lnTo>
                <a:lnTo>
                  <a:pt x="4243501" y="2802343"/>
                </a:lnTo>
                <a:lnTo>
                  <a:pt x="4237151" y="2802343"/>
                </a:lnTo>
                <a:lnTo>
                  <a:pt x="4230801" y="2808693"/>
                </a:lnTo>
                <a:close/>
              </a:path>
              <a:path w="4243705" h="2815590">
                <a:moveTo>
                  <a:pt x="4243501" y="12700"/>
                </a:moveTo>
                <a:lnTo>
                  <a:pt x="4237151" y="12700"/>
                </a:lnTo>
                <a:lnTo>
                  <a:pt x="4230801" y="6350"/>
                </a:lnTo>
                <a:lnTo>
                  <a:pt x="4243501" y="6350"/>
                </a:lnTo>
                <a:lnTo>
                  <a:pt x="4243501" y="12700"/>
                </a:lnTo>
                <a:close/>
              </a:path>
              <a:path w="4243705" h="2815590">
                <a:moveTo>
                  <a:pt x="12700" y="2808693"/>
                </a:moveTo>
                <a:lnTo>
                  <a:pt x="6349" y="2802343"/>
                </a:lnTo>
                <a:lnTo>
                  <a:pt x="12700" y="2802343"/>
                </a:lnTo>
                <a:lnTo>
                  <a:pt x="12700" y="2808693"/>
                </a:lnTo>
                <a:close/>
              </a:path>
              <a:path w="4243705" h="2815590">
                <a:moveTo>
                  <a:pt x="4230801" y="2808693"/>
                </a:moveTo>
                <a:lnTo>
                  <a:pt x="12700" y="2808693"/>
                </a:lnTo>
                <a:lnTo>
                  <a:pt x="12700" y="2802343"/>
                </a:lnTo>
                <a:lnTo>
                  <a:pt x="4230801" y="2802343"/>
                </a:lnTo>
                <a:lnTo>
                  <a:pt x="4230801" y="2808693"/>
                </a:lnTo>
                <a:close/>
              </a:path>
              <a:path w="4243705" h="2815590">
                <a:moveTo>
                  <a:pt x="4243501" y="2808693"/>
                </a:moveTo>
                <a:lnTo>
                  <a:pt x="4230801" y="2808693"/>
                </a:lnTo>
                <a:lnTo>
                  <a:pt x="4237151" y="2802343"/>
                </a:lnTo>
                <a:lnTo>
                  <a:pt x="4243501" y="2802343"/>
                </a:lnTo>
                <a:lnTo>
                  <a:pt x="4243501" y="2808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5811" y="959929"/>
            <a:ext cx="497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探究影响通电导线受力的因素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32764" y="1730044"/>
          <a:ext cx="5180330" cy="3754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/>
                <a:gridCol w="809625"/>
                <a:gridCol w="859790"/>
                <a:gridCol w="859789"/>
                <a:gridCol w="805179"/>
              </a:tblGrid>
              <a:tr h="4006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改变电流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69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425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629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52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0.45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0.91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1.92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88314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2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-10893" sz="3825" spc="-75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709930">
                <a:tc>
                  <a:txBody>
                    <a:bodyPr/>
                    <a:lstStyle/>
                    <a:p>
                      <a:pPr marL="91440" marR="128270">
                        <a:lnSpc>
                          <a:spcPct val="101200"/>
                        </a:lnSpc>
                        <a:spcBef>
                          <a:spcPts val="12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导线受力与电流 的比值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2.14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2.08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just" marL="91440" marR="128270">
                        <a:lnSpc>
                          <a:spcPct val="1006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导线受力与长度 和电流乘积的比 值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·(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endParaRPr baseline="21739" sz="17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22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0.69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708343" y="1746186"/>
          <a:ext cx="4250055" cy="37598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495"/>
                <a:gridCol w="764540"/>
                <a:gridCol w="818514"/>
                <a:gridCol w="846454"/>
              </a:tblGrid>
              <a:tr h="381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0000"/>
                          </a:solidFill>
                          <a:latin typeface="华文楷体"/>
                          <a:cs typeface="华文楷体"/>
                        </a:rPr>
                        <a:t>改变通电长度</a:t>
                      </a:r>
                      <a:r>
                        <a:rPr dirty="0" sz="1800" b="1" i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588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52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 spc="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45275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导线通电长度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电流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I/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6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1.40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marL="91440">
                        <a:lnSpc>
                          <a:spcPts val="2485"/>
                        </a:lnSpc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指针偏转</a:t>
                      </a:r>
                      <a:r>
                        <a:rPr dirty="0" sz="1800" spc="-12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baseline="-10893" sz="3825" spc="-187" i="1">
                          <a:latin typeface="Symbol"/>
                          <a:cs typeface="Symbol"/>
                        </a:rPr>
                        <a:t></a:t>
                      </a:r>
                      <a:endParaRPr baseline="-10893" sz="3825">
                        <a:latin typeface="Symbol"/>
                        <a:cs typeface="Symbo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43052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  <a:tr h="649604">
                <a:tc>
                  <a:txBody>
                    <a:bodyPr/>
                    <a:lstStyle/>
                    <a:p>
                      <a:pPr marL="91440" marR="102870">
                        <a:lnSpc>
                          <a:spcPct val="101200"/>
                        </a:lnSpc>
                        <a:spcBef>
                          <a:spcPts val="12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导线受力与长度 的比值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/(</a:t>
                      </a:r>
                      <a:r>
                        <a:rPr dirty="0" sz="18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·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944880">
                <a:tc>
                  <a:txBody>
                    <a:bodyPr/>
                    <a:lstStyle/>
                    <a:p>
                      <a:pPr algn="just" marL="91440" marR="102870">
                        <a:lnSpc>
                          <a:spcPct val="100600"/>
                        </a:lnSpc>
                        <a:spcBef>
                          <a:spcPts val="135"/>
                        </a:spcBef>
                      </a:pPr>
                      <a:r>
                        <a:rPr dirty="0" sz="1800">
                          <a:latin typeface="华文楷体"/>
                          <a:cs typeface="华文楷体"/>
                        </a:rPr>
                        <a:t>导线受力与长度 和电流乘积的比 值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·(</a:t>
                      </a:r>
                      <a:r>
                        <a:rPr dirty="0" sz="1800" i="1">
                          <a:latin typeface="Times New Roman"/>
                          <a:cs typeface="Times New Roman"/>
                        </a:rPr>
                        <a:t>Il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dirty="0" baseline="21739" sz="1725">
                          <a:latin typeface="Times New Roman"/>
                          <a:cs typeface="Times New Roman"/>
                        </a:rPr>
                        <a:t>-1</a:t>
                      </a:r>
                      <a:endParaRPr baseline="21739" sz="1725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16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0.71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509082" y="5826112"/>
            <a:ext cx="214629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-15" i="1">
                <a:latin typeface="Times New Roman"/>
                <a:cs typeface="Times New Roman"/>
              </a:rPr>
              <a:t>I</a:t>
            </a:r>
            <a:r>
              <a:rPr dirty="0" sz="2450" i="1">
                <a:latin typeface="Times New Roman"/>
                <a:cs typeface="Times New Roman"/>
              </a:rPr>
              <a:t>l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690" y="5626658"/>
            <a:ext cx="107378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baseline="17006" sz="367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baseline="17006" sz="3675" spc="-179" i="1">
                <a:latin typeface="Times New Roman"/>
                <a:cs typeface="Times New Roman"/>
              </a:rPr>
              <a:t> </a:t>
            </a:r>
            <a:r>
              <a:rPr dirty="0" sz="2450" spc="-110">
                <a:latin typeface="Symbol"/>
                <a:cs typeface="Symbol"/>
              </a:rPr>
              <a:t></a:t>
            </a:r>
            <a:r>
              <a:rPr dirty="0" sz="2450" spc="25">
                <a:latin typeface="微软雅黑"/>
                <a:cs typeface="微软雅黑"/>
              </a:rPr>
              <a:t>定</a:t>
            </a:r>
            <a:r>
              <a:rPr dirty="0" sz="2450" spc="5">
                <a:latin typeface="微软雅黑"/>
                <a:cs typeface="微软雅黑"/>
              </a:rPr>
              <a:t>值</a:t>
            </a:r>
            <a:endParaRPr sz="2450">
              <a:latin typeface="微软雅黑"/>
              <a:cs typeface="微软雅黑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9695" y="1718881"/>
            <a:ext cx="5174615" cy="3766185"/>
          </a:xfrm>
          <a:custGeom>
            <a:avLst/>
            <a:gdLst/>
            <a:ahLst/>
            <a:cxnLst/>
            <a:rect l="l" t="t" r="r" b="b"/>
            <a:pathLst>
              <a:path w="5174615" h="3766185">
                <a:moveTo>
                  <a:pt x="5174132" y="3765791"/>
                </a:moveTo>
                <a:lnTo>
                  <a:pt x="0" y="3765791"/>
                </a:lnTo>
                <a:lnTo>
                  <a:pt x="0" y="0"/>
                </a:lnTo>
                <a:lnTo>
                  <a:pt x="5174132" y="0"/>
                </a:lnTo>
                <a:lnTo>
                  <a:pt x="517413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753091"/>
                </a:lnTo>
                <a:lnTo>
                  <a:pt x="6350" y="3753091"/>
                </a:lnTo>
                <a:lnTo>
                  <a:pt x="12700" y="3759441"/>
                </a:lnTo>
                <a:lnTo>
                  <a:pt x="5174132" y="3759441"/>
                </a:lnTo>
                <a:lnTo>
                  <a:pt x="5174132" y="3765791"/>
                </a:lnTo>
                <a:close/>
              </a:path>
              <a:path w="5174615" h="37661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5174615" h="3766185">
                <a:moveTo>
                  <a:pt x="516143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5161432" y="6350"/>
                </a:lnTo>
                <a:lnTo>
                  <a:pt x="5161432" y="12700"/>
                </a:lnTo>
                <a:close/>
              </a:path>
              <a:path w="5174615" h="3766185">
                <a:moveTo>
                  <a:pt x="5161432" y="3759441"/>
                </a:moveTo>
                <a:lnTo>
                  <a:pt x="5161432" y="6350"/>
                </a:lnTo>
                <a:lnTo>
                  <a:pt x="5167782" y="12700"/>
                </a:lnTo>
                <a:lnTo>
                  <a:pt x="5174132" y="12700"/>
                </a:lnTo>
                <a:lnTo>
                  <a:pt x="5174132" y="3753091"/>
                </a:lnTo>
                <a:lnTo>
                  <a:pt x="5167782" y="3753091"/>
                </a:lnTo>
                <a:lnTo>
                  <a:pt x="5161432" y="3759441"/>
                </a:lnTo>
                <a:close/>
              </a:path>
              <a:path w="5174615" h="3766185">
                <a:moveTo>
                  <a:pt x="5174132" y="12700"/>
                </a:moveTo>
                <a:lnTo>
                  <a:pt x="5167782" y="12700"/>
                </a:lnTo>
                <a:lnTo>
                  <a:pt x="5161432" y="6350"/>
                </a:lnTo>
                <a:lnTo>
                  <a:pt x="5174132" y="6350"/>
                </a:lnTo>
                <a:lnTo>
                  <a:pt x="5174132" y="12700"/>
                </a:lnTo>
                <a:close/>
              </a:path>
              <a:path w="5174615" h="3766185">
                <a:moveTo>
                  <a:pt x="12700" y="3759441"/>
                </a:moveTo>
                <a:lnTo>
                  <a:pt x="6350" y="3753091"/>
                </a:lnTo>
                <a:lnTo>
                  <a:pt x="12700" y="3753091"/>
                </a:lnTo>
                <a:lnTo>
                  <a:pt x="12700" y="3759441"/>
                </a:lnTo>
                <a:close/>
              </a:path>
              <a:path w="5174615" h="3766185">
                <a:moveTo>
                  <a:pt x="5161432" y="3759441"/>
                </a:moveTo>
                <a:lnTo>
                  <a:pt x="12700" y="3759441"/>
                </a:lnTo>
                <a:lnTo>
                  <a:pt x="12700" y="3753091"/>
                </a:lnTo>
                <a:lnTo>
                  <a:pt x="5161432" y="3753091"/>
                </a:lnTo>
                <a:lnTo>
                  <a:pt x="5161432" y="3759441"/>
                </a:lnTo>
                <a:close/>
              </a:path>
              <a:path w="5174615" h="3766185">
                <a:moveTo>
                  <a:pt x="5174132" y="3759441"/>
                </a:moveTo>
                <a:lnTo>
                  <a:pt x="5161432" y="3759441"/>
                </a:lnTo>
                <a:lnTo>
                  <a:pt x="5167782" y="3753091"/>
                </a:lnTo>
                <a:lnTo>
                  <a:pt x="5174132" y="3753091"/>
                </a:lnTo>
                <a:lnTo>
                  <a:pt x="5174132" y="3759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95287" y="1746186"/>
            <a:ext cx="4243705" cy="3738879"/>
          </a:xfrm>
          <a:custGeom>
            <a:avLst/>
            <a:gdLst/>
            <a:ahLst/>
            <a:cxnLst/>
            <a:rect l="l" t="t" r="r" b="b"/>
            <a:pathLst>
              <a:path w="4243705" h="3738879">
                <a:moveTo>
                  <a:pt x="4243501" y="3738486"/>
                </a:moveTo>
                <a:lnTo>
                  <a:pt x="0" y="3738486"/>
                </a:lnTo>
                <a:lnTo>
                  <a:pt x="0" y="0"/>
                </a:lnTo>
                <a:lnTo>
                  <a:pt x="4243501" y="0"/>
                </a:lnTo>
                <a:lnTo>
                  <a:pt x="42435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725786"/>
                </a:lnTo>
                <a:lnTo>
                  <a:pt x="6349" y="3725786"/>
                </a:lnTo>
                <a:lnTo>
                  <a:pt x="12700" y="3732136"/>
                </a:lnTo>
                <a:lnTo>
                  <a:pt x="4243501" y="3732136"/>
                </a:lnTo>
                <a:lnTo>
                  <a:pt x="4243501" y="3738486"/>
                </a:lnTo>
                <a:close/>
              </a:path>
              <a:path w="4243705" h="37388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243705" h="3738879">
                <a:moveTo>
                  <a:pt x="42308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230801" y="6350"/>
                </a:lnTo>
                <a:lnTo>
                  <a:pt x="4230801" y="12700"/>
                </a:lnTo>
                <a:close/>
              </a:path>
              <a:path w="4243705" h="3738879">
                <a:moveTo>
                  <a:pt x="4230801" y="3732136"/>
                </a:moveTo>
                <a:lnTo>
                  <a:pt x="4230801" y="6350"/>
                </a:lnTo>
                <a:lnTo>
                  <a:pt x="4237151" y="12700"/>
                </a:lnTo>
                <a:lnTo>
                  <a:pt x="4243501" y="12700"/>
                </a:lnTo>
                <a:lnTo>
                  <a:pt x="4243501" y="3725786"/>
                </a:lnTo>
                <a:lnTo>
                  <a:pt x="4237151" y="3725786"/>
                </a:lnTo>
                <a:lnTo>
                  <a:pt x="4230801" y="3732136"/>
                </a:lnTo>
                <a:close/>
              </a:path>
              <a:path w="4243705" h="3738879">
                <a:moveTo>
                  <a:pt x="4243501" y="12700"/>
                </a:moveTo>
                <a:lnTo>
                  <a:pt x="4237151" y="12700"/>
                </a:lnTo>
                <a:lnTo>
                  <a:pt x="4230801" y="6350"/>
                </a:lnTo>
                <a:lnTo>
                  <a:pt x="4243501" y="6350"/>
                </a:lnTo>
                <a:lnTo>
                  <a:pt x="4243501" y="12700"/>
                </a:lnTo>
                <a:close/>
              </a:path>
              <a:path w="4243705" h="3738879">
                <a:moveTo>
                  <a:pt x="12700" y="3732136"/>
                </a:moveTo>
                <a:lnTo>
                  <a:pt x="6349" y="3725786"/>
                </a:lnTo>
                <a:lnTo>
                  <a:pt x="12700" y="3725786"/>
                </a:lnTo>
                <a:lnTo>
                  <a:pt x="12700" y="3732136"/>
                </a:lnTo>
                <a:close/>
              </a:path>
              <a:path w="4243705" h="3738879">
                <a:moveTo>
                  <a:pt x="4230801" y="3732136"/>
                </a:moveTo>
                <a:lnTo>
                  <a:pt x="12700" y="3732136"/>
                </a:lnTo>
                <a:lnTo>
                  <a:pt x="12700" y="3725786"/>
                </a:lnTo>
                <a:lnTo>
                  <a:pt x="4230801" y="3725786"/>
                </a:lnTo>
                <a:lnTo>
                  <a:pt x="4230801" y="3732136"/>
                </a:lnTo>
                <a:close/>
              </a:path>
              <a:path w="4243705" h="3738879">
                <a:moveTo>
                  <a:pt x="4243501" y="3732136"/>
                </a:moveTo>
                <a:lnTo>
                  <a:pt x="4230801" y="3732136"/>
                </a:lnTo>
                <a:lnTo>
                  <a:pt x="4237151" y="3725786"/>
                </a:lnTo>
                <a:lnTo>
                  <a:pt x="4243501" y="3725786"/>
                </a:lnTo>
                <a:lnTo>
                  <a:pt x="4243501" y="3732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9811" y="95992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0185" y="2029879"/>
            <a:ext cx="6578600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69900" marR="5080" indent="-4572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</a:t>
            </a:r>
            <a:r>
              <a:rPr dirty="0" sz="2400">
                <a:latin typeface="华文楷体"/>
                <a:cs typeface="华文楷体"/>
              </a:rPr>
              <a:t>：在磁场中垂直于磁场方向的通电导线， 所受的力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跟电流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和导线长度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之比定 义为磁感应强度。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9811" y="95992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</a:t>
            </a:r>
          </a:p>
        </p:txBody>
      </p:sp>
      <p:sp>
        <p:nvSpPr>
          <p:cNvPr id="6" name="object 6"/>
          <p:cNvSpPr/>
          <p:nvPr/>
        </p:nvSpPr>
        <p:spPr>
          <a:xfrm>
            <a:off x="4778412" y="361932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3834" y="0"/>
                </a:lnTo>
              </a:path>
            </a:pathLst>
          </a:custGeom>
          <a:ln w="178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07915" y="3617785"/>
            <a:ext cx="24447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20" i="1">
                <a:latin typeface="Times New Roman"/>
                <a:cs typeface="Times New Roman"/>
              </a:rPr>
              <a:t>I</a:t>
            </a:r>
            <a:r>
              <a:rPr dirty="0" sz="2850" spc="-5" i="1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530487" y="3319373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7687" y="3336633"/>
            <a:ext cx="630491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8215" algn="l"/>
              </a:tabLst>
            </a:pPr>
            <a:r>
              <a:rPr dirty="0" baseline="13888" sz="3600">
                <a:solidFill>
                  <a:srgbClr val="0000FF"/>
                </a:solidFill>
                <a:latin typeface="华文楷体"/>
                <a:cs typeface="华文楷体"/>
              </a:rPr>
              <a:t>定义式</a:t>
            </a:r>
            <a:r>
              <a:rPr dirty="0" baseline="13888" sz="3600" spc="-450">
                <a:solidFill>
                  <a:srgbClr val="0000FF"/>
                </a:solidFill>
                <a:latin typeface="华文楷体"/>
                <a:cs typeface="华文楷体"/>
              </a:rPr>
              <a:t>：</a:t>
            </a:r>
            <a:r>
              <a:rPr dirty="0" sz="2850" spc="-10" i="1">
                <a:latin typeface="Times New Roman"/>
                <a:cs typeface="Times New Roman"/>
              </a:rPr>
              <a:t>B</a:t>
            </a:r>
            <a:r>
              <a:rPr dirty="0" sz="2850" spc="-1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250">
                <a:latin typeface="Times New Roman"/>
                <a:cs typeface="Times New Roman"/>
              </a:rPr>
              <a:t> </a:t>
            </a:r>
            <a:r>
              <a:rPr dirty="0" baseline="35087" sz="4275" spc="-15" i="1">
                <a:latin typeface="Times New Roman"/>
                <a:cs typeface="Times New Roman"/>
              </a:rPr>
              <a:t>F</a:t>
            </a:r>
            <a:r>
              <a:rPr dirty="0" baseline="35087" sz="4275" i="1">
                <a:latin typeface="Times New Roman"/>
                <a:cs typeface="Times New Roman"/>
              </a:rPr>
              <a:t>	</a:t>
            </a:r>
            <a:r>
              <a:rPr dirty="0" baseline="1984" sz="4200">
                <a:latin typeface="华文楷体"/>
                <a:cs typeface="华文楷体"/>
              </a:rPr>
              <a:t>（</a:t>
            </a:r>
            <a:r>
              <a:rPr dirty="0" baseline="2314" sz="3600">
                <a:solidFill>
                  <a:srgbClr val="FF0000"/>
                </a:solidFill>
                <a:latin typeface="华文楷体"/>
                <a:cs typeface="华文楷体"/>
              </a:rPr>
              <a:t>通电导线与磁场方向垂直</a:t>
            </a:r>
            <a:r>
              <a:rPr dirty="0" baseline="1984" sz="4200" spc="-7">
                <a:latin typeface="华文楷体"/>
                <a:cs typeface="华文楷体"/>
              </a:rPr>
              <a:t>）</a:t>
            </a:r>
            <a:endParaRPr baseline="1984" sz="42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0185" y="2029879"/>
            <a:ext cx="6578600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69900" marR="5080" indent="-4572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</a:t>
            </a:r>
            <a:r>
              <a:rPr dirty="0" sz="2400">
                <a:latin typeface="华文楷体"/>
                <a:cs typeface="华文楷体"/>
              </a:rPr>
              <a:t>：在磁场中垂直于磁场方向的通电导线， 所受的力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跟电流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和导线长度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之比定 义为磁感应强度。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450" y="1254061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磁场有方向</a:t>
            </a:r>
          </a:p>
        </p:txBody>
      </p:sp>
      <p:sp>
        <p:nvSpPr>
          <p:cNvPr id="3" name="object 3"/>
          <p:cNvSpPr/>
          <p:nvPr/>
        </p:nvSpPr>
        <p:spPr>
          <a:xfrm>
            <a:off x="4346447" y="2378964"/>
            <a:ext cx="3715511" cy="2785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9811" y="95992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</a:t>
            </a:r>
          </a:p>
        </p:txBody>
      </p:sp>
      <p:sp>
        <p:nvSpPr>
          <p:cNvPr id="6" name="object 6"/>
          <p:cNvSpPr/>
          <p:nvPr/>
        </p:nvSpPr>
        <p:spPr>
          <a:xfrm>
            <a:off x="4778412" y="361932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3834" y="0"/>
                </a:lnTo>
              </a:path>
            </a:pathLst>
          </a:custGeom>
          <a:ln w="178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07915" y="3617785"/>
            <a:ext cx="24447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20" i="1">
                <a:latin typeface="Times New Roman"/>
                <a:cs typeface="Times New Roman"/>
              </a:rPr>
              <a:t>I</a:t>
            </a:r>
            <a:r>
              <a:rPr dirty="0" sz="2850" spc="-5" i="1">
                <a:latin typeface="Times New Roman"/>
                <a:cs typeface="Times New Roman"/>
              </a:rPr>
              <a:t>l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487" y="3319373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87687" y="3336633"/>
            <a:ext cx="630491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8215" algn="l"/>
              </a:tabLst>
            </a:pPr>
            <a:r>
              <a:rPr dirty="0" baseline="13888" sz="3600">
                <a:solidFill>
                  <a:srgbClr val="0000FF"/>
                </a:solidFill>
                <a:latin typeface="华文楷体"/>
                <a:cs typeface="华文楷体"/>
              </a:rPr>
              <a:t>定义式</a:t>
            </a:r>
            <a:r>
              <a:rPr dirty="0" baseline="13888" sz="3600" spc="-450">
                <a:solidFill>
                  <a:srgbClr val="0000FF"/>
                </a:solidFill>
                <a:latin typeface="华文楷体"/>
                <a:cs typeface="华文楷体"/>
              </a:rPr>
              <a:t>：</a:t>
            </a:r>
            <a:r>
              <a:rPr dirty="0" sz="2850" spc="-10" i="1">
                <a:latin typeface="Times New Roman"/>
                <a:cs typeface="Times New Roman"/>
              </a:rPr>
              <a:t>B</a:t>
            </a:r>
            <a:r>
              <a:rPr dirty="0" sz="2850" spc="-1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250">
                <a:latin typeface="Times New Roman"/>
                <a:cs typeface="Times New Roman"/>
              </a:rPr>
              <a:t> </a:t>
            </a:r>
            <a:r>
              <a:rPr dirty="0" baseline="35087" sz="4275" spc="-15" i="1">
                <a:latin typeface="Times New Roman"/>
                <a:cs typeface="Times New Roman"/>
              </a:rPr>
              <a:t>F</a:t>
            </a:r>
            <a:r>
              <a:rPr dirty="0" baseline="35087" sz="4275" i="1">
                <a:latin typeface="Times New Roman"/>
                <a:cs typeface="Times New Roman"/>
              </a:rPr>
              <a:t>	</a:t>
            </a:r>
            <a:r>
              <a:rPr dirty="0" baseline="1984" sz="4200">
                <a:latin typeface="华文楷体"/>
                <a:cs typeface="华文楷体"/>
              </a:rPr>
              <a:t>（</a:t>
            </a:r>
            <a:r>
              <a:rPr dirty="0" baseline="2314" sz="3600">
                <a:solidFill>
                  <a:srgbClr val="FF0000"/>
                </a:solidFill>
                <a:latin typeface="华文楷体"/>
                <a:cs typeface="华文楷体"/>
              </a:rPr>
              <a:t>通电导线与磁场方向垂直</a:t>
            </a:r>
            <a:r>
              <a:rPr dirty="0" baseline="1984" sz="4200" spc="-7">
                <a:latin typeface="华文楷体"/>
                <a:cs typeface="华文楷体"/>
              </a:rPr>
              <a:t>）</a:t>
            </a:r>
            <a:endParaRPr baseline="1984" sz="42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0185" y="2029879"/>
            <a:ext cx="6578600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69900" marR="5080" indent="-4572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</a:t>
            </a:r>
            <a:r>
              <a:rPr dirty="0" sz="2400">
                <a:latin typeface="华文楷体"/>
                <a:cs typeface="华文楷体"/>
              </a:rPr>
              <a:t>：在磁场中垂直于磁场方向的通电导线， 所受的力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跟电流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和导线长度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之比定 义为磁感应强度。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3291" y="4136593"/>
            <a:ext cx="139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单位：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7149" y="4372279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 h="0">
                <a:moveTo>
                  <a:pt x="0" y="0"/>
                </a:moveTo>
                <a:lnTo>
                  <a:pt x="690346" y="0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77951" y="3910317"/>
            <a:ext cx="26162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64756" y="4368279"/>
            <a:ext cx="68326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A</a:t>
            </a:r>
            <a:r>
              <a:rPr dirty="0" sz="2550" spc="-340">
                <a:latin typeface="Times New Roman"/>
                <a:cs typeface="Times New Roman"/>
              </a:rPr>
              <a:t> </a:t>
            </a:r>
            <a:r>
              <a:rPr dirty="0" sz="2550" spc="-760">
                <a:latin typeface="Symbol"/>
                <a:cs typeface="Symbol"/>
              </a:rPr>
              <a:t></a:t>
            </a:r>
            <a:r>
              <a:rPr dirty="0" sz="2550" spc="-34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9811" y="95992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</a:t>
            </a:r>
          </a:p>
        </p:txBody>
      </p:sp>
      <p:sp>
        <p:nvSpPr>
          <p:cNvPr id="6" name="object 6"/>
          <p:cNvSpPr/>
          <p:nvPr/>
        </p:nvSpPr>
        <p:spPr>
          <a:xfrm>
            <a:off x="4778412" y="361932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3834" y="0"/>
                </a:lnTo>
              </a:path>
            </a:pathLst>
          </a:custGeom>
          <a:ln w="178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30487" y="3319373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7687" y="3336633"/>
            <a:ext cx="630491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8215" algn="l"/>
              </a:tabLst>
            </a:pPr>
            <a:r>
              <a:rPr dirty="0" baseline="13888" sz="3600">
                <a:solidFill>
                  <a:srgbClr val="0000FF"/>
                </a:solidFill>
                <a:latin typeface="华文楷体"/>
                <a:cs typeface="华文楷体"/>
              </a:rPr>
              <a:t>定义式</a:t>
            </a:r>
            <a:r>
              <a:rPr dirty="0" baseline="13888" sz="3600" spc="-450">
                <a:solidFill>
                  <a:srgbClr val="0000FF"/>
                </a:solidFill>
                <a:latin typeface="华文楷体"/>
                <a:cs typeface="华文楷体"/>
              </a:rPr>
              <a:t>：</a:t>
            </a:r>
            <a:r>
              <a:rPr dirty="0" sz="2850" spc="-10" i="1">
                <a:latin typeface="Times New Roman"/>
                <a:cs typeface="Times New Roman"/>
              </a:rPr>
              <a:t>B</a:t>
            </a:r>
            <a:r>
              <a:rPr dirty="0" sz="2850" spc="-1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250">
                <a:latin typeface="Times New Roman"/>
                <a:cs typeface="Times New Roman"/>
              </a:rPr>
              <a:t> </a:t>
            </a:r>
            <a:r>
              <a:rPr dirty="0" baseline="35087" sz="4275" spc="-15" i="1">
                <a:latin typeface="Times New Roman"/>
                <a:cs typeface="Times New Roman"/>
              </a:rPr>
              <a:t>F</a:t>
            </a:r>
            <a:r>
              <a:rPr dirty="0" baseline="35087" sz="4275" i="1">
                <a:latin typeface="Times New Roman"/>
                <a:cs typeface="Times New Roman"/>
              </a:rPr>
              <a:t>	</a:t>
            </a:r>
            <a:r>
              <a:rPr dirty="0" baseline="1984" sz="4200">
                <a:latin typeface="华文楷体"/>
                <a:cs typeface="华文楷体"/>
              </a:rPr>
              <a:t>（</a:t>
            </a:r>
            <a:r>
              <a:rPr dirty="0" baseline="2314" sz="3600">
                <a:solidFill>
                  <a:srgbClr val="FF0000"/>
                </a:solidFill>
                <a:latin typeface="华文楷体"/>
                <a:cs typeface="华文楷体"/>
              </a:rPr>
              <a:t>通电导线与磁场方向垂直</a:t>
            </a:r>
            <a:r>
              <a:rPr dirty="0" baseline="1984" sz="4200" spc="-7">
                <a:latin typeface="华文楷体"/>
                <a:cs typeface="华文楷体"/>
              </a:rPr>
              <a:t>）</a:t>
            </a:r>
            <a:endParaRPr baseline="1984" sz="42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0185" y="2029879"/>
            <a:ext cx="6578600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69900" marR="5080" indent="-4572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</a:t>
            </a:r>
            <a:r>
              <a:rPr dirty="0" sz="2400">
                <a:latin typeface="华文楷体"/>
                <a:cs typeface="华文楷体"/>
              </a:rPr>
              <a:t>：在磁场中垂直于磁场方向的通电导线， 所受的力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跟电流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和导线长度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之比定 义为磁感应强度。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6428" y="3881628"/>
            <a:ext cx="1146048" cy="1464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13291" y="4136593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0491" y="3510245"/>
            <a:ext cx="3100705" cy="102298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849755">
              <a:lnSpc>
                <a:spcPct val="100000"/>
              </a:lnSpc>
              <a:spcBef>
                <a:spcPts val="935"/>
              </a:spcBef>
            </a:pPr>
            <a:r>
              <a:rPr dirty="0" sz="2850" spc="-15" i="1">
                <a:latin typeface="Times New Roman"/>
                <a:cs typeface="Times New Roman"/>
              </a:rPr>
              <a:t>Il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baseline="1157" sz="3600">
                <a:solidFill>
                  <a:srgbClr val="0000FF"/>
                </a:solidFill>
                <a:latin typeface="华文楷体"/>
                <a:cs typeface="华文楷体"/>
              </a:rPr>
              <a:t>单位：</a:t>
            </a:r>
            <a:r>
              <a:rPr dirty="0" baseline="1157" sz="3600" spc="-150">
                <a:solidFill>
                  <a:srgbClr val="0000FF"/>
                </a:solidFill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特斯拉</a:t>
            </a:r>
            <a:r>
              <a:rPr dirty="0" sz="2400" spc="-50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（特）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57149" y="4372279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 h="0">
                <a:moveTo>
                  <a:pt x="0" y="0"/>
                </a:moveTo>
                <a:lnTo>
                  <a:pt x="690346" y="0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77951" y="3910317"/>
            <a:ext cx="26162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29576" y="5355903"/>
            <a:ext cx="2070100" cy="6477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000">
                <a:latin typeface="华文楷体"/>
                <a:cs typeface="华文楷体"/>
              </a:rPr>
              <a:t>特斯拉</a:t>
            </a:r>
            <a:r>
              <a:rPr dirty="0" sz="2000" spc="-5">
                <a:latin typeface="Times New Roman"/>
                <a:cs typeface="Times New Roman"/>
              </a:rPr>
              <a:t>Nikola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Tesla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000" spc="-5">
                <a:latin typeface="宋体"/>
                <a:cs typeface="宋体"/>
              </a:rPr>
              <a:t>（</a:t>
            </a:r>
            <a:r>
              <a:rPr dirty="0" sz="2000" spc="-5">
                <a:latin typeface="Times New Roman"/>
                <a:cs typeface="Times New Roman"/>
              </a:rPr>
              <a:t>1856—1943</a:t>
            </a:r>
            <a:r>
              <a:rPr dirty="0" sz="2000" spc="-5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64756" y="4368279"/>
            <a:ext cx="68326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A</a:t>
            </a:r>
            <a:r>
              <a:rPr dirty="0" sz="2550" spc="-340">
                <a:latin typeface="Times New Roman"/>
                <a:cs typeface="Times New Roman"/>
              </a:rPr>
              <a:t> </a:t>
            </a:r>
            <a:r>
              <a:rPr dirty="0" sz="2550" spc="-760">
                <a:latin typeface="Symbol"/>
                <a:cs typeface="Symbol"/>
              </a:rPr>
              <a:t></a:t>
            </a:r>
            <a:r>
              <a:rPr dirty="0" sz="2550" spc="-34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99811" y="959929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</a:t>
            </a:r>
          </a:p>
        </p:txBody>
      </p:sp>
      <p:sp>
        <p:nvSpPr>
          <p:cNvPr id="6" name="object 6"/>
          <p:cNvSpPr/>
          <p:nvPr/>
        </p:nvSpPr>
        <p:spPr>
          <a:xfrm>
            <a:off x="4778412" y="3619322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3834" y="0"/>
                </a:lnTo>
              </a:path>
            </a:pathLst>
          </a:custGeom>
          <a:ln w="178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30487" y="3319373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7687" y="3336633"/>
            <a:ext cx="631253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28215" algn="l"/>
              </a:tabLst>
            </a:pPr>
            <a:r>
              <a:rPr dirty="0" baseline="13888" sz="3600">
                <a:solidFill>
                  <a:srgbClr val="0000FF"/>
                </a:solidFill>
                <a:latin typeface="华文楷体"/>
                <a:cs typeface="华文楷体"/>
              </a:rPr>
              <a:t>定义式</a:t>
            </a:r>
            <a:r>
              <a:rPr dirty="0" baseline="13888" sz="3600" spc="-232">
                <a:solidFill>
                  <a:srgbClr val="0000FF"/>
                </a:solidFill>
                <a:latin typeface="华文楷体"/>
                <a:cs typeface="华文楷体"/>
              </a:rPr>
              <a:t>：</a:t>
            </a:r>
            <a:r>
              <a:rPr dirty="0" sz="2850" spc="-155" i="1">
                <a:latin typeface="Times New Roman"/>
                <a:cs typeface="Times New Roman"/>
              </a:rPr>
              <a:t>B</a:t>
            </a:r>
            <a:r>
              <a:rPr dirty="0" sz="2850" spc="-1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254">
                <a:latin typeface="Times New Roman"/>
                <a:cs typeface="Times New Roman"/>
              </a:rPr>
              <a:t> </a:t>
            </a:r>
            <a:r>
              <a:rPr dirty="0" baseline="35087" sz="4275" spc="-15" i="1">
                <a:latin typeface="Times New Roman"/>
                <a:cs typeface="Times New Roman"/>
              </a:rPr>
              <a:t>F	</a:t>
            </a:r>
            <a:r>
              <a:rPr dirty="0" baseline="1984" sz="4200" b="1">
                <a:latin typeface="华文楷体"/>
                <a:cs typeface="华文楷体"/>
              </a:rPr>
              <a:t>（</a:t>
            </a:r>
            <a:r>
              <a:rPr dirty="0" baseline="2314" sz="3600" b="1">
                <a:solidFill>
                  <a:srgbClr val="FF0000"/>
                </a:solidFill>
                <a:latin typeface="华文楷体"/>
                <a:cs typeface="华文楷体"/>
              </a:rPr>
              <a:t>通电导线与磁场方向垂直</a:t>
            </a:r>
            <a:r>
              <a:rPr dirty="0" baseline="1984" sz="4200" spc="-15" b="1">
                <a:latin typeface="华文楷体"/>
                <a:cs typeface="华文楷体"/>
              </a:rPr>
              <a:t>）</a:t>
            </a:r>
            <a:endParaRPr baseline="1984" sz="42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0185" y="2029879"/>
            <a:ext cx="6578600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69900" marR="5080" indent="-4572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</a:t>
            </a:r>
            <a:r>
              <a:rPr dirty="0" sz="2400">
                <a:latin typeface="华文楷体"/>
                <a:cs typeface="华文楷体"/>
              </a:rPr>
              <a:t>：在磁场中垂直于磁场方向的通电导线， 所受的力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跟电流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和导线长度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之比定 义为磁感应强度。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96428" y="3881628"/>
            <a:ext cx="1146048" cy="1464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513291" y="4136593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0491" y="3510245"/>
            <a:ext cx="3100705" cy="102298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849755">
              <a:lnSpc>
                <a:spcPct val="100000"/>
              </a:lnSpc>
              <a:spcBef>
                <a:spcPts val="935"/>
              </a:spcBef>
            </a:pPr>
            <a:r>
              <a:rPr dirty="0" sz="2850" spc="-15" i="1">
                <a:latin typeface="Times New Roman"/>
                <a:cs typeface="Times New Roman"/>
              </a:rPr>
              <a:t>Il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baseline="1157" sz="3600">
                <a:solidFill>
                  <a:srgbClr val="0000FF"/>
                </a:solidFill>
                <a:latin typeface="华文楷体"/>
                <a:cs typeface="华文楷体"/>
              </a:rPr>
              <a:t>单位：</a:t>
            </a:r>
            <a:r>
              <a:rPr dirty="0" baseline="1157" sz="3600" spc="-150">
                <a:solidFill>
                  <a:srgbClr val="0000FF"/>
                </a:solidFill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特斯拉</a:t>
            </a:r>
            <a:r>
              <a:rPr dirty="0" sz="2400" spc="-50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（特）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57149" y="4372279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 h="0">
                <a:moveTo>
                  <a:pt x="0" y="0"/>
                </a:moveTo>
                <a:lnTo>
                  <a:pt x="690346" y="0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77951" y="3910317"/>
            <a:ext cx="26162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9576" y="5355903"/>
            <a:ext cx="2070100" cy="6477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2000">
                <a:latin typeface="华文楷体"/>
                <a:cs typeface="华文楷体"/>
              </a:rPr>
              <a:t>特斯拉</a:t>
            </a:r>
            <a:r>
              <a:rPr dirty="0" sz="2000" spc="-5">
                <a:latin typeface="Times New Roman"/>
                <a:cs typeface="Times New Roman"/>
              </a:rPr>
              <a:t>Nikola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Tesla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2000" spc="-5">
                <a:latin typeface="宋体"/>
                <a:cs typeface="宋体"/>
              </a:rPr>
              <a:t>（</a:t>
            </a:r>
            <a:r>
              <a:rPr dirty="0" sz="2000" spc="-5">
                <a:latin typeface="Times New Roman"/>
                <a:cs typeface="Times New Roman"/>
              </a:rPr>
              <a:t>1856—1943</a:t>
            </a:r>
            <a:r>
              <a:rPr dirty="0" sz="2000" spc="-5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64756" y="4368279"/>
            <a:ext cx="68326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A</a:t>
            </a:r>
            <a:r>
              <a:rPr dirty="0" sz="2550" spc="-340">
                <a:latin typeface="Times New Roman"/>
                <a:cs typeface="Times New Roman"/>
              </a:rPr>
              <a:t> </a:t>
            </a:r>
            <a:r>
              <a:rPr dirty="0" sz="2550" spc="-760">
                <a:latin typeface="Symbol"/>
                <a:cs typeface="Symbol"/>
              </a:rPr>
              <a:t></a:t>
            </a:r>
            <a:r>
              <a:rPr dirty="0" sz="2550" spc="-34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8168" y="4164418"/>
            <a:ext cx="688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147311" y="959929"/>
            <a:ext cx="3835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一些磁场的磁感应强度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7267" y="2292095"/>
            <a:ext cx="5099303" cy="3838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72777" y="1790331"/>
            <a:ext cx="20123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必修</a:t>
            </a:r>
            <a:r>
              <a:rPr dirty="0" sz="2400">
                <a:latin typeface="Times New Roman"/>
                <a:cs typeface="Times New Roman"/>
              </a:rPr>
              <a:t>3</a:t>
            </a:r>
            <a:r>
              <a:rPr dirty="0" sz="2400">
                <a:latin typeface="华文楷体"/>
                <a:cs typeface="华文楷体"/>
              </a:rPr>
              <a:t>课本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90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2956" y="2538793"/>
            <a:ext cx="1931085" cy="1338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530432" y="4844757"/>
            <a:ext cx="3073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华文楷体"/>
                <a:cs typeface="华文楷体"/>
              </a:rPr>
              <a:t>电场强度的矢量性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47234" y="3858158"/>
            <a:ext cx="518121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30432" y="3878795"/>
            <a:ext cx="565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+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11254" y="4142130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24"/>
                </a:moveTo>
                <a:lnTo>
                  <a:pt x="0" y="7620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64594" y="4142651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24"/>
                </a:moveTo>
                <a:lnTo>
                  <a:pt x="0" y="7620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17934" y="4143171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67" y="7912"/>
                </a:moveTo>
                <a:lnTo>
                  <a:pt x="0" y="7620"/>
                </a:lnTo>
                <a:lnTo>
                  <a:pt x="63" y="0"/>
                </a:lnTo>
                <a:lnTo>
                  <a:pt x="30543" y="292"/>
                </a:lnTo>
                <a:lnTo>
                  <a:pt x="30467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71261" y="4143692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20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324602" y="4144213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12"/>
                </a:moveTo>
                <a:lnTo>
                  <a:pt x="0" y="7620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377941" y="4144733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31282" y="4145254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84621" y="4145775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67" y="7912"/>
                </a:moveTo>
                <a:lnTo>
                  <a:pt x="0" y="7619"/>
                </a:lnTo>
                <a:lnTo>
                  <a:pt x="63" y="0"/>
                </a:lnTo>
                <a:lnTo>
                  <a:pt x="30543" y="292"/>
                </a:lnTo>
                <a:lnTo>
                  <a:pt x="30467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537949" y="4146296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07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91289" y="4146803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24"/>
                </a:moveTo>
                <a:lnTo>
                  <a:pt x="0" y="7620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644629" y="4147324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24"/>
                </a:moveTo>
                <a:lnTo>
                  <a:pt x="0" y="7620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97969" y="4147845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24"/>
                </a:moveTo>
                <a:lnTo>
                  <a:pt x="0" y="7620"/>
                </a:lnTo>
                <a:lnTo>
                  <a:pt x="76" y="0"/>
                </a:lnTo>
                <a:lnTo>
                  <a:pt x="30556" y="304"/>
                </a:lnTo>
                <a:lnTo>
                  <a:pt x="30480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51309" y="4148366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67" y="7912"/>
                </a:moveTo>
                <a:lnTo>
                  <a:pt x="0" y="7620"/>
                </a:lnTo>
                <a:lnTo>
                  <a:pt x="63" y="0"/>
                </a:lnTo>
                <a:lnTo>
                  <a:pt x="30543" y="304"/>
                </a:lnTo>
                <a:lnTo>
                  <a:pt x="30467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04636" y="4148886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57976" y="4149407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911316" y="4149928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964656" y="4150448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17996" y="4150969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19"/>
                </a:lnTo>
                <a:lnTo>
                  <a:pt x="63" y="0"/>
                </a:lnTo>
                <a:lnTo>
                  <a:pt x="30543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71323" y="4151490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07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124663" y="4151998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24"/>
                </a:moveTo>
                <a:lnTo>
                  <a:pt x="0" y="7620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178003" y="4152519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24"/>
                </a:moveTo>
                <a:lnTo>
                  <a:pt x="0" y="7619"/>
                </a:lnTo>
                <a:lnTo>
                  <a:pt x="76" y="0"/>
                </a:lnTo>
                <a:lnTo>
                  <a:pt x="30556" y="304"/>
                </a:lnTo>
                <a:lnTo>
                  <a:pt x="30480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31344" y="4153039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24"/>
                </a:moveTo>
                <a:lnTo>
                  <a:pt x="0" y="7619"/>
                </a:lnTo>
                <a:lnTo>
                  <a:pt x="76" y="0"/>
                </a:lnTo>
                <a:lnTo>
                  <a:pt x="30556" y="304"/>
                </a:lnTo>
                <a:lnTo>
                  <a:pt x="30480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84683" y="4153560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19"/>
                </a:lnTo>
                <a:lnTo>
                  <a:pt x="63" y="0"/>
                </a:lnTo>
                <a:lnTo>
                  <a:pt x="30543" y="304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38011" y="4154080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91351" y="4154601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80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444691" y="4155122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4" h="8254">
                <a:moveTo>
                  <a:pt x="30479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98031" y="4155643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80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551371" y="4156163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67" y="7912"/>
                </a:moveTo>
                <a:lnTo>
                  <a:pt x="0" y="7620"/>
                </a:lnTo>
                <a:lnTo>
                  <a:pt x="63" y="0"/>
                </a:lnTo>
                <a:lnTo>
                  <a:pt x="30543" y="292"/>
                </a:lnTo>
                <a:lnTo>
                  <a:pt x="30467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04698" y="4156684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80" y="7912"/>
                </a:moveTo>
                <a:lnTo>
                  <a:pt x="0" y="7607"/>
                </a:lnTo>
                <a:lnTo>
                  <a:pt x="76" y="0"/>
                </a:lnTo>
                <a:lnTo>
                  <a:pt x="30556" y="292"/>
                </a:lnTo>
                <a:lnTo>
                  <a:pt x="30480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658038" y="4157192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79" y="7924"/>
                </a:moveTo>
                <a:lnTo>
                  <a:pt x="0" y="7619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711378" y="4157713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79" y="7924"/>
                </a:moveTo>
                <a:lnTo>
                  <a:pt x="0" y="7619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64718" y="4158234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79" y="7924"/>
                </a:moveTo>
                <a:lnTo>
                  <a:pt x="0" y="7619"/>
                </a:lnTo>
                <a:lnTo>
                  <a:pt x="76" y="0"/>
                </a:lnTo>
                <a:lnTo>
                  <a:pt x="30556" y="304"/>
                </a:lnTo>
                <a:lnTo>
                  <a:pt x="30479" y="7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818058" y="4158754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79" y="7912"/>
                </a:moveTo>
                <a:lnTo>
                  <a:pt x="0" y="7619"/>
                </a:lnTo>
                <a:lnTo>
                  <a:pt x="63" y="0"/>
                </a:lnTo>
                <a:lnTo>
                  <a:pt x="30543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871386" y="4159275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79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24726" y="4159796"/>
            <a:ext cx="31115" cy="8255"/>
          </a:xfrm>
          <a:custGeom>
            <a:avLst/>
            <a:gdLst/>
            <a:ahLst/>
            <a:cxnLst/>
            <a:rect l="l" t="t" r="r" b="b"/>
            <a:pathLst>
              <a:path w="31115" h="8254">
                <a:moveTo>
                  <a:pt x="30479" y="7912"/>
                </a:moveTo>
                <a:lnTo>
                  <a:pt x="0" y="7619"/>
                </a:lnTo>
                <a:lnTo>
                  <a:pt x="76" y="0"/>
                </a:lnTo>
                <a:lnTo>
                  <a:pt x="30556" y="292"/>
                </a:lnTo>
                <a:lnTo>
                  <a:pt x="30479" y="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59004" y="2906153"/>
            <a:ext cx="726440" cy="969644"/>
          </a:xfrm>
          <a:custGeom>
            <a:avLst/>
            <a:gdLst/>
            <a:ahLst/>
            <a:cxnLst/>
            <a:rect l="l" t="t" r="r" b="b"/>
            <a:pathLst>
              <a:path w="726440" h="969645">
                <a:moveTo>
                  <a:pt x="18224" y="28981"/>
                </a:moveTo>
                <a:lnTo>
                  <a:pt x="0" y="4559"/>
                </a:lnTo>
                <a:lnTo>
                  <a:pt x="6108" y="0"/>
                </a:lnTo>
                <a:lnTo>
                  <a:pt x="24333" y="24422"/>
                </a:lnTo>
                <a:lnTo>
                  <a:pt x="18224" y="28981"/>
                </a:lnTo>
                <a:close/>
              </a:path>
              <a:path w="726440" h="969645">
                <a:moveTo>
                  <a:pt x="50126" y="71729"/>
                </a:moveTo>
                <a:lnTo>
                  <a:pt x="31902" y="47307"/>
                </a:lnTo>
                <a:lnTo>
                  <a:pt x="38011" y="42748"/>
                </a:lnTo>
                <a:lnTo>
                  <a:pt x="56235" y="67182"/>
                </a:lnTo>
                <a:lnTo>
                  <a:pt x="50126" y="71729"/>
                </a:lnTo>
                <a:close/>
              </a:path>
              <a:path w="726440" h="969645">
                <a:moveTo>
                  <a:pt x="82029" y="114490"/>
                </a:moveTo>
                <a:lnTo>
                  <a:pt x="63804" y="90055"/>
                </a:lnTo>
                <a:lnTo>
                  <a:pt x="69913" y="85496"/>
                </a:lnTo>
                <a:lnTo>
                  <a:pt x="88137" y="109931"/>
                </a:lnTo>
                <a:lnTo>
                  <a:pt x="82029" y="114490"/>
                </a:lnTo>
                <a:close/>
              </a:path>
              <a:path w="726440" h="969645">
                <a:moveTo>
                  <a:pt x="113931" y="157238"/>
                </a:moveTo>
                <a:lnTo>
                  <a:pt x="95707" y="132803"/>
                </a:lnTo>
                <a:lnTo>
                  <a:pt x="101803" y="128244"/>
                </a:lnTo>
                <a:lnTo>
                  <a:pt x="120040" y="152679"/>
                </a:lnTo>
                <a:lnTo>
                  <a:pt x="113931" y="157238"/>
                </a:lnTo>
                <a:close/>
              </a:path>
              <a:path w="726440" h="969645">
                <a:moveTo>
                  <a:pt x="145834" y="199986"/>
                </a:moveTo>
                <a:lnTo>
                  <a:pt x="127596" y="175552"/>
                </a:lnTo>
                <a:lnTo>
                  <a:pt x="133705" y="171005"/>
                </a:lnTo>
                <a:lnTo>
                  <a:pt x="151930" y="195427"/>
                </a:lnTo>
                <a:lnTo>
                  <a:pt x="145834" y="199986"/>
                </a:lnTo>
                <a:close/>
              </a:path>
              <a:path w="726440" h="969645">
                <a:moveTo>
                  <a:pt x="177723" y="242735"/>
                </a:moveTo>
                <a:lnTo>
                  <a:pt x="159499" y="218300"/>
                </a:lnTo>
                <a:lnTo>
                  <a:pt x="165608" y="213753"/>
                </a:lnTo>
                <a:lnTo>
                  <a:pt x="183832" y="238175"/>
                </a:lnTo>
                <a:lnTo>
                  <a:pt x="177723" y="242735"/>
                </a:lnTo>
                <a:close/>
              </a:path>
              <a:path w="726440" h="969645">
                <a:moveTo>
                  <a:pt x="209626" y="285483"/>
                </a:moveTo>
                <a:lnTo>
                  <a:pt x="191401" y="261061"/>
                </a:lnTo>
                <a:lnTo>
                  <a:pt x="197510" y="256501"/>
                </a:lnTo>
                <a:lnTo>
                  <a:pt x="215734" y="280923"/>
                </a:lnTo>
                <a:lnTo>
                  <a:pt x="209626" y="285483"/>
                </a:lnTo>
                <a:close/>
              </a:path>
              <a:path w="726440" h="969645">
                <a:moveTo>
                  <a:pt x="241528" y="328231"/>
                </a:moveTo>
                <a:lnTo>
                  <a:pt x="223304" y="303809"/>
                </a:lnTo>
                <a:lnTo>
                  <a:pt x="229412" y="299250"/>
                </a:lnTo>
                <a:lnTo>
                  <a:pt x="247637" y="323672"/>
                </a:lnTo>
                <a:lnTo>
                  <a:pt x="241528" y="328231"/>
                </a:lnTo>
                <a:close/>
              </a:path>
              <a:path w="726440" h="969645">
                <a:moveTo>
                  <a:pt x="273431" y="370979"/>
                </a:moveTo>
                <a:lnTo>
                  <a:pt x="255193" y="346557"/>
                </a:lnTo>
                <a:lnTo>
                  <a:pt x="261302" y="341998"/>
                </a:lnTo>
                <a:lnTo>
                  <a:pt x="279539" y="366433"/>
                </a:lnTo>
                <a:lnTo>
                  <a:pt x="273431" y="370979"/>
                </a:lnTo>
                <a:close/>
              </a:path>
              <a:path w="726440" h="969645">
                <a:moveTo>
                  <a:pt x="305333" y="413740"/>
                </a:moveTo>
                <a:lnTo>
                  <a:pt x="287096" y="389305"/>
                </a:lnTo>
                <a:lnTo>
                  <a:pt x="293204" y="384746"/>
                </a:lnTo>
                <a:lnTo>
                  <a:pt x="311442" y="409181"/>
                </a:lnTo>
                <a:lnTo>
                  <a:pt x="305333" y="413740"/>
                </a:lnTo>
                <a:close/>
              </a:path>
              <a:path w="726440" h="969645">
                <a:moveTo>
                  <a:pt x="337223" y="456488"/>
                </a:moveTo>
                <a:lnTo>
                  <a:pt x="318998" y="432053"/>
                </a:lnTo>
                <a:lnTo>
                  <a:pt x="325107" y="427494"/>
                </a:lnTo>
                <a:lnTo>
                  <a:pt x="343331" y="451929"/>
                </a:lnTo>
                <a:lnTo>
                  <a:pt x="337223" y="456488"/>
                </a:lnTo>
                <a:close/>
              </a:path>
              <a:path w="726440" h="969645">
                <a:moveTo>
                  <a:pt x="369125" y="499237"/>
                </a:moveTo>
                <a:lnTo>
                  <a:pt x="350901" y="474802"/>
                </a:lnTo>
                <a:lnTo>
                  <a:pt x="357009" y="470242"/>
                </a:lnTo>
                <a:lnTo>
                  <a:pt x="375234" y="494677"/>
                </a:lnTo>
                <a:lnTo>
                  <a:pt x="369125" y="499237"/>
                </a:lnTo>
                <a:close/>
              </a:path>
              <a:path w="726440" h="969645">
                <a:moveTo>
                  <a:pt x="401027" y="541985"/>
                </a:moveTo>
                <a:lnTo>
                  <a:pt x="382803" y="517550"/>
                </a:lnTo>
                <a:lnTo>
                  <a:pt x="388912" y="513003"/>
                </a:lnTo>
                <a:lnTo>
                  <a:pt x="407136" y="537425"/>
                </a:lnTo>
                <a:lnTo>
                  <a:pt x="401027" y="541985"/>
                </a:lnTo>
                <a:close/>
              </a:path>
              <a:path w="726440" h="969645">
                <a:moveTo>
                  <a:pt x="432930" y="584733"/>
                </a:moveTo>
                <a:lnTo>
                  <a:pt x="414693" y="560311"/>
                </a:lnTo>
                <a:lnTo>
                  <a:pt x="420801" y="555751"/>
                </a:lnTo>
                <a:lnTo>
                  <a:pt x="439038" y="580174"/>
                </a:lnTo>
                <a:lnTo>
                  <a:pt x="432930" y="584733"/>
                </a:lnTo>
                <a:close/>
              </a:path>
              <a:path w="726440" h="969645">
                <a:moveTo>
                  <a:pt x="464832" y="627481"/>
                </a:moveTo>
                <a:lnTo>
                  <a:pt x="446595" y="603059"/>
                </a:lnTo>
                <a:lnTo>
                  <a:pt x="452704" y="598500"/>
                </a:lnTo>
                <a:lnTo>
                  <a:pt x="470928" y="622922"/>
                </a:lnTo>
                <a:lnTo>
                  <a:pt x="464832" y="627481"/>
                </a:lnTo>
                <a:close/>
              </a:path>
              <a:path w="726440" h="969645">
                <a:moveTo>
                  <a:pt x="496722" y="670229"/>
                </a:moveTo>
                <a:lnTo>
                  <a:pt x="478497" y="645807"/>
                </a:lnTo>
                <a:lnTo>
                  <a:pt x="484606" y="641248"/>
                </a:lnTo>
                <a:lnTo>
                  <a:pt x="502831" y="665683"/>
                </a:lnTo>
                <a:lnTo>
                  <a:pt x="496722" y="670229"/>
                </a:lnTo>
                <a:close/>
              </a:path>
              <a:path w="726440" h="969645">
                <a:moveTo>
                  <a:pt x="528624" y="712977"/>
                </a:moveTo>
                <a:lnTo>
                  <a:pt x="510400" y="688555"/>
                </a:lnTo>
                <a:lnTo>
                  <a:pt x="516509" y="683996"/>
                </a:lnTo>
                <a:lnTo>
                  <a:pt x="534733" y="708431"/>
                </a:lnTo>
                <a:lnTo>
                  <a:pt x="528624" y="712977"/>
                </a:lnTo>
                <a:close/>
              </a:path>
              <a:path w="726440" h="969645">
                <a:moveTo>
                  <a:pt x="560527" y="755738"/>
                </a:moveTo>
                <a:lnTo>
                  <a:pt x="542302" y="731304"/>
                </a:lnTo>
                <a:lnTo>
                  <a:pt x="548411" y="726744"/>
                </a:lnTo>
                <a:lnTo>
                  <a:pt x="566635" y="751179"/>
                </a:lnTo>
                <a:lnTo>
                  <a:pt x="560527" y="755738"/>
                </a:lnTo>
                <a:close/>
              </a:path>
              <a:path w="726440" h="969645">
                <a:moveTo>
                  <a:pt x="592429" y="798487"/>
                </a:moveTo>
                <a:lnTo>
                  <a:pt x="574192" y="774052"/>
                </a:lnTo>
                <a:lnTo>
                  <a:pt x="580301" y="769492"/>
                </a:lnTo>
                <a:lnTo>
                  <a:pt x="598538" y="793927"/>
                </a:lnTo>
                <a:lnTo>
                  <a:pt x="592429" y="798487"/>
                </a:lnTo>
                <a:close/>
              </a:path>
              <a:path w="726440" h="969645">
                <a:moveTo>
                  <a:pt x="624332" y="841235"/>
                </a:moveTo>
                <a:lnTo>
                  <a:pt x="606094" y="816800"/>
                </a:lnTo>
                <a:lnTo>
                  <a:pt x="612203" y="812253"/>
                </a:lnTo>
                <a:lnTo>
                  <a:pt x="630428" y="836676"/>
                </a:lnTo>
                <a:lnTo>
                  <a:pt x="624332" y="841235"/>
                </a:lnTo>
                <a:close/>
              </a:path>
              <a:path w="726440" h="969645">
                <a:moveTo>
                  <a:pt x="656221" y="883983"/>
                </a:moveTo>
                <a:lnTo>
                  <a:pt x="637997" y="859561"/>
                </a:lnTo>
                <a:lnTo>
                  <a:pt x="644105" y="855002"/>
                </a:lnTo>
                <a:lnTo>
                  <a:pt x="662330" y="879424"/>
                </a:lnTo>
                <a:lnTo>
                  <a:pt x="656221" y="883983"/>
                </a:lnTo>
                <a:close/>
              </a:path>
              <a:path w="726440" h="969645">
                <a:moveTo>
                  <a:pt x="688124" y="926731"/>
                </a:moveTo>
                <a:lnTo>
                  <a:pt x="669899" y="902309"/>
                </a:lnTo>
                <a:lnTo>
                  <a:pt x="676008" y="897750"/>
                </a:lnTo>
                <a:lnTo>
                  <a:pt x="694232" y="922172"/>
                </a:lnTo>
                <a:lnTo>
                  <a:pt x="688124" y="926731"/>
                </a:lnTo>
                <a:close/>
              </a:path>
              <a:path w="726440" h="969645">
                <a:moveTo>
                  <a:pt x="720026" y="969479"/>
                </a:moveTo>
                <a:lnTo>
                  <a:pt x="701802" y="945057"/>
                </a:lnTo>
                <a:lnTo>
                  <a:pt x="707910" y="940498"/>
                </a:lnTo>
                <a:lnTo>
                  <a:pt x="726135" y="964920"/>
                </a:lnTo>
                <a:lnTo>
                  <a:pt x="720026" y="969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79311" y="2930931"/>
            <a:ext cx="567690" cy="762000"/>
          </a:xfrm>
          <a:custGeom>
            <a:avLst/>
            <a:gdLst/>
            <a:ahLst/>
            <a:cxnLst/>
            <a:rect l="l" t="t" r="r" b="b"/>
            <a:pathLst>
              <a:path w="567690" h="762000">
                <a:moveTo>
                  <a:pt x="515396" y="705193"/>
                </a:moveTo>
                <a:lnTo>
                  <a:pt x="0" y="9448"/>
                </a:lnTo>
                <a:lnTo>
                  <a:pt x="12763" y="0"/>
                </a:lnTo>
                <a:lnTo>
                  <a:pt x="528155" y="695739"/>
                </a:lnTo>
                <a:lnTo>
                  <a:pt x="515396" y="705193"/>
                </a:lnTo>
                <a:close/>
              </a:path>
              <a:path w="567690" h="762000">
                <a:moveTo>
                  <a:pt x="559891" y="720496"/>
                </a:moveTo>
                <a:lnTo>
                  <a:pt x="526732" y="720496"/>
                </a:lnTo>
                <a:lnTo>
                  <a:pt x="539496" y="711047"/>
                </a:lnTo>
                <a:lnTo>
                  <a:pt x="528155" y="695739"/>
                </a:lnTo>
                <a:lnTo>
                  <a:pt x="552386" y="677786"/>
                </a:lnTo>
                <a:lnTo>
                  <a:pt x="559891" y="720496"/>
                </a:lnTo>
                <a:close/>
              </a:path>
              <a:path w="567690" h="762000">
                <a:moveTo>
                  <a:pt x="526732" y="720496"/>
                </a:moveTo>
                <a:lnTo>
                  <a:pt x="515396" y="705193"/>
                </a:lnTo>
                <a:lnTo>
                  <a:pt x="528155" y="695739"/>
                </a:lnTo>
                <a:lnTo>
                  <a:pt x="539496" y="711047"/>
                </a:lnTo>
                <a:lnTo>
                  <a:pt x="526732" y="720496"/>
                </a:lnTo>
                <a:close/>
              </a:path>
              <a:path w="567690" h="762000">
                <a:moveTo>
                  <a:pt x="567131" y="761695"/>
                </a:moveTo>
                <a:lnTo>
                  <a:pt x="491159" y="723150"/>
                </a:lnTo>
                <a:lnTo>
                  <a:pt x="515396" y="705193"/>
                </a:lnTo>
                <a:lnTo>
                  <a:pt x="526732" y="720496"/>
                </a:lnTo>
                <a:lnTo>
                  <a:pt x="559891" y="720496"/>
                </a:lnTo>
                <a:lnTo>
                  <a:pt x="567131" y="761695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963778" y="3355441"/>
            <a:ext cx="464184" cy="326390"/>
          </a:xfrm>
          <a:custGeom>
            <a:avLst/>
            <a:gdLst/>
            <a:ahLst/>
            <a:cxnLst/>
            <a:rect l="l" t="t" r="r" b="b"/>
            <a:pathLst>
              <a:path w="464184" h="326389">
                <a:moveTo>
                  <a:pt x="4356" y="326301"/>
                </a:moveTo>
                <a:lnTo>
                  <a:pt x="0" y="320039"/>
                </a:lnTo>
                <a:lnTo>
                  <a:pt x="25019" y="302628"/>
                </a:lnTo>
                <a:lnTo>
                  <a:pt x="29375" y="308889"/>
                </a:lnTo>
                <a:lnTo>
                  <a:pt x="4356" y="326301"/>
                </a:lnTo>
                <a:close/>
              </a:path>
              <a:path w="464184" h="326389">
                <a:moveTo>
                  <a:pt x="48133" y="295833"/>
                </a:moveTo>
                <a:lnTo>
                  <a:pt x="43789" y="289572"/>
                </a:lnTo>
                <a:lnTo>
                  <a:pt x="68795" y="272160"/>
                </a:lnTo>
                <a:lnTo>
                  <a:pt x="73152" y="278422"/>
                </a:lnTo>
                <a:lnTo>
                  <a:pt x="48133" y="295833"/>
                </a:lnTo>
                <a:close/>
              </a:path>
              <a:path w="464184" h="326389">
                <a:moveTo>
                  <a:pt x="91922" y="265353"/>
                </a:moveTo>
                <a:lnTo>
                  <a:pt x="87566" y="259105"/>
                </a:lnTo>
                <a:lnTo>
                  <a:pt x="112585" y="241693"/>
                </a:lnTo>
                <a:lnTo>
                  <a:pt x="116928" y="247942"/>
                </a:lnTo>
                <a:lnTo>
                  <a:pt x="91922" y="265353"/>
                </a:lnTo>
                <a:close/>
              </a:path>
              <a:path w="464184" h="326389">
                <a:moveTo>
                  <a:pt x="135699" y="234886"/>
                </a:moveTo>
                <a:lnTo>
                  <a:pt x="131343" y="228625"/>
                </a:lnTo>
                <a:lnTo>
                  <a:pt x="156362" y="211213"/>
                </a:lnTo>
                <a:lnTo>
                  <a:pt x="160718" y="217474"/>
                </a:lnTo>
                <a:lnTo>
                  <a:pt x="135699" y="234886"/>
                </a:lnTo>
                <a:close/>
              </a:path>
              <a:path w="464184" h="326389">
                <a:moveTo>
                  <a:pt x="179476" y="204419"/>
                </a:moveTo>
                <a:lnTo>
                  <a:pt x="175120" y="198158"/>
                </a:lnTo>
                <a:lnTo>
                  <a:pt x="200139" y="180746"/>
                </a:lnTo>
                <a:lnTo>
                  <a:pt x="204495" y="187007"/>
                </a:lnTo>
                <a:lnTo>
                  <a:pt x="179476" y="204419"/>
                </a:lnTo>
                <a:close/>
              </a:path>
              <a:path w="464184" h="326389">
                <a:moveTo>
                  <a:pt x="223253" y="173939"/>
                </a:moveTo>
                <a:lnTo>
                  <a:pt x="218897" y="167690"/>
                </a:lnTo>
                <a:lnTo>
                  <a:pt x="243916" y="150279"/>
                </a:lnTo>
                <a:lnTo>
                  <a:pt x="248272" y="156527"/>
                </a:lnTo>
                <a:lnTo>
                  <a:pt x="223253" y="173939"/>
                </a:lnTo>
                <a:close/>
              </a:path>
              <a:path w="464184" h="326389">
                <a:moveTo>
                  <a:pt x="267030" y="143471"/>
                </a:moveTo>
                <a:lnTo>
                  <a:pt x="262686" y="137210"/>
                </a:lnTo>
                <a:lnTo>
                  <a:pt x="287693" y="119799"/>
                </a:lnTo>
                <a:lnTo>
                  <a:pt x="292049" y="126060"/>
                </a:lnTo>
                <a:lnTo>
                  <a:pt x="267030" y="143471"/>
                </a:lnTo>
                <a:close/>
              </a:path>
              <a:path w="464184" h="326389">
                <a:moveTo>
                  <a:pt x="310819" y="113004"/>
                </a:moveTo>
                <a:lnTo>
                  <a:pt x="306463" y="106743"/>
                </a:lnTo>
                <a:lnTo>
                  <a:pt x="331482" y="89331"/>
                </a:lnTo>
                <a:lnTo>
                  <a:pt x="335826" y="95592"/>
                </a:lnTo>
                <a:lnTo>
                  <a:pt x="310819" y="113004"/>
                </a:lnTo>
                <a:close/>
              </a:path>
              <a:path w="464184" h="326389">
                <a:moveTo>
                  <a:pt x="354596" y="82524"/>
                </a:moveTo>
                <a:lnTo>
                  <a:pt x="350240" y="76276"/>
                </a:lnTo>
                <a:lnTo>
                  <a:pt x="375259" y="58864"/>
                </a:lnTo>
                <a:lnTo>
                  <a:pt x="379615" y="65112"/>
                </a:lnTo>
                <a:lnTo>
                  <a:pt x="354596" y="82524"/>
                </a:lnTo>
                <a:close/>
              </a:path>
              <a:path w="464184" h="326389">
                <a:moveTo>
                  <a:pt x="398373" y="52057"/>
                </a:moveTo>
                <a:lnTo>
                  <a:pt x="394017" y="45808"/>
                </a:lnTo>
                <a:lnTo>
                  <a:pt x="419036" y="28384"/>
                </a:lnTo>
                <a:lnTo>
                  <a:pt x="423392" y="34645"/>
                </a:lnTo>
                <a:lnTo>
                  <a:pt x="398373" y="52057"/>
                </a:lnTo>
                <a:close/>
              </a:path>
              <a:path w="464184" h="326389">
                <a:moveTo>
                  <a:pt x="442150" y="21589"/>
                </a:moveTo>
                <a:lnTo>
                  <a:pt x="437807" y="15328"/>
                </a:lnTo>
                <a:lnTo>
                  <a:pt x="459828" y="0"/>
                </a:lnTo>
                <a:lnTo>
                  <a:pt x="464185" y="6248"/>
                </a:lnTo>
                <a:lnTo>
                  <a:pt x="442150" y="2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903046" y="2565577"/>
            <a:ext cx="564515" cy="752475"/>
          </a:xfrm>
          <a:custGeom>
            <a:avLst/>
            <a:gdLst/>
            <a:ahLst/>
            <a:cxnLst/>
            <a:rect l="l" t="t" r="r" b="b"/>
            <a:pathLst>
              <a:path w="564515" h="752475">
                <a:moveTo>
                  <a:pt x="18224" y="28981"/>
                </a:moveTo>
                <a:lnTo>
                  <a:pt x="0" y="4559"/>
                </a:lnTo>
                <a:lnTo>
                  <a:pt x="6108" y="0"/>
                </a:lnTo>
                <a:lnTo>
                  <a:pt x="24333" y="24422"/>
                </a:lnTo>
                <a:lnTo>
                  <a:pt x="18224" y="28981"/>
                </a:lnTo>
                <a:close/>
              </a:path>
              <a:path w="564515" h="752475">
                <a:moveTo>
                  <a:pt x="50126" y="71729"/>
                </a:moveTo>
                <a:lnTo>
                  <a:pt x="31889" y="47307"/>
                </a:lnTo>
                <a:lnTo>
                  <a:pt x="37998" y="42748"/>
                </a:lnTo>
                <a:lnTo>
                  <a:pt x="56235" y="67170"/>
                </a:lnTo>
                <a:lnTo>
                  <a:pt x="50126" y="71729"/>
                </a:lnTo>
                <a:close/>
              </a:path>
              <a:path w="564515" h="752475">
                <a:moveTo>
                  <a:pt x="82029" y="114477"/>
                </a:moveTo>
                <a:lnTo>
                  <a:pt x="63792" y="90055"/>
                </a:lnTo>
                <a:lnTo>
                  <a:pt x="69900" y="85496"/>
                </a:lnTo>
                <a:lnTo>
                  <a:pt x="88125" y="109931"/>
                </a:lnTo>
                <a:lnTo>
                  <a:pt x="82029" y="114477"/>
                </a:lnTo>
                <a:close/>
              </a:path>
              <a:path w="564515" h="752475">
                <a:moveTo>
                  <a:pt x="113919" y="157238"/>
                </a:moveTo>
                <a:lnTo>
                  <a:pt x="95694" y="132803"/>
                </a:lnTo>
                <a:lnTo>
                  <a:pt x="101803" y="128244"/>
                </a:lnTo>
                <a:lnTo>
                  <a:pt x="120027" y="152679"/>
                </a:lnTo>
                <a:lnTo>
                  <a:pt x="113919" y="157238"/>
                </a:lnTo>
                <a:close/>
              </a:path>
              <a:path w="564515" h="752475">
                <a:moveTo>
                  <a:pt x="145821" y="199986"/>
                </a:moveTo>
                <a:lnTo>
                  <a:pt x="127596" y="175552"/>
                </a:lnTo>
                <a:lnTo>
                  <a:pt x="133705" y="170992"/>
                </a:lnTo>
                <a:lnTo>
                  <a:pt x="151930" y="195427"/>
                </a:lnTo>
                <a:lnTo>
                  <a:pt x="145821" y="199986"/>
                </a:lnTo>
                <a:close/>
              </a:path>
              <a:path w="564515" h="752475">
                <a:moveTo>
                  <a:pt x="177723" y="242735"/>
                </a:moveTo>
                <a:lnTo>
                  <a:pt x="159499" y="218300"/>
                </a:lnTo>
                <a:lnTo>
                  <a:pt x="165607" y="213740"/>
                </a:lnTo>
                <a:lnTo>
                  <a:pt x="183832" y="238175"/>
                </a:lnTo>
                <a:lnTo>
                  <a:pt x="177723" y="242735"/>
                </a:lnTo>
                <a:close/>
              </a:path>
              <a:path w="564515" h="752475">
                <a:moveTo>
                  <a:pt x="209626" y="285483"/>
                </a:moveTo>
                <a:lnTo>
                  <a:pt x="191388" y="261048"/>
                </a:lnTo>
                <a:lnTo>
                  <a:pt x="197497" y="256501"/>
                </a:lnTo>
                <a:lnTo>
                  <a:pt x="215734" y="280923"/>
                </a:lnTo>
                <a:lnTo>
                  <a:pt x="209626" y="285483"/>
                </a:lnTo>
                <a:close/>
              </a:path>
              <a:path w="564515" h="752475">
                <a:moveTo>
                  <a:pt x="241528" y="328231"/>
                </a:moveTo>
                <a:lnTo>
                  <a:pt x="223291" y="303809"/>
                </a:lnTo>
                <a:lnTo>
                  <a:pt x="229400" y="299250"/>
                </a:lnTo>
                <a:lnTo>
                  <a:pt x="247624" y="323672"/>
                </a:lnTo>
                <a:lnTo>
                  <a:pt x="241528" y="328231"/>
                </a:lnTo>
                <a:close/>
              </a:path>
              <a:path w="564515" h="752475">
                <a:moveTo>
                  <a:pt x="273418" y="370979"/>
                </a:moveTo>
                <a:lnTo>
                  <a:pt x="255193" y="346557"/>
                </a:lnTo>
                <a:lnTo>
                  <a:pt x="261302" y="341998"/>
                </a:lnTo>
                <a:lnTo>
                  <a:pt x="279526" y="366420"/>
                </a:lnTo>
                <a:lnTo>
                  <a:pt x="273418" y="370979"/>
                </a:lnTo>
                <a:close/>
              </a:path>
              <a:path w="564515" h="752475">
                <a:moveTo>
                  <a:pt x="305320" y="413727"/>
                </a:moveTo>
                <a:lnTo>
                  <a:pt x="287096" y="389305"/>
                </a:lnTo>
                <a:lnTo>
                  <a:pt x="293204" y="384746"/>
                </a:lnTo>
                <a:lnTo>
                  <a:pt x="311429" y="409181"/>
                </a:lnTo>
                <a:lnTo>
                  <a:pt x="305320" y="413727"/>
                </a:lnTo>
                <a:close/>
              </a:path>
              <a:path w="564515" h="752475">
                <a:moveTo>
                  <a:pt x="337223" y="456488"/>
                </a:moveTo>
                <a:lnTo>
                  <a:pt x="318998" y="432053"/>
                </a:lnTo>
                <a:lnTo>
                  <a:pt x="325107" y="427494"/>
                </a:lnTo>
                <a:lnTo>
                  <a:pt x="343331" y="451929"/>
                </a:lnTo>
                <a:lnTo>
                  <a:pt x="337223" y="456488"/>
                </a:lnTo>
                <a:close/>
              </a:path>
              <a:path w="564515" h="752475">
                <a:moveTo>
                  <a:pt x="369125" y="499237"/>
                </a:moveTo>
                <a:lnTo>
                  <a:pt x="350888" y="474802"/>
                </a:lnTo>
                <a:lnTo>
                  <a:pt x="356997" y="470242"/>
                </a:lnTo>
                <a:lnTo>
                  <a:pt x="375234" y="494677"/>
                </a:lnTo>
                <a:lnTo>
                  <a:pt x="369125" y="499237"/>
                </a:lnTo>
                <a:close/>
              </a:path>
              <a:path w="564515" h="752475">
                <a:moveTo>
                  <a:pt x="401027" y="541985"/>
                </a:moveTo>
                <a:lnTo>
                  <a:pt x="382790" y="517550"/>
                </a:lnTo>
                <a:lnTo>
                  <a:pt x="388899" y="512991"/>
                </a:lnTo>
                <a:lnTo>
                  <a:pt x="407123" y="537425"/>
                </a:lnTo>
                <a:lnTo>
                  <a:pt x="401027" y="541985"/>
                </a:lnTo>
                <a:close/>
              </a:path>
              <a:path w="564515" h="752475">
                <a:moveTo>
                  <a:pt x="432917" y="584733"/>
                </a:moveTo>
                <a:lnTo>
                  <a:pt x="414693" y="560298"/>
                </a:lnTo>
                <a:lnTo>
                  <a:pt x="420801" y="555751"/>
                </a:lnTo>
                <a:lnTo>
                  <a:pt x="439026" y="580174"/>
                </a:lnTo>
                <a:lnTo>
                  <a:pt x="432917" y="584733"/>
                </a:lnTo>
                <a:close/>
              </a:path>
              <a:path w="564515" h="752475">
                <a:moveTo>
                  <a:pt x="464820" y="627481"/>
                </a:moveTo>
                <a:lnTo>
                  <a:pt x="446595" y="603059"/>
                </a:lnTo>
                <a:lnTo>
                  <a:pt x="452704" y="598500"/>
                </a:lnTo>
                <a:lnTo>
                  <a:pt x="470928" y="622922"/>
                </a:lnTo>
                <a:lnTo>
                  <a:pt x="464820" y="627481"/>
                </a:lnTo>
                <a:close/>
              </a:path>
              <a:path w="564515" h="752475">
                <a:moveTo>
                  <a:pt x="496722" y="670229"/>
                </a:moveTo>
                <a:lnTo>
                  <a:pt x="478497" y="645807"/>
                </a:lnTo>
                <a:lnTo>
                  <a:pt x="484606" y="641248"/>
                </a:lnTo>
                <a:lnTo>
                  <a:pt x="502831" y="665670"/>
                </a:lnTo>
                <a:lnTo>
                  <a:pt x="496722" y="670229"/>
                </a:lnTo>
                <a:close/>
              </a:path>
              <a:path w="564515" h="752475">
                <a:moveTo>
                  <a:pt x="528624" y="712977"/>
                </a:moveTo>
                <a:lnTo>
                  <a:pt x="510387" y="688555"/>
                </a:lnTo>
                <a:lnTo>
                  <a:pt x="516496" y="683996"/>
                </a:lnTo>
                <a:lnTo>
                  <a:pt x="534733" y="708431"/>
                </a:lnTo>
                <a:lnTo>
                  <a:pt x="528624" y="712977"/>
                </a:lnTo>
                <a:close/>
              </a:path>
              <a:path w="564515" h="752475">
                <a:moveTo>
                  <a:pt x="558063" y="752436"/>
                </a:moveTo>
                <a:lnTo>
                  <a:pt x="542289" y="731304"/>
                </a:lnTo>
                <a:lnTo>
                  <a:pt x="548398" y="726744"/>
                </a:lnTo>
                <a:lnTo>
                  <a:pt x="564172" y="747877"/>
                </a:lnTo>
                <a:lnTo>
                  <a:pt x="558063" y="752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92202" y="2919768"/>
            <a:ext cx="1072515" cy="413384"/>
          </a:xfrm>
          <a:custGeom>
            <a:avLst/>
            <a:gdLst/>
            <a:ahLst/>
            <a:cxnLst/>
            <a:rect l="l" t="t" r="r" b="b"/>
            <a:pathLst>
              <a:path w="1072515" h="413385">
                <a:moveTo>
                  <a:pt x="997751" y="384727"/>
                </a:moveTo>
                <a:lnTo>
                  <a:pt x="0" y="14884"/>
                </a:lnTo>
                <a:lnTo>
                  <a:pt x="5524" y="0"/>
                </a:lnTo>
                <a:lnTo>
                  <a:pt x="1003267" y="369844"/>
                </a:lnTo>
                <a:lnTo>
                  <a:pt x="997751" y="384727"/>
                </a:lnTo>
                <a:close/>
              </a:path>
              <a:path w="1072515" h="413385">
                <a:moveTo>
                  <a:pt x="1060336" y="391350"/>
                </a:moveTo>
                <a:lnTo>
                  <a:pt x="1015619" y="391350"/>
                </a:lnTo>
                <a:lnTo>
                  <a:pt x="1021130" y="376466"/>
                </a:lnTo>
                <a:lnTo>
                  <a:pt x="1003267" y="369844"/>
                </a:lnTo>
                <a:lnTo>
                  <a:pt x="1013752" y="341553"/>
                </a:lnTo>
                <a:lnTo>
                  <a:pt x="1060336" y="391350"/>
                </a:lnTo>
                <a:close/>
              </a:path>
              <a:path w="1072515" h="413385">
                <a:moveTo>
                  <a:pt x="1015619" y="391350"/>
                </a:moveTo>
                <a:lnTo>
                  <a:pt x="997751" y="384727"/>
                </a:lnTo>
                <a:lnTo>
                  <a:pt x="1003267" y="369844"/>
                </a:lnTo>
                <a:lnTo>
                  <a:pt x="1021130" y="376466"/>
                </a:lnTo>
                <a:lnTo>
                  <a:pt x="1015619" y="391350"/>
                </a:lnTo>
                <a:close/>
              </a:path>
              <a:path w="1072515" h="413385">
                <a:moveTo>
                  <a:pt x="987272" y="413003"/>
                </a:moveTo>
                <a:lnTo>
                  <a:pt x="997751" y="384727"/>
                </a:lnTo>
                <a:lnTo>
                  <a:pt x="1015619" y="391350"/>
                </a:lnTo>
                <a:lnTo>
                  <a:pt x="1060336" y="391350"/>
                </a:lnTo>
                <a:lnTo>
                  <a:pt x="1071956" y="403771"/>
                </a:lnTo>
                <a:lnTo>
                  <a:pt x="987272" y="413003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025464" y="2028836"/>
            <a:ext cx="1698625" cy="1802764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algn="ctr" marL="298450">
              <a:lnSpc>
                <a:spcPct val="100000"/>
              </a:lnSpc>
              <a:spcBef>
                <a:spcPts val="805"/>
              </a:spcBef>
            </a:pPr>
            <a:r>
              <a:rPr dirty="0" sz="2150" spc="-25" i="1">
                <a:latin typeface="Times New Roman"/>
                <a:cs typeface="Times New Roman"/>
              </a:rPr>
              <a:t>E</a:t>
            </a:r>
            <a:r>
              <a:rPr dirty="0" baseline="-24444" sz="1875" spc="-37">
                <a:latin typeface="Times New Roman"/>
                <a:cs typeface="Times New Roman"/>
              </a:rPr>
              <a:t>1</a:t>
            </a:r>
            <a:endParaRPr baseline="-24444" sz="187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400" b="1" i="1">
                <a:latin typeface="Times New Roman"/>
                <a:cs typeface="Times New Roman"/>
              </a:rPr>
              <a:t>P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700"/>
              </a:spcBef>
            </a:pPr>
            <a:r>
              <a:rPr dirty="0" sz="2150" spc="45" i="1">
                <a:latin typeface="Times New Roman"/>
                <a:cs typeface="Times New Roman"/>
              </a:rPr>
              <a:t>E</a:t>
            </a:r>
            <a:endParaRPr sz="2150">
              <a:latin typeface="Times New Roman"/>
              <a:cs typeface="Times New Roman"/>
            </a:endParaRPr>
          </a:p>
          <a:p>
            <a:pPr marL="548640">
              <a:lnSpc>
                <a:spcPct val="100000"/>
              </a:lnSpc>
              <a:spcBef>
                <a:spcPts val="219"/>
              </a:spcBef>
            </a:pPr>
            <a:r>
              <a:rPr dirty="0" sz="2150" spc="10" i="1">
                <a:latin typeface="Times New Roman"/>
                <a:cs typeface="Times New Roman"/>
              </a:rPr>
              <a:t>E</a:t>
            </a:r>
            <a:r>
              <a:rPr dirty="0" baseline="-24444" sz="1875" spc="15">
                <a:latin typeface="Times New Roman"/>
                <a:cs typeface="Times New Roman"/>
              </a:rPr>
              <a:t>2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930046" y="3846601"/>
            <a:ext cx="522744" cy="521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6959015" y="3857231"/>
            <a:ext cx="4381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-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1514" y="146361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8167" y="119329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7811" y="141731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2384" y="923099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磁感应强度的矢量性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1514" y="146361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8167" y="119329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7811" y="141731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2384" y="923099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磁感应强度的矢量性</a:t>
            </a:r>
          </a:p>
        </p:txBody>
      </p:sp>
      <p:sp>
        <p:nvSpPr>
          <p:cNvPr id="6" name="object 6"/>
          <p:cNvSpPr/>
          <p:nvPr/>
        </p:nvSpPr>
        <p:spPr>
          <a:xfrm>
            <a:off x="5274779" y="4614011"/>
            <a:ext cx="518121" cy="518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45134" y="4586135"/>
            <a:ext cx="522744" cy="521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52770" y="4810087"/>
            <a:ext cx="163614" cy="1562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279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813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346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879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413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946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480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013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546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080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613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147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680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5213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747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280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814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7347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880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414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947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59423" y="340774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58940" y="346108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58470" y="351442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58001" y="356776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57518" y="36210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7048" y="367442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56578" y="372776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56096" y="378110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55626" y="383444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55143" y="38877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54673" y="39411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54203" y="399445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53721" y="404779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53251" y="410113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52781" y="415447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52298" y="42078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51828" y="42611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51358" y="431448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50876" y="436782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50406" y="442116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49936" y="447450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49453" y="45278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48984" y="45811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48514" y="463450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48031" y="468784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47561" y="474118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47091" y="479452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46609" y="48478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46139" y="49011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45656" y="495453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45186" y="500787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44716" y="506121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44234" y="511455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43764" y="51678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43294" y="52212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42811" y="527456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42341" y="532790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41871" y="538124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1389" y="543458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40919" y="54879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40449" y="55412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39966" y="559459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39497" y="564793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39027" y="570127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38544" y="575461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38074" y="58079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37604" y="586127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37122" y="591461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36652" y="596795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36169" y="602129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20332" y="4072216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3497" y="82803"/>
                </a:moveTo>
                <a:lnTo>
                  <a:pt x="26555" y="79544"/>
                </a:lnTo>
                <a:lnTo>
                  <a:pt x="12738" y="70675"/>
                </a:lnTo>
                <a:lnTo>
                  <a:pt x="3417" y="57515"/>
                </a:lnTo>
                <a:lnTo>
                  <a:pt x="0" y="41401"/>
                </a:lnTo>
                <a:lnTo>
                  <a:pt x="3417" y="25288"/>
                </a:lnTo>
                <a:lnTo>
                  <a:pt x="12738" y="12128"/>
                </a:lnTo>
                <a:lnTo>
                  <a:pt x="26591" y="3249"/>
                </a:lnTo>
                <a:lnTo>
                  <a:pt x="43497" y="0"/>
                </a:lnTo>
                <a:lnTo>
                  <a:pt x="60427" y="3254"/>
                </a:lnTo>
                <a:lnTo>
                  <a:pt x="74198" y="12085"/>
                </a:lnTo>
                <a:lnTo>
                  <a:pt x="83393" y="25144"/>
                </a:lnTo>
                <a:lnTo>
                  <a:pt x="86563" y="41059"/>
                </a:lnTo>
                <a:lnTo>
                  <a:pt x="83393" y="57370"/>
                </a:lnTo>
                <a:lnTo>
                  <a:pt x="74198" y="70632"/>
                </a:lnTo>
                <a:lnTo>
                  <a:pt x="60391" y="79549"/>
                </a:lnTo>
                <a:lnTo>
                  <a:pt x="4349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13987" y="4065866"/>
            <a:ext cx="99695" cy="95885"/>
          </a:xfrm>
          <a:custGeom>
            <a:avLst/>
            <a:gdLst/>
            <a:ahLst/>
            <a:cxnLst/>
            <a:rect l="l" t="t" r="r" b="b"/>
            <a:pathLst>
              <a:path w="99695" h="95885">
                <a:moveTo>
                  <a:pt x="49843" y="95503"/>
                </a:moveTo>
                <a:lnTo>
                  <a:pt x="11463" y="78244"/>
                </a:lnTo>
                <a:lnTo>
                  <a:pt x="0" y="48082"/>
                </a:lnTo>
                <a:lnTo>
                  <a:pt x="0" y="47409"/>
                </a:lnTo>
                <a:lnTo>
                  <a:pt x="18245" y="10807"/>
                </a:lnTo>
                <a:lnTo>
                  <a:pt x="49843" y="0"/>
                </a:lnTo>
                <a:lnTo>
                  <a:pt x="54897" y="241"/>
                </a:lnTo>
                <a:lnTo>
                  <a:pt x="83631" y="12700"/>
                </a:lnTo>
                <a:lnTo>
                  <a:pt x="49538" y="12700"/>
                </a:lnTo>
                <a:lnTo>
                  <a:pt x="49842" y="12713"/>
                </a:lnTo>
                <a:lnTo>
                  <a:pt x="46804" y="12852"/>
                </a:lnTo>
                <a:lnTo>
                  <a:pt x="46299" y="12852"/>
                </a:lnTo>
                <a:lnTo>
                  <a:pt x="45690" y="12903"/>
                </a:lnTo>
                <a:lnTo>
                  <a:pt x="45947" y="12903"/>
                </a:lnTo>
                <a:lnTo>
                  <a:pt x="42774" y="13360"/>
                </a:lnTo>
                <a:lnTo>
                  <a:pt x="42578" y="13360"/>
                </a:lnTo>
                <a:lnTo>
                  <a:pt x="41981" y="13474"/>
                </a:lnTo>
                <a:lnTo>
                  <a:pt x="42110" y="13474"/>
                </a:lnTo>
                <a:lnTo>
                  <a:pt x="39090" y="14211"/>
                </a:lnTo>
                <a:lnTo>
                  <a:pt x="38413" y="14376"/>
                </a:lnTo>
                <a:lnTo>
                  <a:pt x="35651" y="15379"/>
                </a:lnTo>
                <a:lnTo>
                  <a:pt x="35168" y="15538"/>
                </a:lnTo>
                <a:lnTo>
                  <a:pt x="32329" y="16852"/>
                </a:lnTo>
                <a:lnTo>
                  <a:pt x="31745" y="17119"/>
                </a:lnTo>
                <a:lnTo>
                  <a:pt x="29268" y="18592"/>
                </a:lnTo>
                <a:lnTo>
                  <a:pt x="28852" y="18822"/>
                </a:lnTo>
                <a:lnTo>
                  <a:pt x="26369" y="20612"/>
                </a:lnTo>
                <a:lnTo>
                  <a:pt x="25917" y="20929"/>
                </a:lnTo>
                <a:lnTo>
                  <a:pt x="23721" y="22860"/>
                </a:lnTo>
                <a:lnTo>
                  <a:pt x="23236" y="23279"/>
                </a:lnTo>
                <a:lnTo>
                  <a:pt x="21309" y="25336"/>
                </a:lnTo>
                <a:lnTo>
                  <a:pt x="20990" y="25657"/>
                </a:lnTo>
                <a:lnTo>
                  <a:pt x="20899" y="25806"/>
                </a:lnTo>
                <a:lnTo>
                  <a:pt x="19164" y="28016"/>
                </a:lnTo>
                <a:lnTo>
                  <a:pt x="18914" y="28312"/>
                </a:lnTo>
                <a:lnTo>
                  <a:pt x="18796" y="28524"/>
                </a:lnTo>
                <a:lnTo>
                  <a:pt x="17286" y="30886"/>
                </a:lnTo>
                <a:lnTo>
                  <a:pt x="16937" y="31432"/>
                </a:lnTo>
                <a:lnTo>
                  <a:pt x="15721" y="33921"/>
                </a:lnTo>
                <a:lnTo>
                  <a:pt x="15531" y="34262"/>
                </a:lnTo>
                <a:lnTo>
                  <a:pt x="15455" y="34505"/>
                </a:lnTo>
                <a:lnTo>
                  <a:pt x="14458" y="37096"/>
                </a:lnTo>
                <a:lnTo>
                  <a:pt x="14317" y="37418"/>
                </a:lnTo>
                <a:lnTo>
                  <a:pt x="14159" y="38074"/>
                </a:lnTo>
                <a:lnTo>
                  <a:pt x="13530" y="40411"/>
                </a:lnTo>
                <a:lnTo>
                  <a:pt x="13426" y="40730"/>
                </a:lnTo>
                <a:lnTo>
                  <a:pt x="13391" y="41059"/>
                </a:lnTo>
                <a:lnTo>
                  <a:pt x="12943" y="43853"/>
                </a:lnTo>
                <a:lnTo>
                  <a:pt x="12719" y="47409"/>
                </a:lnTo>
                <a:lnTo>
                  <a:pt x="12835" y="50977"/>
                </a:lnTo>
                <a:lnTo>
                  <a:pt x="13391" y="54444"/>
                </a:lnTo>
                <a:lnTo>
                  <a:pt x="13426" y="54773"/>
                </a:lnTo>
                <a:lnTo>
                  <a:pt x="13530" y="55092"/>
                </a:lnTo>
                <a:lnTo>
                  <a:pt x="14159" y="57429"/>
                </a:lnTo>
                <a:lnTo>
                  <a:pt x="14219" y="57785"/>
                </a:lnTo>
                <a:lnTo>
                  <a:pt x="14422" y="58407"/>
                </a:lnTo>
                <a:lnTo>
                  <a:pt x="15455" y="60998"/>
                </a:lnTo>
                <a:lnTo>
                  <a:pt x="15680" y="61582"/>
                </a:lnTo>
                <a:lnTo>
                  <a:pt x="16978" y="64071"/>
                </a:lnTo>
                <a:lnTo>
                  <a:pt x="17254" y="64617"/>
                </a:lnTo>
                <a:lnTo>
                  <a:pt x="18796" y="66979"/>
                </a:lnTo>
                <a:lnTo>
                  <a:pt x="19121" y="67487"/>
                </a:lnTo>
                <a:lnTo>
                  <a:pt x="20899" y="69697"/>
                </a:lnTo>
                <a:lnTo>
                  <a:pt x="21268" y="70167"/>
                </a:lnTo>
                <a:lnTo>
                  <a:pt x="23269" y="72224"/>
                </a:lnTo>
                <a:lnTo>
                  <a:pt x="23668" y="72644"/>
                </a:lnTo>
                <a:lnTo>
                  <a:pt x="25896" y="74523"/>
                </a:lnTo>
                <a:lnTo>
                  <a:pt x="26322" y="74891"/>
                </a:lnTo>
                <a:lnTo>
                  <a:pt x="28741" y="76581"/>
                </a:lnTo>
                <a:lnTo>
                  <a:pt x="29205" y="76911"/>
                </a:lnTo>
                <a:lnTo>
                  <a:pt x="31817" y="78384"/>
                </a:lnTo>
                <a:lnTo>
                  <a:pt x="32278" y="78651"/>
                </a:lnTo>
                <a:lnTo>
                  <a:pt x="35055" y="79895"/>
                </a:lnTo>
                <a:lnTo>
                  <a:pt x="35555" y="80124"/>
                </a:lnTo>
                <a:lnTo>
                  <a:pt x="38524" y="81127"/>
                </a:lnTo>
                <a:lnTo>
                  <a:pt x="38997" y="81292"/>
                </a:lnTo>
                <a:lnTo>
                  <a:pt x="42110" y="82029"/>
                </a:lnTo>
                <a:lnTo>
                  <a:pt x="41981" y="82029"/>
                </a:lnTo>
                <a:lnTo>
                  <a:pt x="42578" y="82143"/>
                </a:lnTo>
                <a:lnTo>
                  <a:pt x="42774" y="82143"/>
                </a:lnTo>
                <a:lnTo>
                  <a:pt x="45859" y="82588"/>
                </a:lnTo>
                <a:lnTo>
                  <a:pt x="45690" y="82588"/>
                </a:lnTo>
                <a:lnTo>
                  <a:pt x="46299" y="82651"/>
                </a:lnTo>
                <a:lnTo>
                  <a:pt x="47001" y="82651"/>
                </a:lnTo>
                <a:lnTo>
                  <a:pt x="49842" y="82789"/>
                </a:lnTo>
                <a:lnTo>
                  <a:pt x="49538" y="82803"/>
                </a:lnTo>
                <a:lnTo>
                  <a:pt x="83631" y="82803"/>
                </a:lnTo>
                <a:lnTo>
                  <a:pt x="81440" y="84696"/>
                </a:lnTo>
                <a:lnTo>
                  <a:pt x="54897" y="95262"/>
                </a:lnTo>
                <a:lnTo>
                  <a:pt x="49843" y="95503"/>
                </a:lnTo>
                <a:close/>
              </a:path>
              <a:path w="99695" h="95885">
                <a:moveTo>
                  <a:pt x="49842" y="12713"/>
                </a:moveTo>
                <a:lnTo>
                  <a:pt x="49538" y="12700"/>
                </a:lnTo>
                <a:lnTo>
                  <a:pt x="50147" y="12700"/>
                </a:lnTo>
                <a:lnTo>
                  <a:pt x="49842" y="12713"/>
                </a:lnTo>
                <a:close/>
              </a:path>
              <a:path w="99695" h="95885">
                <a:moveTo>
                  <a:pt x="53606" y="12885"/>
                </a:moveTo>
                <a:lnTo>
                  <a:pt x="49842" y="12713"/>
                </a:lnTo>
                <a:lnTo>
                  <a:pt x="50147" y="12700"/>
                </a:lnTo>
                <a:lnTo>
                  <a:pt x="83631" y="12700"/>
                </a:lnTo>
                <a:lnTo>
                  <a:pt x="83807" y="12852"/>
                </a:lnTo>
                <a:lnTo>
                  <a:pt x="53373" y="12852"/>
                </a:lnTo>
                <a:lnTo>
                  <a:pt x="53606" y="12885"/>
                </a:lnTo>
                <a:close/>
              </a:path>
              <a:path w="99695" h="95885">
                <a:moveTo>
                  <a:pt x="45690" y="12903"/>
                </a:moveTo>
                <a:lnTo>
                  <a:pt x="46299" y="12852"/>
                </a:lnTo>
                <a:lnTo>
                  <a:pt x="46066" y="12886"/>
                </a:lnTo>
                <a:lnTo>
                  <a:pt x="45690" y="12903"/>
                </a:lnTo>
                <a:close/>
              </a:path>
              <a:path w="99695" h="95885">
                <a:moveTo>
                  <a:pt x="46066" y="12886"/>
                </a:moveTo>
                <a:lnTo>
                  <a:pt x="46299" y="12852"/>
                </a:lnTo>
                <a:lnTo>
                  <a:pt x="46804" y="12852"/>
                </a:lnTo>
                <a:lnTo>
                  <a:pt x="46066" y="12886"/>
                </a:lnTo>
                <a:close/>
              </a:path>
              <a:path w="99695" h="95885">
                <a:moveTo>
                  <a:pt x="53983" y="12903"/>
                </a:moveTo>
                <a:lnTo>
                  <a:pt x="53606" y="12885"/>
                </a:lnTo>
                <a:lnTo>
                  <a:pt x="53373" y="12852"/>
                </a:lnTo>
                <a:lnTo>
                  <a:pt x="53983" y="12903"/>
                </a:lnTo>
                <a:close/>
              </a:path>
              <a:path w="99695" h="95885">
                <a:moveTo>
                  <a:pt x="83866" y="12903"/>
                </a:moveTo>
                <a:lnTo>
                  <a:pt x="53983" y="12903"/>
                </a:lnTo>
                <a:lnTo>
                  <a:pt x="53373" y="12852"/>
                </a:lnTo>
                <a:lnTo>
                  <a:pt x="83807" y="12852"/>
                </a:lnTo>
                <a:close/>
              </a:path>
              <a:path w="99695" h="95885">
                <a:moveTo>
                  <a:pt x="57378" y="13429"/>
                </a:moveTo>
                <a:lnTo>
                  <a:pt x="53606" y="12885"/>
                </a:lnTo>
                <a:lnTo>
                  <a:pt x="53983" y="12903"/>
                </a:lnTo>
                <a:lnTo>
                  <a:pt x="83866" y="12903"/>
                </a:lnTo>
                <a:lnTo>
                  <a:pt x="84395" y="13360"/>
                </a:lnTo>
                <a:lnTo>
                  <a:pt x="57094" y="13360"/>
                </a:lnTo>
                <a:lnTo>
                  <a:pt x="57378" y="13429"/>
                </a:lnTo>
                <a:close/>
              </a:path>
              <a:path w="99695" h="95885">
                <a:moveTo>
                  <a:pt x="45947" y="12903"/>
                </a:moveTo>
                <a:lnTo>
                  <a:pt x="45690" y="12903"/>
                </a:lnTo>
                <a:lnTo>
                  <a:pt x="46066" y="12886"/>
                </a:lnTo>
                <a:close/>
              </a:path>
              <a:path w="99695" h="95885">
                <a:moveTo>
                  <a:pt x="41981" y="13474"/>
                </a:moveTo>
                <a:lnTo>
                  <a:pt x="42578" y="13360"/>
                </a:lnTo>
                <a:lnTo>
                  <a:pt x="42295" y="13429"/>
                </a:lnTo>
                <a:lnTo>
                  <a:pt x="41981" y="13474"/>
                </a:lnTo>
                <a:close/>
              </a:path>
              <a:path w="99695" h="95885">
                <a:moveTo>
                  <a:pt x="42295" y="13429"/>
                </a:moveTo>
                <a:lnTo>
                  <a:pt x="42578" y="13360"/>
                </a:lnTo>
                <a:lnTo>
                  <a:pt x="42774" y="13360"/>
                </a:lnTo>
                <a:lnTo>
                  <a:pt x="42295" y="13429"/>
                </a:lnTo>
                <a:close/>
              </a:path>
              <a:path w="99695" h="95885">
                <a:moveTo>
                  <a:pt x="57691" y="13474"/>
                </a:moveTo>
                <a:lnTo>
                  <a:pt x="57378" y="13429"/>
                </a:lnTo>
                <a:lnTo>
                  <a:pt x="57094" y="13360"/>
                </a:lnTo>
                <a:lnTo>
                  <a:pt x="57691" y="13474"/>
                </a:lnTo>
                <a:close/>
              </a:path>
              <a:path w="99695" h="95885">
                <a:moveTo>
                  <a:pt x="84528" y="13474"/>
                </a:moveTo>
                <a:lnTo>
                  <a:pt x="57691" y="13474"/>
                </a:lnTo>
                <a:lnTo>
                  <a:pt x="57094" y="13360"/>
                </a:lnTo>
                <a:lnTo>
                  <a:pt x="84395" y="13360"/>
                </a:lnTo>
                <a:lnTo>
                  <a:pt x="84528" y="13474"/>
                </a:lnTo>
                <a:close/>
              </a:path>
              <a:path w="99695" h="95885">
                <a:moveTo>
                  <a:pt x="42110" y="13474"/>
                </a:moveTo>
                <a:lnTo>
                  <a:pt x="41981" y="13474"/>
                </a:lnTo>
                <a:lnTo>
                  <a:pt x="42295" y="13429"/>
                </a:lnTo>
                <a:lnTo>
                  <a:pt x="42110" y="13474"/>
                </a:lnTo>
                <a:close/>
              </a:path>
              <a:path w="99695" h="95885">
                <a:moveTo>
                  <a:pt x="85467" y="14376"/>
                </a:moveTo>
                <a:lnTo>
                  <a:pt x="61260" y="14376"/>
                </a:lnTo>
                <a:lnTo>
                  <a:pt x="60688" y="14211"/>
                </a:lnTo>
                <a:lnTo>
                  <a:pt x="57378" y="13429"/>
                </a:lnTo>
                <a:lnTo>
                  <a:pt x="57691" y="13474"/>
                </a:lnTo>
                <a:lnTo>
                  <a:pt x="84528" y="13474"/>
                </a:lnTo>
                <a:lnTo>
                  <a:pt x="84983" y="13868"/>
                </a:lnTo>
                <a:lnTo>
                  <a:pt x="85467" y="14376"/>
                </a:lnTo>
                <a:close/>
              </a:path>
              <a:path w="99695" h="95885">
                <a:moveTo>
                  <a:pt x="38782" y="14286"/>
                </a:moveTo>
                <a:lnTo>
                  <a:pt x="38997" y="14211"/>
                </a:lnTo>
                <a:lnTo>
                  <a:pt x="38782" y="14286"/>
                </a:lnTo>
                <a:close/>
              </a:path>
              <a:path w="99695" h="95885">
                <a:moveTo>
                  <a:pt x="60930" y="14295"/>
                </a:moveTo>
                <a:lnTo>
                  <a:pt x="60583" y="14211"/>
                </a:lnTo>
                <a:lnTo>
                  <a:pt x="60930" y="14295"/>
                </a:lnTo>
                <a:close/>
              </a:path>
              <a:path w="99695" h="95885">
                <a:moveTo>
                  <a:pt x="38524" y="14376"/>
                </a:moveTo>
                <a:lnTo>
                  <a:pt x="38782" y="14286"/>
                </a:lnTo>
                <a:lnTo>
                  <a:pt x="38524" y="14376"/>
                </a:lnTo>
                <a:close/>
              </a:path>
              <a:path w="99695" h="95885">
                <a:moveTo>
                  <a:pt x="86639" y="15608"/>
                </a:moveTo>
                <a:lnTo>
                  <a:pt x="64676" y="15608"/>
                </a:lnTo>
                <a:lnTo>
                  <a:pt x="64130" y="15379"/>
                </a:lnTo>
                <a:lnTo>
                  <a:pt x="60930" y="14295"/>
                </a:lnTo>
                <a:lnTo>
                  <a:pt x="61260" y="14376"/>
                </a:lnTo>
                <a:lnTo>
                  <a:pt x="85467" y="14376"/>
                </a:lnTo>
                <a:lnTo>
                  <a:pt x="86639" y="15608"/>
                </a:lnTo>
                <a:close/>
              </a:path>
              <a:path w="99695" h="95885">
                <a:moveTo>
                  <a:pt x="35244" y="15521"/>
                </a:moveTo>
                <a:lnTo>
                  <a:pt x="35555" y="15379"/>
                </a:lnTo>
                <a:lnTo>
                  <a:pt x="35244" y="15521"/>
                </a:lnTo>
                <a:close/>
              </a:path>
              <a:path w="99695" h="95885">
                <a:moveTo>
                  <a:pt x="64476" y="15538"/>
                </a:moveTo>
                <a:lnTo>
                  <a:pt x="64024" y="15379"/>
                </a:lnTo>
                <a:lnTo>
                  <a:pt x="64476" y="15538"/>
                </a:lnTo>
                <a:close/>
              </a:path>
              <a:path w="99695" h="95885">
                <a:moveTo>
                  <a:pt x="35055" y="15608"/>
                </a:moveTo>
                <a:lnTo>
                  <a:pt x="35244" y="15521"/>
                </a:lnTo>
                <a:lnTo>
                  <a:pt x="35055" y="15608"/>
                </a:lnTo>
                <a:close/>
              </a:path>
              <a:path w="99695" h="95885">
                <a:moveTo>
                  <a:pt x="88076" y="17119"/>
                </a:moveTo>
                <a:lnTo>
                  <a:pt x="67927" y="17119"/>
                </a:lnTo>
                <a:lnTo>
                  <a:pt x="67394" y="16852"/>
                </a:lnTo>
                <a:lnTo>
                  <a:pt x="64476" y="15538"/>
                </a:lnTo>
                <a:lnTo>
                  <a:pt x="64676" y="15608"/>
                </a:lnTo>
                <a:lnTo>
                  <a:pt x="86639" y="15608"/>
                </a:lnTo>
                <a:lnTo>
                  <a:pt x="88076" y="17119"/>
                </a:lnTo>
                <a:close/>
              </a:path>
              <a:path w="99695" h="95885">
                <a:moveTo>
                  <a:pt x="31745" y="17119"/>
                </a:moveTo>
                <a:lnTo>
                  <a:pt x="32278" y="16852"/>
                </a:lnTo>
                <a:lnTo>
                  <a:pt x="32088" y="16962"/>
                </a:lnTo>
                <a:lnTo>
                  <a:pt x="31745" y="17119"/>
                </a:lnTo>
                <a:close/>
              </a:path>
              <a:path w="99695" h="95885">
                <a:moveTo>
                  <a:pt x="32088" y="16962"/>
                </a:moveTo>
                <a:lnTo>
                  <a:pt x="32278" y="16852"/>
                </a:lnTo>
                <a:lnTo>
                  <a:pt x="32088" y="16962"/>
                </a:lnTo>
                <a:close/>
              </a:path>
              <a:path w="99695" h="95885">
                <a:moveTo>
                  <a:pt x="67580" y="16960"/>
                </a:moveTo>
                <a:lnTo>
                  <a:pt x="67345" y="16852"/>
                </a:lnTo>
                <a:lnTo>
                  <a:pt x="67580" y="16960"/>
                </a:lnTo>
                <a:close/>
              </a:path>
              <a:path w="99695" h="95885">
                <a:moveTo>
                  <a:pt x="67927" y="17119"/>
                </a:moveTo>
                <a:lnTo>
                  <a:pt x="67580" y="16960"/>
                </a:lnTo>
                <a:lnTo>
                  <a:pt x="67394" y="16852"/>
                </a:lnTo>
                <a:lnTo>
                  <a:pt x="67927" y="17119"/>
                </a:lnTo>
                <a:close/>
              </a:path>
              <a:path w="99695" h="95885">
                <a:moveTo>
                  <a:pt x="89516" y="18923"/>
                </a:moveTo>
                <a:lnTo>
                  <a:pt x="70975" y="18923"/>
                </a:lnTo>
                <a:lnTo>
                  <a:pt x="70480" y="18592"/>
                </a:lnTo>
                <a:lnTo>
                  <a:pt x="67580" y="16960"/>
                </a:lnTo>
                <a:lnTo>
                  <a:pt x="67927" y="17119"/>
                </a:lnTo>
                <a:lnTo>
                  <a:pt x="88076" y="17119"/>
                </a:lnTo>
                <a:lnTo>
                  <a:pt x="88209" y="17259"/>
                </a:lnTo>
                <a:lnTo>
                  <a:pt x="89516" y="18923"/>
                </a:lnTo>
                <a:close/>
              </a:path>
              <a:path w="99695" h="95885">
                <a:moveTo>
                  <a:pt x="31817" y="17119"/>
                </a:moveTo>
                <a:lnTo>
                  <a:pt x="32088" y="16962"/>
                </a:lnTo>
                <a:lnTo>
                  <a:pt x="31817" y="17119"/>
                </a:lnTo>
                <a:close/>
              </a:path>
              <a:path w="99695" h="95885">
                <a:moveTo>
                  <a:pt x="28932" y="18786"/>
                </a:moveTo>
                <a:lnTo>
                  <a:pt x="29205" y="18592"/>
                </a:lnTo>
                <a:lnTo>
                  <a:pt x="28932" y="18786"/>
                </a:lnTo>
                <a:close/>
              </a:path>
              <a:path w="99695" h="95885">
                <a:moveTo>
                  <a:pt x="70801" y="18822"/>
                </a:moveTo>
                <a:lnTo>
                  <a:pt x="70404" y="18592"/>
                </a:lnTo>
                <a:lnTo>
                  <a:pt x="70801" y="18822"/>
                </a:lnTo>
                <a:close/>
              </a:path>
              <a:path w="99695" h="95885">
                <a:moveTo>
                  <a:pt x="28741" y="18923"/>
                </a:moveTo>
                <a:lnTo>
                  <a:pt x="28932" y="18786"/>
                </a:lnTo>
                <a:lnTo>
                  <a:pt x="28741" y="18923"/>
                </a:lnTo>
                <a:close/>
              </a:path>
              <a:path w="99695" h="95885">
                <a:moveTo>
                  <a:pt x="91125" y="20980"/>
                </a:moveTo>
                <a:lnTo>
                  <a:pt x="73820" y="20980"/>
                </a:lnTo>
                <a:lnTo>
                  <a:pt x="73350" y="20612"/>
                </a:lnTo>
                <a:lnTo>
                  <a:pt x="70801" y="18822"/>
                </a:lnTo>
                <a:lnTo>
                  <a:pt x="70975" y="18923"/>
                </a:lnTo>
                <a:lnTo>
                  <a:pt x="89516" y="18923"/>
                </a:lnTo>
                <a:lnTo>
                  <a:pt x="91125" y="20980"/>
                </a:lnTo>
                <a:close/>
              </a:path>
              <a:path w="99695" h="95885">
                <a:moveTo>
                  <a:pt x="26101" y="20803"/>
                </a:moveTo>
                <a:lnTo>
                  <a:pt x="26322" y="20612"/>
                </a:lnTo>
                <a:lnTo>
                  <a:pt x="26101" y="20803"/>
                </a:lnTo>
                <a:close/>
              </a:path>
              <a:path w="99695" h="95885">
                <a:moveTo>
                  <a:pt x="73572" y="20803"/>
                </a:moveTo>
                <a:lnTo>
                  <a:pt x="73305" y="20612"/>
                </a:lnTo>
                <a:lnTo>
                  <a:pt x="73572" y="20803"/>
                </a:lnTo>
                <a:close/>
              </a:path>
              <a:path w="99695" h="95885">
                <a:moveTo>
                  <a:pt x="73820" y="20980"/>
                </a:moveTo>
                <a:lnTo>
                  <a:pt x="73572" y="20803"/>
                </a:lnTo>
                <a:lnTo>
                  <a:pt x="73350" y="20612"/>
                </a:lnTo>
                <a:lnTo>
                  <a:pt x="73820" y="20980"/>
                </a:lnTo>
                <a:close/>
              </a:path>
              <a:path w="99695" h="95885">
                <a:moveTo>
                  <a:pt x="92593" y="23279"/>
                </a:moveTo>
                <a:lnTo>
                  <a:pt x="76449" y="23279"/>
                </a:lnTo>
                <a:lnTo>
                  <a:pt x="76005" y="22860"/>
                </a:lnTo>
                <a:lnTo>
                  <a:pt x="73572" y="20803"/>
                </a:lnTo>
                <a:lnTo>
                  <a:pt x="73820" y="20980"/>
                </a:lnTo>
                <a:lnTo>
                  <a:pt x="91125" y="20980"/>
                </a:lnTo>
                <a:lnTo>
                  <a:pt x="92593" y="23279"/>
                </a:lnTo>
                <a:close/>
              </a:path>
              <a:path w="99695" h="95885">
                <a:moveTo>
                  <a:pt x="25896" y="20980"/>
                </a:moveTo>
                <a:lnTo>
                  <a:pt x="26101" y="20803"/>
                </a:lnTo>
                <a:lnTo>
                  <a:pt x="25896" y="20980"/>
                </a:lnTo>
                <a:close/>
              </a:path>
              <a:path w="99695" h="95885">
                <a:moveTo>
                  <a:pt x="23236" y="23279"/>
                </a:moveTo>
                <a:lnTo>
                  <a:pt x="23668" y="22860"/>
                </a:lnTo>
                <a:lnTo>
                  <a:pt x="23420" y="23119"/>
                </a:lnTo>
                <a:lnTo>
                  <a:pt x="23236" y="23279"/>
                </a:lnTo>
                <a:close/>
              </a:path>
              <a:path w="99695" h="95885">
                <a:moveTo>
                  <a:pt x="23420" y="23119"/>
                </a:moveTo>
                <a:lnTo>
                  <a:pt x="23668" y="22860"/>
                </a:lnTo>
                <a:lnTo>
                  <a:pt x="23420" y="23119"/>
                </a:lnTo>
                <a:close/>
              </a:path>
              <a:path w="99695" h="95885">
                <a:moveTo>
                  <a:pt x="76198" y="23062"/>
                </a:moveTo>
                <a:lnTo>
                  <a:pt x="75962" y="22860"/>
                </a:lnTo>
                <a:lnTo>
                  <a:pt x="76198" y="23062"/>
                </a:lnTo>
                <a:close/>
              </a:path>
              <a:path w="99695" h="95885">
                <a:moveTo>
                  <a:pt x="76449" y="23279"/>
                </a:moveTo>
                <a:lnTo>
                  <a:pt x="76198" y="23062"/>
                </a:lnTo>
                <a:lnTo>
                  <a:pt x="76005" y="22860"/>
                </a:lnTo>
                <a:lnTo>
                  <a:pt x="76449" y="23279"/>
                </a:lnTo>
                <a:close/>
              </a:path>
              <a:path w="99695" h="95885">
                <a:moveTo>
                  <a:pt x="94082" y="25806"/>
                </a:moveTo>
                <a:lnTo>
                  <a:pt x="78811" y="25806"/>
                </a:lnTo>
                <a:lnTo>
                  <a:pt x="78418" y="25336"/>
                </a:lnTo>
                <a:lnTo>
                  <a:pt x="76198" y="23062"/>
                </a:lnTo>
                <a:lnTo>
                  <a:pt x="76449" y="23279"/>
                </a:lnTo>
                <a:lnTo>
                  <a:pt x="92593" y="23279"/>
                </a:lnTo>
                <a:lnTo>
                  <a:pt x="93607" y="24866"/>
                </a:lnTo>
                <a:lnTo>
                  <a:pt x="94082" y="25806"/>
                </a:lnTo>
                <a:close/>
              </a:path>
              <a:path w="99695" h="95885">
                <a:moveTo>
                  <a:pt x="23269" y="23279"/>
                </a:moveTo>
                <a:lnTo>
                  <a:pt x="23420" y="23119"/>
                </a:lnTo>
                <a:lnTo>
                  <a:pt x="23269" y="23279"/>
                </a:lnTo>
                <a:close/>
              </a:path>
              <a:path w="99695" h="95885">
                <a:moveTo>
                  <a:pt x="21075" y="25582"/>
                </a:moveTo>
                <a:lnTo>
                  <a:pt x="21268" y="25336"/>
                </a:lnTo>
                <a:lnTo>
                  <a:pt x="21075" y="25582"/>
                </a:lnTo>
                <a:close/>
              </a:path>
              <a:path w="99695" h="95885">
                <a:moveTo>
                  <a:pt x="78670" y="25657"/>
                </a:moveTo>
                <a:lnTo>
                  <a:pt x="78364" y="25336"/>
                </a:lnTo>
                <a:lnTo>
                  <a:pt x="78670" y="25657"/>
                </a:lnTo>
                <a:close/>
              </a:path>
              <a:path w="99695" h="95885">
                <a:moveTo>
                  <a:pt x="20899" y="25806"/>
                </a:moveTo>
                <a:lnTo>
                  <a:pt x="21075" y="25582"/>
                </a:lnTo>
                <a:lnTo>
                  <a:pt x="20899" y="25806"/>
                </a:lnTo>
                <a:close/>
              </a:path>
              <a:path w="99695" h="95885">
                <a:moveTo>
                  <a:pt x="95458" y="28524"/>
                </a:moveTo>
                <a:lnTo>
                  <a:pt x="80919" y="28524"/>
                </a:lnTo>
                <a:lnTo>
                  <a:pt x="80551" y="28016"/>
                </a:lnTo>
                <a:lnTo>
                  <a:pt x="78670" y="25657"/>
                </a:lnTo>
                <a:lnTo>
                  <a:pt x="78811" y="25806"/>
                </a:lnTo>
                <a:lnTo>
                  <a:pt x="94082" y="25806"/>
                </a:lnTo>
                <a:lnTo>
                  <a:pt x="95458" y="28524"/>
                </a:lnTo>
                <a:close/>
              </a:path>
              <a:path w="99695" h="95885">
                <a:moveTo>
                  <a:pt x="18766" y="28524"/>
                </a:moveTo>
                <a:lnTo>
                  <a:pt x="19121" y="28016"/>
                </a:lnTo>
                <a:lnTo>
                  <a:pt x="18932" y="28312"/>
                </a:lnTo>
                <a:lnTo>
                  <a:pt x="18766" y="28524"/>
                </a:lnTo>
                <a:close/>
              </a:path>
              <a:path w="99695" h="95885">
                <a:moveTo>
                  <a:pt x="18932" y="28312"/>
                </a:moveTo>
                <a:lnTo>
                  <a:pt x="19121" y="28016"/>
                </a:lnTo>
                <a:lnTo>
                  <a:pt x="18932" y="28312"/>
                </a:lnTo>
                <a:close/>
              </a:path>
              <a:path w="99695" h="95885">
                <a:moveTo>
                  <a:pt x="80685" y="28225"/>
                </a:moveTo>
                <a:lnTo>
                  <a:pt x="80521" y="28016"/>
                </a:lnTo>
                <a:lnTo>
                  <a:pt x="80685" y="28225"/>
                </a:lnTo>
                <a:close/>
              </a:path>
              <a:path w="99695" h="95885">
                <a:moveTo>
                  <a:pt x="80919" y="28524"/>
                </a:moveTo>
                <a:lnTo>
                  <a:pt x="80685" y="28225"/>
                </a:lnTo>
                <a:lnTo>
                  <a:pt x="80551" y="28016"/>
                </a:lnTo>
                <a:lnTo>
                  <a:pt x="80919" y="28524"/>
                </a:lnTo>
                <a:close/>
              </a:path>
              <a:path w="99695" h="95885">
                <a:moveTo>
                  <a:pt x="96645" y="31432"/>
                </a:moveTo>
                <a:lnTo>
                  <a:pt x="82736" y="31432"/>
                </a:lnTo>
                <a:lnTo>
                  <a:pt x="82418" y="30886"/>
                </a:lnTo>
                <a:lnTo>
                  <a:pt x="80685" y="28225"/>
                </a:lnTo>
                <a:lnTo>
                  <a:pt x="80919" y="28524"/>
                </a:lnTo>
                <a:lnTo>
                  <a:pt x="95458" y="28524"/>
                </a:lnTo>
                <a:lnTo>
                  <a:pt x="95728" y="29057"/>
                </a:lnTo>
                <a:lnTo>
                  <a:pt x="96645" y="31432"/>
                </a:lnTo>
                <a:close/>
              </a:path>
              <a:path w="99695" h="95885">
                <a:moveTo>
                  <a:pt x="18796" y="28524"/>
                </a:moveTo>
                <a:lnTo>
                  <a:pt x="18932" y="28312"/>
                </a:lnTo>
                <a:lnTo>
                  <a:pt x="18796" y="28524"/>
                </a:lnTo>
                <a:close/>
              </a:path>
              <a:path w="99695" h="95885">
                <a:moveTo>
                  <a:pt x="16937" y="31432"/>
                </a:moveTo>
                <a:lnTo>
                  <a:pt x="17254" y="30886"/>
                </a:lnTo>
                <a:lnTo>
                  <a:pt x="17131" y="31128"/>
                </a:lnTo>
                <a:lnTo>
                  <a:pt x="16937" y="31432"/>
                </a:lnTo>
                <a:close/>
              </a:path>
              <a:path w="99695" h="95885">
                <a:moveTo>
                  <a:pt x="17135" y="31122"/>
                </a:moveTo>
                <a:lnTo>
                  <a:pt x="17254" y="30886"/>
                </a:lnTo>
                <a:lnTo>
                  <a:pt x="17135" y="31122"/>
                </a:lnTo>
                <a:close/>
              </a:path>
              <a:path w="99695" h="95885">
                <a:moveTo>
                  <a:pt x="82541" y="31128"/>
                </a:moveTo>
                <a:lnTo>
                  <a:pt x="82386" y="30886"/>
                </a:lnTo>
                <a:lnTo>
                  <a:pt x="82541" y="31128"/>
                </a:lnTo>
                <a:close/>
              </a:path>
              <a:path w="99695" h="95885">
                <a:moveTo>
                  <a:pt x="82736" y="31432"/>
                </a:moveTo>
                <a:lnTo>
                  <a:pt x="82541" y="31128"/>
                </a:lnTo>
                <a:lnTo>
                  <a:pt x="82418" y="30886"/>
                </a:lnTo>
                <a:lnTo>
                  <a:pt x="82736" y="31432"/>
                </a:lnTo>
                <a:close/>
              </a:path>
              <a:path w="99695" h="95885">
                <a:moveTo>
                  <a:pt x="16978" y="31432"/>
                </a:moveTo>
                <a:lnTo>
                  <a:pt x="17135" y="31122"/>
                </a:lnTo>
                <a:lnTo>
                  <a:pt x="16978" y="31432"/>
                </a:lnTo>
                <a:close/>
              </a:path>
              <a:path w="99695" h="95885">
                <a:moveTo>
                  <a:pt x="97711" y="34505"/>
                </a:moveTo>
                <a:lnTo>
                  <a:pt x="84260" y="34505"/>
                </a:lnTo>
                <a:lnTo>
                  <a:pt x="83993" y="33921"/>
                </a:lnTo>
                <a:lnTo>
                  <a:pt x="82541" y="31128"/>
                </a:lnTo>
                <a:lnTo>
                  <a:pt x="82736" y="31432"/>
                </a:lnTo>
                <a:lnTo>
                  <a:pt x="96645" y="31432"/>
                </a:lnTo>
                <a:lnTo>
                  <a:pt x="97429" y="33464"/>
                </a:lnTo>
                <a:lnTo>
                  <a:pt x="97711" y="34505"/>
                </a:lnTo>
                <a:close/>
              </a:path>
              <a:path w="99695" h="95885">
                <a:moveTo>
                  <a:pt x="15426" y="34505"/>
                </a:moveTo>
                <a:lnTo>
                  <a:pt x="15680" y="33921"/>
                </a:lnTo>
                <a:lnTo>
                  <a:pt x="15548" y="34262"/>
                </a:lnTo>
                <a:lnTo>
                  <a:pt x="15426" y="34505"/>
                </a:lnTo>
                <a:close/>
              </a:path>
              <a:path w="99695" h="95885">
                <a:moveTo>
                  <a:pt x="15548" y="34262"/>
                </a:moveTo>
                <a:lnTo>
                  <a:pt x="15680" y="33921"/>
                </a:lnTo>
                <a:lnTo>
                  <a:pt x="15548" y="34262"/>
                </a:lnTo>
                <a:close/>
              </a:path>
              <a:path w="99695" h="95885">
                <a:moveTo>
                  <a:pt x="84087" y="34167"/>
                </a:moveTo>
                <a:lnTo>
                  <a:pt x="83962" y="33921"/>
                </a:lnTo>
                <a:lnTo>
                  <a:pt x="84087" y="34167"/>
                </a:lnTo>
                <a:close/>
              </a:path>
              <a:path w="99695" h="95885">
                <a:moveTo>
                  <a:pt x="84260" y="34505"/>
                </a:moveTo>
                <a:lnTo>
                  <a:pt x="84087" y="34167"/>
                </a:lnTo>
                <a:lnTo>
                  <a:pt x="83993" y="33921"/>
                </a:lnTo>
                <a:lnTo>
                  <a:pt x="84260" y="34505"/>
                </a:lnTo>
                <a:close/>
              </a:path>
              <a:path w="99695" h="95885">
                <a:moveTo>
                  <a:pt x="98578" y="37719"/>
                </a:moveTo>
                <a:lnTo>
                  <a:pt x="85453" y="37719"/>
                </a:lnTo>
                <a:lnTo>
                  <a:pt x="85250" y="37096"/>
                </a:lnTo>
                <a:lnTo>
                  <a:pt x="84087" y="34167"/>
                </a:lnTo>
                <a:lnTo>
                  <a:pt x="84260" y="34505"/>
                </a:lnTo>
                <a:lnTo>
                  <a:pt x="97711" y="34505"/>
                </a:lnTo>
                <a:lnTo>
                  <a:pt x="98578" y="37719"/>
                </a:lnTo>
                <a:close/>
              </a:path>
              <a:path w="99695" h="95885">
                <a:moveTo>
                  <a:pt x="15455" y="34505"/>
                </a:moveTo>
                <a:lnTo>
                  <a:pt x="15548" y="34262"/>
                </a:lnTo>
                <a:lnTo>
                  <a:pt x="15455" y="34505"/>
                </a:lnTo>
                <a:close/>
              </a:path>
              <a:path w="99695" h="95885">
                <a:moveTo>
                  <a:pt x="14219" y="37719"/>
                </a:moveTo>
                <a:lnTo>
                  <a:pt x="14422" y="37096"/>
                </a:lnTo>
                <a:lnTo>
                  <a:pt x="14335" y="37418"/>
                </a:lnTo>
                <a:lnTo>
                  <a:pt x="14219" y="37719"/>
                </a:lnTo>
                <a:close/>
              </a:path>
              <a:path w="99695" h="95885">
                <a:moveTo>
                  <a:pt x="14338" y="37409"/>
                </a:moveTo>
                <a:lnTo>
                  <a:pt x="14422" y="37096"/>
                </a:lnTo>
                <a:lnTo>
                  <a:pt x="14338" y="37409"/>
                </a:lnTo>
                <a:close/>
              </a:path>
              <a:path w="99695" h="95885">
                <a:moveTo>
                  <a:pt x="85338" y="37418"/>
                </a:moveTo>
                <a:lnTo>
                  <a:pt x="85214" y="37096"/>
                </a:lnTo>
                <a:lnTo>
                  <a:pt x="85338" y="37418"/>
                </a:lnTo>
                <a:close/>
              </a:path>
              <a:path w="99695" h="95885">
                <a:moveTo>
                  <a:pt x="85453" y="37719"/>
                </a:moveTo>
                <a:lnTo>
                  <a:pt x="85338" y="37418"/>
                </a:lnTo>
                <a:lnTo>
                  <a:pt x="85250" y="37096"/>
                </a:lnTo>
                <a:lnTo>
                  <a:pt x="85453" y="37719"/>
                </a:lnTo>
                <a:close/>
              </a:path>
              <a:path w="99695" h="95885">
                <a:moveTo>
                  <a:pt x="14255" y="37719"/>
                </a:moveTo>
                <a:lnTo>
                  <a:pt x="14338" y="37409"/>
                </a:lnTo>
                <a:lnTo>
                  <a:pt x="14255" y="37719"/>
                </a:lnTo>
                <a:close/>
              </a:path>
              <a:path w="99695" h="95885">
                <a:moveTo>
                  <a:pt x="99150" y="41059"/>
                </a:moveTo>
                <a:lnTo>
                  <a:pt x="86330" y="41059"/>
                </a:lnTo>
                <a:lnTo>
                  <a:pt x="86190" y="40411"/>
                </a:lnTo>
                <a:lnTo>
                  <a:pt x="85338" y="37418"/>
                </a:lnTo>
                <a:lnTo>
                  <a:pt x="85453" y="37719"/>
                </a:lnTo>
                <a:lnTo>
                  <a:pt x="98578" y="37719"/>
                </a:lnTo>
                <a:lnTo>
                  <a:pt x="98674" y="38074"/>
                </a:lnTo>
                <a:lnTo>
                  <a:pt x="99150" y="41059"/>
                </a:lnTo>
                <a:close/>
              </a:path>
              <a:path w="99695" h="95885">
                <a:moveTo>
                  <a:pt x="13355" y="41059"/>
                </a:moveTo>
                <a:lnTo>
                  <a:pt x="13495" y="40411"/>
                </a:lnTo>
                <a:lnTo>
                  <a:pt x="13444" y="40730"/>
                </a:lnTo>
                <a:lnTo>
                  <a:pt x="13355" y="41059"/>
                </a:lnTo>
                <a:close/>
              </a:path>
              <a:path w="99695" h="95885">
                <a:moveTo>
                  <a:pt x="13444" y="40730"/>
                </a:moveTo>
                <a:lnTo>
                  <a:pt x="13495" y="40411"/>
                </a:lnTo>
                <a:lnTo>
                  <a:pt x="13444" y="40730"/>
                </a:lnTo>
                <a:close/>
              </a:path>
              <a:path w="99695" h="95885">
                <a:moveTo>
                  <a:pt x="86240" y="40730"/>
                </a:moveTo>
                <a:lnTo>
                  <a:pt x="86153" y="40411"/>
                </a:lnTo>
                <a:lnTo>
                  <a:pt x="86240" y="40730"/>
                </a:lnTo>
                <a:close/>
              </a:path>
              <a:path w="99695" h="95885">
                <a:moveTo>
                  <a:pt x="86330" y="41059"/>
                </a:moveTo>
                <a:lnTo>
                  <a:pt x="86240" y="40730"/>
                </a:lnTo>
                <a:lnTo>
                  <a:pt x="86190" y="40411"/>
                </a:lnTo>
                <a:lnTo>
                  <a:pt x="86330" y="41059"/>
                </a:lnTo>
                <a:close/>
              </a:path>
              <a:path w="99695" h="95885">
                <a:moveTo>
                  <a:pt x="13391" y="41059"/>
                </a:moveTo>
                <a:lnTo>
                  <a:pt x="13444" y="40730"/>
                </a:lnTo>
                <a:lnTo>
                  <a:pt x="13391" y="41059"/>
                </a:lnTo>
                <a:close/>
              </a:path>
              <a:path w="99695" h="95885">
                <a:moveTo>
                  <a:pt x="99523" y="44526"/>
                </a:moveTo>
                <a:lnTo>
                  <a:pt x="86838" y="44526"/>
                </a:lnTo>
                <a:lnTo>
                  <a:pt x="86774" y="43853"/>
                </a:lnTo>
                <a:lnTo>
                  <a:pt x="86240" y="40730"/>
                </a:lnTo>
                <a:lnTo>
                  <a:pt x="86330" y="41059"/>
                </a:lnTo>
                <a:lnTo>
                  <a:pt x="99150" y="41059"/>
                </a:lnTo>
                <a:lnTo>
                  <a:pt x="99436" y="42849"/>
                </a:lnTo>
                <a:lnTo>
                  <a:pt x="99523" y="44526"/>
                </a:lnTo>
                <a:close/>
              </a:path>
              <a:path w="99695" h="95885">
                <a:moveTo>
                  <a:pt x="12895" y="44152"/>
                </a:moveTo>
                <a:lnTo>
                  <a:pt x="12911" y="43853"/>
                </a:lnTo>
                <a:lnTo>
                  <a:pt x="12895" y="44152"/>
                </a:lnTo>
                <a:close/>
              </a:path>
              <a:path w="99695" h="95885">
                <a:moveTo>
                  <a:pt x="86795" y="44252"/>
                </a:moveTo>
                <a:lnTo>
                  <a:pt x="86732" y="43853"/>
                </a:lnTo>
                <a:lnTo>
                  <a:pt x="86795" y="44252"/>
                </a:lnTo>
                <a:close/>
              </a:path>
              <a:path w="99695" h="95885">
                <a:moveTo>
                  <a:pt x="12875" y="44526"/>
                </a:moveTo>
                <a:lnTo>
                  <a:pt x="12895" y="44152"/>
                </a:lnTo>
                <a:lnTo>
                  <a:pt x="12875" y="44526"/>
                </a:lnTo>
                <a:close/>
              </a:path>
              <a:path w="99695" h="95885">
                <a:moveTo>
                  <a:pt x="99673" y="48082"/>
                </a:moveTo>
                <a:lnTo>
                  <a:pt x="86990" y="48082"/>
                </a:lnTo>
                <a:lnTo>
                  <a:pt x="86990" y="47409"/>
                </a:lnTo>
                <a:lnTo>
                  <a:pt x="86795" y="44252"/>
                </a:lnTo>
                <a:lnTo>
                  <a:pt x="86838" y="44526"/>
                </a:lnTo>
                <a:lnTo>
                  <a:pt x="99523" y="44526"/>
                </a:lnTo>
                <a:lnTo>
                  <a:pt x="99672" y="47409"/>
                </a:lnTo>
                <a:lnTo>
                  <a:pt x="99673" y="48082"/>
                </a:lnTo>
                <a:close/>
              </a:path>
              <a:path w="99695" h="95885">
                <a:moveTo>
                  <a:pt x="12701" y="47746"/>
                </a:moveTo>
                <a:lnTo>
                  <a:pt x="12682" y="47409"/>
                </a:lnTo>
                <a:lnTo>
                  <a:pt x="12701" y="47746"/>
                </a:lnTo>
                <a:close/>
              </a:path>
              <a:path w="99695" h="95885">
                <a:moveTo>
                  <a:pt x="86973" y="47746"/>
                </a:moveTo>
                <a:lnTo>
                  <a:pt x="86956" y="47409"/>
                </a:lnTo>
                <a:lnTo>
                  <a:pt x="86973" y="47746"/>
                </a:lnTo>
                <a:close/>
              </a:path>
              <a:path w="99695" h="95885">
                <a:moveTo>
                  <a:pt x="12719" y="48082"/>
                </a:moveTo>
                <a:lnTo>
                  <a:pt x="12701" y="47746"/>
                </a:lnTo>
                <a:lnTo>
                  <a:pt x="12719" y="48082"/>
                </a:lnTo>
                <a:close/>
              </a:path>
              <a:path w="99695" h="95885">
                <a:moveTo>
                  <a:pt x="99488" y="51650"/>
                </a:moveTo>
                <a:lnTo>
                  <a:pt x="86774" y="51650"/>
                </a:lnTo>
                <a:lnTo>
                  <a:pt x="86838" y="50977"/>
                </a:lnTo>
                <a:lnTo>
                  <a:pt x="86973" y="47746"/>
                </a:lnTo>
                <a:lnTo>
                  <a:pt x="86990" y="48082"/>
                </a:lnTo>
                <a:lnTo>
                  <a:pt x="99673" y="48082"/>
                </a:lnTo>
                <a:lnTo>
                  <a:pt x="99488" y="51650"/>
                </a:lnTo>
                <a:close/>
              </a:path>
              <a:path w="99695" h="95885">
                <a:moveTo>
                  <a:pt x="12895" y="51352"/>
                </a:moveTo>
                <a:lnTo>
                  <a:pt x="12835" y="50977"/>
                </a:lnTo>
                <a:lnTo>
                  <a:pt x="12895" y="51352"/>
                </a:lnTo>
                <a:close/>
              </a:path>
              <a:path w="99695" h="95885">
                <a:moveTo>
                  <a:pt x="86794" y="51252"/>
                </a:moveTo>
                <a:lnTo>
                  <a:pt x="86808" y="50977"/>
                </a:lnTo>
                <a:lnTo>
                  <a:pt x="86794" y="51252"/>
                </a:lnTo>
                <a:close/>
              </a:path>
              <a:path w="99695" h="95885">
                <a:moveTo>
                  <a:pt x="99047" y="55092"/>
                </a:moveTo>
                <a:lnTo>
                  <a:pt x="86190" y="55092"/>
                </a:lnTo>
                <a:lnTo>
                  <a:pt x="86330" y="54444"/>
                </a:lnTo>
                <a:lnTo>
                  <a:pt x="86794" y="51252"/>
                </a:lnTo>
                <a:lnTo>
                  <a:pt x="86774" y="51650"/>
                </a:lnTo>
                <a:lnTo>
                  <a:pt x="99488" y="51650"/>
                </a:lnTo>
                <a:lnTo>
                  <a:pt x="99436" y="52654"/>
                </a:lnTo>
                <a:lnTo>
                  <a:pt x="99047" y="55092"/>
                </a:lnTo>
                <a:close/>
              </a:path>
              <a:path w="99695" h="95885">
                <a:moveTo>
                  <a:pt x="12943" y="51650"/>
                </a:moveTo>
                <a:lnTo>
                  <a:pt x="12895" y="51352"/>
                </a:lnTo>
                <a:lnTo>
                  <a:pt x="12943" y="51650"/>
                </a:lnTo>
                <a:close/>
              </a:path>
              <a:path w="99695" h="95885">
                <a:moveTo>
                  <a:pt x="13495" y="55092"/>
                </a:moveTo>
                <a:lnTo>
                  <a:pt x="13355" y="54444"/>
                </a:lnTo>
                <a:lnTo>
                  <a:pt x="13444" y="54773"/>
                </a:lnTo>
                <a:lnTo>
                  <a:pt x="13495" y="55092"/>
                </a:lnTo>
                <a:close/>
              </a:path>
              <a:path w="99695" h="95885">
                <a:moveTo>
                  <a:pt x="13444" y="54773"/>
                </a:moveTo>
                <a:lnTo>
                  <a:pt x="13355" y="54444"/>
                </a:lnTo>
                <a:lnTo>
                  <a:pt x="13444" y="54773"/>
                </a:lnTo>
                <a:close/>
              </a:path>
              <a:path w="99695" h="95885">
                <a:moveTo>
                  <a:pt x="86240" y="54773"/>
                </a:moveTo>
                <a:lnTo>
                  <a:pt x="86292" y="54444"/>
                </a:lnTo>
                <a:lnTo>
                  <a:pt x="86240" y="54773"/>
                </a:lnTo>
                <a:close/>
              </a:path>
              <a:path w="99695" h="95885">
                <a:moveTo>
                  <a:pt x="86190" y="55092"/>
                </a:moveTo>
                <a:lnTo>
                  <a:pt x="86240" y="54773"/>
                </a:lnTo>
                <a:lnTo>
                  <a:pt x="86330" y="54444"/>
                </a:lnTo>
                <a:lnTo>
                  <a:pt x="86190" y="55092"/>
                </a:lnTo>
                <a:close/>
              </a:path>
              <a:path w="99695" h="95885">
                <a:moveTo>
                  <a:pt x="98410" y="58407"/>
                </a:moveTo>
                <a:lnTo>
                  <a:pt x="85250" y="58407"/>
                </a:lnTo>
                <a:lnTo>
                  <a:pt x="85453" y="57785"/>
                </a:lnTo>
                <a:lnTo>
                  <a:pt x="85517" y="57429"/>
                </a:lnTo>
                <a:lnTo>
                  <a:pt x="86240" y="54773"/>
                </a:lnTo>
                <a:lnTo>
                  <a:pt x="86190" y="55092"/>
                </a:lnTo>
                <a:lnTo>
                  <a:pt x="99047" y="55092"/>
                </a:lnTo>
                <a:lnTo>
                  <a:pt x="98674" y="57429"/>
                </a:lnTo>
                <a:lnTo>
                  <a:pt x="98410" y="58407"/>
                </a:lnTo>
                <a:close/>
              </a:path>
              <a:path w="99695" h="95885">
                <a:moveTo>
                  <a:pt x="13530" y="55092"/>
                </a:moveTo>
                <a:lnTo>
                  <a:pt x="13444" y="54773"/>
                </a:lnTo>
                <a:lnTo>
                  <a:pt x="13530" y="55092"/>
                </a:lnTo>
                <a:close/>
              </a:path>
              <a:path w="99695" h="95885">
                <a:moveTo>
                  <a:pt x="14422" y="58407"/>
                </a:moveTo>
                <a:lnTo>
                  <a:pt x="14219" y="57785"/>
                </a:lnTo>
                <a:lnTo>
                  <a:pt x="14338" y="58094"/>
                </a:lnTo>
                <a:lnTo>
                  <a:pt x="14422" y="58407"/>
                </a:lnTo>
                <a:close/>
              </a:path>
              <a:path w="99695" h="95885">
                <a:moveTo>
                  <a:pt x="14338" y="58094"/>
                </a:moveTo>
                <a:lnTo>
                  <a:pt x="14219" y="57785"/>
                </a:lnTo>
                <a:lnTo>
                  <a:pt x="14338" y="58094"/>
                </a:lnTo>
                <a:close/>
              </a:path>
              <a:path w="99695" h="95885">
                <a:moveTo>
                  <a:pt x="85338" y="58085"/>
                </a:moveTo>
                <a:lnTo>
                  <a:pt x="85420" y="57785"/>
                </a:lnTo>
                <a:lnTo>
                  <a:pt x="85338" y="58085"/>
                </a:lnTo>
                <a:close/>
              </a:path>
              <a:path w="99695" h="95885">
                <a:moveTo>
                  <a:pt x="85250" y="58407"/>
                </a:moveTo>
                <a:lnTo>
                  <a:pt x="85336" y="58094"/>
                </a:lnTo>
                <a:lnTo>
                  <a:pt x="85453" y="57785"/>
                </a:lnTo>
                <a:lnTo>
                  <a:pt x="85250" y="58407"/>
                </a:lnTo>
                <a:close/>
              </a:path>
              <a:path w="99695" h="95885">
                <a:moveTo>
                  <a:pt x="97553" y="61582"/>
                </a:moveTo>
                <a:lnTo>
                  <a:pt x="83993" y="61582"/>
                </a:lnTo>
                <a:lnTo>
                  <a:pt x="84260" y="60998"/>
                </a:lnTo>
                <a:lnTo>
                  <a:pt x="85338" y="58085"/>
                </a:lnTo>
                <a:lnTo>
                  <a:pt x="85250" y="58407"/>
                </a:lnTo>
                <a:lnTo>
                  <a:pt x="98410" y="58407"/>
                </a:lnTo>
                <a:lnTo>
                  <a:pt x="97553" y="61582"/>
                </a:lnTo>
                <a:close/>
              </a:path>
              <a:path w="99695" h="95885">
                <a:moveTo>
                  <a:pt x="14458" y="58407"/>
                </a:moveTo>
                <a:lnTo>
                  <a:pt x="14338" y="58094"/>
                </a:lnTo>
                <a:lnTo>
                  <a:pt x="14458" y="58407"/>
                </a:lnTo>
                <a:close/>
              </a:path>
              <a:path w="99695" h="95885">
                <a:moveTo>
                  <a:pt x="15548" y="61241"/>
                </a:moveTo>
                <a:lnTo>
                  <a:pt x="15426" y="60998"/>
                </a:lnTo>
                <a:lnTo>
                  <a:pt x="15548" y="61241"/>
                </a:lnTo>
                <a:close/>
              </a:path>
              <a:path w="99695" h="95885">
                <a:moveTo>
                  <a:pt x="84087" y="61336"/>
                </a:moveTo>
                <a:lnTo>
                  <a:pt x="84218" y="60998"/>
                </a:lnTo>
                <a:lnTo>
                  <a:pt x="84087" y="61336"/>
                </a:lnTo>
                <a:close/>
              </a:path>
              <a:path w="99695" h="95885">
                <a:moveTo>
                  <a:pt x="15721" y="61582"/>
                </a:moveTo>
                <a:lnTo>
                  <a:pt x="15548" y="61241"/>
                </a:lnTo>
                <a:lnTo>
                  <a:pt x="15721" y="61582"/>
                </a:lnTo>
                <a:close/>
              </a:path>
              <a:path w="99695" h="95885">
                <a:moveTo>
                  <a:pt x="96434" y="64617"/>
                </a:moveTo>
                <a:lnTo>
                  <a:pt x="82418" y="64617"/>
                </a:lnTo>
                <a:lnTo>
                  <a:pt x="82736" y="64071"/>
                </a:lnTo>
                <a:lnTo>
                  <a:pt x="84087" y="61336"/>
                </a:lnTo>
                <a:lnTo>
                  <a:pt x="83993" y="61582"/>
                </a:lnTo>
                <a:lnTo>
                  <a:pt x="97553" y="61582"/>
                </a:lnTo>
                <a:lnTo>
                  <a:pt x="97429" y="62039"/>
                </a:lnTo>
                <a:lnTo>
                  <a:pt x="96434" y="64617"/>
                </a:lnTo>
                <a:close/>
              </a:path>
              <a:path w="99695" h="95885">
                <a:moveTo>
                  <a:pt x="17254" y="64617"/>
                </a:moveTo>
                <a:lnTo>
                  <a:pt x="16937" y="64071"/>
                </a:lnTo>
                <a:lnTo>
                  <a:pt x="17131" y="64375"/>
                </a:lnTo>
                <a:lnTo>
                  <a:pt x="17254" y="64617"/>
                </a:lnTo>
                <a:close/>
              </a:path>
              <a:path w="99695" h="95885">
                <a:moveTo>
                  <a:pt x="17135" y="64381"/>
                </a:moveTo>
                <a:lnTo>
                  <a:pt x="16937" y="64071"/>
                </a:lnTo>
                <a:lnTo>
                  <a:pt x="17135" y="64381"/>
                </a:lnTo>
                <a:close/>
              </a:path>
              <a:path w="99695" h="95885">
                <a:moveTo>
                  <a:pt x="82541" y="64375"/>
                </a:moveTo>
                <a:lnTo>
                  <a:pt x="82696" y="64071"/>
                </a:lnTo>
                <a:lnTo>
                  <a:pt x="82541" y="64375"/>
                </a:lnTo>
                <a:close/>
              </a:path>
              <a:path w="99695" h="95885">
                <a:moveTo>
                  <a:pt x="82418" y="64617"/>
                </a:moveTo>
                <a:lnTo>
                  <a:pt x="82541" y="64375"/>
                </a:lnTo>
                <a:lnTo>
                  <a:pt x="82736" y="64071"/>
                </a:lnTo>
                <a:lnTo>
                  <a:pt x="82418" y="64617"/>
                </a:lnTo>
                <a:close/>
              </a:path>
              <a:path w="99695" h="95885">
                <a:moveTo>
                  <a:pt x="95201" y="67487"/>
                </a:moveTo>
                <a:lnTo>
                  <a:pt x="80551" y="67487"/>
                </a:lnTo>
                <a:lnTo>
                  <a:pt x="80919" y="66979"/>
                </a:lnTo>
                <a:lnTo>
                  <a:pt x="82541" y="64375"/>
                </a:lnTo>
                <a:lnTo>
                  <a:pt x="82418" y="64617"/>
                </a:lnTo>
                <a:lnTo>
                  <a:pt x="96434" y="64617"/>
                </a:lnTo>
                <a:lnTo>
                  <a:pt x="95728" y="66446"/>
                </a:lnTo>
                <a:lnTo>
                  <a:pt x="95201" y="67487"/>
                </a:lnTo>
                <a:close/>
              </a:path>
              <a:path w="99695" h="95885">
                <a:moveTo>
                  <a:pt x="17286" y="64617"/>
                </a:moveTo>
                <a:lnTo>
                  <a:pt x="17135" y="64381"/>
                </a:lnTo>
                <a:lnTo>
                  <a:pt x="17286" y="64617"/>
                </a:lnTo>
                <a:close/>
              </a:path>
              <a:path w="99695" h="95885">
                <a:moveTo>
                  <a:pt x="18932" y="67191"/>
                </a:moveTo>
                <a:lnTo>
                  <a:pt x="18766" y="66979"/>
                </a:lnTo>
                <a:lnTo>
                  <a:pt x="18932" y="67191"/>
                </a:lnTo>
                <a:close/>
              </a:path>
              <a:path w="99695" h="95885">
                <a:moveTo>
                  <a:pt x="80685" y="67278"/>
                </a:moveTo>
                <a:lnTo>
                  <a:pt x="80876" y="66979"/>
                </a:lnTo>
                <a:lnTo>
                  <a:pt x="80685" y="67278"/>
                </a:lnTo>
                <a:close/>
              </a:path>
              <a:path w="99695" h="95885">
                <a:moveTo>
                  <a:pt x="19164" y="67487"/>
                </a:moveTo>
                <a:lnTo>
                  <a:pt x="18932" y="67191"/>
                </a:lnTo>
                <a:lnTo>
                  <a:pt x="19164" y="67487"/>
                </a:lnTo>
                <a:close/>
              </a:path>
              <a:path w="99695" h="95885">
                <a:moveTo>
                  <a:pt x="93845" y="70167"/>
                </a:moveTo>
                <a:lnTo>
                  <a:pt x="78418" y="70167"/>
                </a:lnTo>
                <a:lnTo>
                  <a:pt x="78811" y="69697"/>
                </a:lnTo>
                <a:lnTo>
                  <a:pt x="80685" y="67278"/>
                </a:lnTo>
                <a:lnTo>
                  <a:pt x="80551" y="67487"/>
                </a:lnTo>
                <a:lnTo>
                  <a:pt x="95201" y="67487"/>
                </a:lnTo>
                <a:lnTo>
                  <a:pt x="93845" y="70167"/>
                </a:lnTo>
                <a:close/>
              </a:path>
              <a:path w="99695" h="95885">
                <a:moveTo>
                  <a:pt x="21268" y="70167"/>
                </a:moveTo>
                <a:lnTo>
                  <a:pt x="20861" y="69697"/>
                </a:lnTo>
                <a:lnTo>
                  <a:pt x="21075" y="69921"/>
                </a:lnTo>
                <a:lnTo>
                  <a:pt x="21268" y="70167"/>
                </a:lnTo>
                <a:close/>
              </a:path>
              <a:path w="99695" h="95885">
                <a:moveTo>
                  <a:pt x="21075" y="69921"/>
                </a:moveTo>
                <a:lnTo>
                  <a:pt x="20861" y="69697"/>
                </a:lnTo>
                <a:lnTo>
                  <a:pt x="21075" y="69921"/>
                </a:lnTo>
                <a:close/>
              </a:path>
              <a:path w="99695" h="95885">
                <a:moveTo>
                  <a:pt x="78670" y="69846"/>
                </a:moveTo>
                <a:lnTo>
                  <a:pt x="78786" y="69697"/>
                </a:lnTo>
                <a:lnTo>
                  <a:pt x="78670" y="69846"/>
                </a:lnTo>
                <a:close/>
              </a:path>
              <a:path w="99695" h="95885">
                <a:moveTo>
                  <a:pt x="78418" y="70167"/>
                </a:moveTo>
                <a:lnTo>
                  <a:pt x="78670" y="69846"/>
                </a:lnTo>
                <a:lnTo>
                  <a:pt x="78811" y="69697"/>
                </a:lnTo>
                <a:lnTo>
                  <a:pt x="78418" y="70167"/>
                </a:lnTo>
                <a:close/>
              </a:path>
              <a:path w="99695" h="95885">
                <a:moveTo>
                  <a:pt x="92325" y="72644"/>
                </a:moveTo>
                <a:lnTo>
                  <a:pt x="76005" y="72644"/>
                </a:lnTo>
                <a:lnTo>
                  <a:pt x="76449" y="72224"/>
                </a:lnTo>
                <a:lnTo>
                  <a:pt x="78670" y="69846"/>
                </a:lnTo>
                <a:lnTo>
                  <a:pt x="78418" y="70167"/>
                </a:lnTo>
                <a:lnTo>
                  <a:pt x="93845" y="70167"/>
                </a:lnTo>
                <a:lnTo>
                  <a:pt x="93607" y="70637"/>
                </a:lnTo>
                <a:lnTo>
                  <a:pt x="92325" y="72644"/>
                </a:lnTo>
                <a:close/>
              </a:path>
              <a:path w="99695" h="95885">
                <a:moveTo>
                  <a:pt x="21309" y="70167"/>
                </a:moveTo>
                <a:lnTo>
                  <a:pt x="21075" y="69921"/>
                </a:lnTo>
                <a:lnTo>
                  <a:pt x="21309" y="70167"/>
                </a:lnTo>
                <a:close/>
              </a:path>
              <a:path w="99695" h="95885">
                <a:moveTo>
                  <a:pt x="23420" y="72384"/>
                </a:moveTo>
                <a:lnTo>
                  <a:pt x="23236" y="72224"/>
                </a:lnTo>
                <a:lnTo>
                  <a:pt x="23420" y="72384"/>
                </a:lnTo>
                <a:close/>
              </a:path>
              <a:path w="99695" h="95885">
                <a:moveTo>
                  <a:pt x="76198" y="72441"/>
                </a:moveTo>
                <a:lnTo>
                  <a:pt x="76404" y="72224"/>
                </a:lnTo>
                <a:lnTo>
                  <a:pt x="76198" y="72441"/>
                </a:lnTo>
                <a:close/>
              </a:path>
              <a:path w="99695" h="95885">
                <a:moveTo>
                  <a:pt x="23721" y="72644"/>
                </a:moveTo>
                <a:lnTo>
                  <a:pt x="23420" y="72384"/>
                </a:lnTo>
                <a:lnTo>
                  <a:pt x="23721" y="72644"/>
                </a:lnTo>
                <a:close/>
              </a:path>
              <a:path w="99695" h="95885">
                <a:moveTo>
                  <a:pt x="90843" y="74891"/>
                </a:moveTo>
                <a:lnTo>
                  <a:pt x="73350" y="74891"/>
                </a:lnTo>
                <a:lnTo>
                  <a:pt x="73820" y="74523"/>
                </a:lnTo>
                <a:lnTo>
                  <a:pt x="76198" y="72441"/>
                </a:lnTo>
                <a:lnTo>
                  <a:pt x="76005" y="72644"/>
                </a:lnTo>
                <a:lnTo>
                  <a:pt x="92325" y="72644"/>
                </a:lnTo>
                <a:lnTo>
                  <a:pt x="91092" y="74574"/>
                </a:lnTo>
                <a:lnTo>
                  <a:pt x="90843" y="74891"/>
                </a:lnTo>
                <a:close/>
              </a:path>
              <a:path w="99695" h="95885">
                <a:moveTo>
                  <a:pt x="26322" y="74891"/>
                </a:moveTo>
                <a:lnTo>
                  <a:pt x="25852" y="74523"/>
                </a:lnTo>
                <a:lnTo>
                  <a:pt x="26101" y="74700"/>
                </a:lnTo>
                <a:lnTo>
                  <a:pt x="26322" y="74891"/>
                </a:lnTo>
                <a:close/>
              </a:path>
              <a:path w="99695" h="95885">
                <a:moveTo>
                  <a:pt x="26101" y="74700"/>
                </a:moveTo>
                <a:lnTo>
                  <a:pt x="25852" y="74523"/>
                </a:lnTo>
                <a:lnTo>
                  <a:pt x="26101" y="74700"/>
                </a:lnTo>
                <a:close/>
              </a:path>
              <a:path w="99695" h="95885">
                <a:moveTo>
                  <a:pt x="73572" y="74700"/>
                </a:moveTo>
                <a:lnTo>
                  <a:pt x="73778" y="74523"/>
                </a:lnTo>
                <a:lnTo>
                  <a:pt x="73572" y="74700"/>
                </a:lnTo>
                <a:close/>
              </a:path>
              <a:path w="99695" h="95885">
                <a:moveTo>
                  <a:pt x="26369" y="74891"/>
                </a:moveTo>
                <a:lnTo>
                  <a:pt x="26101" y="74700"/>
                </a:lnTo>
                <a:lnTo>
                  <a:pt x="26369" y="74891"/>
                </a:lnTo>
                <a:close/>
              </a:path>
              <a:path w="99695" h="95885">
                <a:moveTo>
                  <a:pt x="89257" y="76911"/>
                </a:moveTo>
                <a:lnTo>
                  <a:pt x="70480" y="76911"/>
                </a:lnTo>
                <a:lnTo>
                  <a:pt x="70975" y="76581"/>
                </a:lnTo>
                <a:lnTo>
                  <a:pt x="73572" y="74700"/>
                </a:lnTo>
                <a:lnTo>
                  <a:pt x="73350" y="74891"/>
                </a:lnTo>
                <a:lnTo>
                  <a:pt x="90843" y="74891"/>
                </a:lnTo>
                <a:lnTo>
                  <a:pt x="89257" y="76911"/>
                </a:lnTo>
                <a:close/>
              </a:path>
              <a:path w="99695" h="95885">
                <a:moveTo>
                  <a:pt x="29205" y="76911"/>
                </a:moveTo>
                <a:lnTo>
                  <a:pt x="28697" y="76581"/>
                </a:lnTo>
                <a:lnTo>
                  <a:pt x="28932" y="76717"/>
                </a:lnTo>
                <a:lnTo>
                  <a:pt x="29205" y="76911"/>
                </a:lnTo>
                <a:close/>
              </a:path>
              <a:path w="99695" h="95885">
                <a:moveTo>
                  <a:pt x="28932" y="76717"/>
                </a:moveTo>
                <a:lnTo>
                  <a:pt x="28697" y="76581"/>
                </a:lnTo>
                <a:lnTo>
                  <a:pt x="28932" y="76717"/>
                </a:lnTo>
                <a:close/>
              </a:path>
              <a:path w="99695" h="95885">
                <a:moveTo>
                  <a:pt x="70801" y="76681"/>
                </a:moveTo>
                <a:lnTo>
                  <a:pt x="70942" y="76581"/>
                </a:lnTo>
                <a:lnTo>
                  <a:pt x="70801" y="76681"/>
                </a:lnTo>
                <a:close/>
              </a:path>
              <a:path w="99695" h="95885">
                <a:moveTo>
                  <a:pt x="70480" y="76911"/>
                </a:moveTo>
                <a:lnTo>
                  <a:pt x="70801" y="76681"/>
                </a:lnTo>
                <a:lnTo>
                  <a:pt x="70975" y="76581"/>
                </a:lnTo>
                <a:lnTo>
                  <a:pt x="70480" y="76911"/>
                </a:lnTo>
                <a:close/>
              </a:path>
              <a:path w="99695" h="95885">
                <a:moveTo>
                  <a:pt x="87823" y="78651"/>
                </a:moveTo>
                <a:lnTo>
                  <a:pt x="67394" y="78651"/>
                </a:lnTo>
                <a:lnTo>
                  <a:pt x="67927" y="78384"/>
                </a:lnTo>
                <a:lnTo>
                  <a:pt x="70801" y="76681"/>
                </a:lnTo>
                <a:lnTo>
                  <a:pt x="70480" y="76911"/>
                </a:lnTo>
                <a:lnTo>
                  <a:pt x="89257" y="76911"/>
                </a:lnTo>
                <a:lnTo>
                  <a:pt x="88209" y="78244"/>
                </a:lnTo>
                <a:lnTo>
                  <a:pt x="87823" y="78651"/>
                </a:lnTo>
                <a:close/>
              </a:path>
              <a:path w="99695" h="95885">
                <a:moveTo>
                  <a:pt x="29268" y="76911"/>
                </a:moveTo>
                <a:lnTo>
                  <a:pt x="28932" y="76717"/>
                </a:lnTo>
                <a:lnTo>
                  <a:pt x="29268" y="76911"/>
                </a:lnTo>
                <a:close/>
              </a:path>
              <a:path w="99695" h="95885">
                <a:moveTo>
                  <a:pt x="32278" y="78651"/>
                </a:moveTo>
                <a:lnTo>
                  <a:pt x="31745" y="78384"/>
                </a:lnTo>
                <a:lnTo>
                  <a:pt x="32092" y="78543"/>
                </a:lnTo>
                <a:lnTo>
                  <a:pt x="32278" y="78651"/>
                </a:lnTo>
                <a:close/>
              </a:path>
              <a:path w="99695" h="95885">
                <a:moveTo>
                  <a:pt x="32088" y="78541"/>
                </a:moveTo>
                <a:lnTo>
                  <a:pt x="31745" y="78384"/>
                </a:lnTo>
                <a:lnTo>
                  <a:pt x="32088" y="78541"/>
                </a:lnTo>
                <a:close/>
              </a:path>
              <a:path w="99695" h="95885">
                <a:moveTo>
                  <a:pt x="67580" y="78543"/>
                </a:moveTo>
                <a:lnTo>
                  <a:pt x="67855" y="78384"/>
                </a:lnTo>
                <a:lnTo>
                  <a:pt x="67580" y="78543"/>
                </a:lnTo>
                <a:close/>
              </a:path>
              <a:path w="99695" h="95885">
                <a:moveTo>
                  <a:pt x="67394" y="78651"/>
                </a:moveTo>
                <a:lnTo>
                  <a:pt x="67586" y="78541"/>
                </a:lnTo>
                <a:lnTo>
                  <a:pt x="67927" y="78384"/>
                </a:lnTo>
                <a:lnTo>
                  <a:pt x="67394" y="78651"/>
                </a:lnTo>
                <a:close/>
              </a:path>
              <a:path w="99695" h="95885">
                <a:moveTo>
                  <a:pt x="32329" y="78651"/>
                </a:moveTo>
                <a:lnTo>
                  <a:pt x="32088" y="78541"/>
                </a:lnTo>
                <a:lnTo>
                  <a:pt x="32329" y="78651"/>
                </a:lnTo>
                <a:close/>
              </a:path>
              <a:path w="99695" h="95885">
                <a:moveTo>
                  <a:pt x="86421" y="80124"/>
                </a:moveTo>
                <a:lnTo>
                  <a:pt x="64130" y="80124"/>
                </a:lnTo>
                <a:lnTo>
                  <a:pt x="64676" y="79895"/>
                </a:lnTo>
                <a:lnTo>
                  <a:pt x="67580" y="78543"/>
                </a:lnTo>
                <a:lnTo>
                  <a:pt x="67394" y="78651"/>
                </a:lnTo>
                <a:lnTo>
                  <a:pt x="87823" y="78651"/>
                </a:lnTo>
                <a:lnTo>
                  <a:pt x="86421" y="80124"/>
                </a:lnTo>
                <a:close/>
              </a:path>
              <a:path w="99695" h="95885">
                <a:moveTo>
                  <a:pt x="35555" y="80124"/>
                </a:moveTo>
                <a:lnTo>
                  <a:pt x="34996" y="79895"/>
                </a:lnTo>
                <a:lnTo>
                  <a:pt x="35244" y="79982"/>
                </a:lnTo>
                <a:lnTo>
                  <a:pt x="35555" y="80124"/>
                </a:lnTo>
                <a:close/>
              </a:path>
              <a:path w="99695" h="95885">
                <a:moveTo>
                  <a:pt x="35244" y="79982"/>
                </a:moveTo>
                <a:lnTo>
                  <a:pt x="34996" y="79895"/>
                </a:lnTo>
                <a:lnTo>
                  <a:pt x="35244" y="79982"/>
                </a:lnTo>
                <a:close/>
              </a:path>
              <a:path w="99695" h="95885">
                <a:moveTo>
                  <a:pt x="64476" y="79965"/>
                </a:moveTo>
                <a:lnTo>
                  <a:pt x="64629" y="79895"/>
                </a:lnTo>
                <a:lnTo>
                  <a:pt x="64476" y="79965"/>
                </a:lnTo>
                <a:close/>
              </a:path>
              <a:path w="99695" h="95885">
                <a:moveTo>
                  <a:pt x="85310" y="81292"/>
                </a:moveTo>
                <a:lnTo>
                  <a:pt x="60688" y="81292"/>
                </a:lnTo>
                <a:lnTo>
                  <a:pt x="61260" y="81127"/>
                </a:lnTo>
                <a:lnTo>
                  <a:pt x="64476" y="79965"/>
                </a:lnTo>
                <a:lnTo>
                  <a:pt x="64130" y="80124"/>
                </a:lnTo>
                <a:lnTo>
                  <a:pt x="86421" y="80124"/>
                </a:lnTo>
                <a:lnTo>
                  <a:pt x="85310" y="81292"/>
                </a:lnTo>
                <a:close/>
              </a:path>
              <a:path w="99695" h="95885">
                <a:moveTo>
                  <a:pt x="35651" y="80124"/>
                </a:moveTo>
                <a:lnTo>
                  <a:pt x="35244" y="79982"/>
                </a:lnTo>
                <a:lnTo>
                  <a:pt x="35651" y="80124"/>
                </a:lnTo>
                <a:close/>
              </a:path>
              <a:path w="99695" h="95885">
                <a:moveTo>
                  <a:pt x="38997" y="81292"/>
                </a:moveTo>
                <a:lnTo>
                  <a:pt x="38413" y="81127"/>
                </a:lnTo>
                <a:lnTo>
                  <a:pt x="38782" y="81217"/>
                </a:lnTo>
                <a:lnTo>
                  <a:pt x="38997" y="81292"/>
                </a:lnTo>
                <a:close/>
              </a:path>
              <a:path w="99695" h="95885">
                <a:moveTo>
                  <a:pt x="38782" y="81217"/>
                </a:moveTo>
                <a:lnTo>
                  <a:pt x="38413" y="81127"/>
                </a:lnTo>
                <a:lnTo>
                  <a:pt x="38782" y="81217"/>
                </a:lnTo>
                <a:close/>
              </a:path>
              <a:path w="99695" h="95885">
                <a:moveTo>
                  <a:pt x="60930" y="81208"/>
                </a:moveTo>
                <a:lnTo>
                  <a:pt x="61160" y="81127"/>
                </a:lnTo>
                <a:lnTo>
                  <a:pt x="60930" y="81208"/>
                </a:lnTo>
                <a:close/>
              </a:path>
              <a:path w="99695" h="95885">
                <a:moveTo>
                  <a:pt x="60688" y="81292"/>
                </a:moveTo>
                <a:lnTo>
                  <a:pt x="60930" y="81208"/>
                </a:lnTo>
                <a:lnTo>
                  <a:pt x="61260" y="81127"/>
                </a:lnTo>
                <a:lnTo>
                  <a:pt x="60688" y="81292"/>
                </a:lnTo>
                <a:close/>
              </a:path>
              <a:path w="99695" h="95885">
                <a:moveTo>
                  <a:pt x="57378" y="82074"/>
                </a:moveTo>
                <a:lnTo>
                  <a:pt x="60930" y="81208"/>
                </a:lnTo>
                <a:lnTo>
                  <a:pt x="60688" y="81292"/>
                </a:lnTo>
                <a:lnTo>
                  <a:pt x="85310" y="81292"/>
                </a:lnTo>
                <a:lnTo>
                  <a:pt x="84983" y="81635"/>
                </a:lnTo>
                <a:lnTo>
                  <a:pt x="84528" y="82029"/>
                </a:lnTo>
                <a:lnTo>
                  <a:pt x="57691" y="82029"/>
                </a:lnTo>
                <a:lnTo>
                  <a:pt x="57378" y="82074"/>
                </a:lnTo>
                <a:close/>
              </a:path>
              <a:path w="99695" h="95885">
                <a:moveTo>
                  <a:pt x="39090" y="81292"/>
                </a:moveTo>
                <a:lnTo>
                  <a:pt x="38782" y="81217"/>
                </a:lnTo>
                <a:lnTo>
                  <a:pt x="39090" y="81292"/>
                </a:lnTo>
                <a:close/>
              </a:path>
              <a:path w="99695" h="95885">
                <a:moveTo>
                  <a:pt x="42578" y="82143"/>
                </a:moveTo>
                <a:lnTo>
                  <a:pt x="41981" y="82029"/>
                </a:lnTo>
                <a:lnTo>
                  <a:pt x="42295" y="82074"/>
                </a:lnTo>
                <a:lnTo>
                  <a:pt x="42578" y="82143"/>
                </a:lnTo>
                <a:close/>
              </a:path>
              <a:path w="99695" h="95885">
                <a:moveTo>
                  <a:pt x="42295" y="82074"/>
                </a:moveTo>
                <a:lnTo>
                  <a:pt x="41981" y="82029"/>
                </a:lnTo>
                <a:lnTo>
                  <a:pt x="42110" y="82029"/>
                </a:lnTo>
                <a:lnTo>
                  <a:pt x="42295" y="82074"/>
                </a:lnTo>
                <a:close/>
              </a:path>
              <a:path w="99695" h="95885">
                <a:moveTo>
                  <a:pt x="57094" y="82143"/>
                </a:moveTo>
                <a:lnTo>
                  <a:pt x="57378" y="82074"/>
                </a:lnTo>
                <a:lnTo>
                  <a:pt x="57691" y="82029"/>
                </a:lnTo>
                <a:lnTo>
                  <a:pt x="57094" y="82143"/>
                </a:lnTo>
                <a:close/>
              </a:path>
              <a:path w="99695" h="95885">
                <a:moveTo>
                  <a:pt x="84395" y="82143"/>
                </a:moveTo>
                <a:lnTo>
                  <a:pt x="57094" y="82143"/>
                </a:lnTo>
                <a:lnTo>
                  <a:pt x="57691" y="82029"/>
                </a:lnTo>
                <a:lnTo>
                  <a:pt x="84528" y="82029"/>
                </a:lnTo>
                <a:lnTo>
                  <a:pt x="84395" y="82143"/>
                </a:lnTo>
                <a:close/>
              </a:path>
              <a:path w="99695" h="95885">
                <a:moveTo>
                  <a:pt x="42774" y="82143"/>
                </a:moveTo>
                <a:lnTo>
                  <a:pt x="42578" y="82143"/>
                </a:lnTo>
                <a:lnTo>
                  <a:pt x="42295" y="82074"/>
                </a:lnTo>
                <a:lnTo>
                  <a:pt x="42774" y="82143"/>
                </a:lnTo>
                <a:close/>
              </a:path>
              <a:path w="99695" h="95885">
                <a:moveTo>
                  <a:pt x="53728" y="82600"/>
                </a:moveTo>
                <a:lnTo>
                  <a:pt x="57378" y="82074"/>
                </a:lnTo>
                <a:lnTo>
                  <a:pt x="57094" y="82143"/>
                </a:lnTo>
                <a:lnTo>
                  <a:pt x="84395" y="82143"/>
                </a:lnTo>
                <a:lnTo>
                  <a:pt x="83881" y="82588"/>
                </a:lnTo>
                <a:lnTo>
                  <a:pt x="53728" y="82600"/>
                </a:lnTo>
                <a:close/>
              </a:path>
              <a:path w="99695" h="95885">
                <a:moveTo>
                  <a:pt x="46299" y="82651"/>
                </a:moveTo>
                <a:lnTo>
                  <a:pt x="45690" y="82588"/>
                </a:lnTo>
                <a:lnTo>
                  <a:pt x="45945" y="82600"/>
                </a:lnTo>
                <a:lnTo>
                  <a:pt x="46299" y="82651"/>
                </a:lnTo>
                <a:close/>
              </a:path>
              <a:path w="99695" h="95885">
                <a:moveTo>
                  <a:pt x="53373" y="82651"/>
                </a:moveTo>
                <a:lnTo>
                  <a:pt x="53729" y="82600"/>
                </a:lnTo>
                <a:lnTo>
                  <a:pt x="53983" y="82588"/>
                </a:lnTo>
                <a:lnTo>
                  <a:pt x="53373" y="82651"/>
                </a:lnTo>
                <a:close/>
              </a:path>
              <a:path w="99695" h="95885">
                <a:moveTo>
                  <a:pt x="83807" y="82651"/>
                </a:moveTo>
                <a:lnTo>
                  <a:pt x="53373" y="82651"/>
                </a:lnTo>
                <a:lnTo>
                  <a:pt x="53983" y="82588"/>
                </a:lnTo>
                <a:lnTo>
                  <a:pt x="83881" y="82588"/>
                </a:lnTo>
                <a:close/>
              </a:path>
              <a:path w="99695" h="95885">
                <a:moveTo>
                  <a:pt x="47001" y="82651"/>
                </a:moveTo>
                <a:lnTo>
                  <a:pt x="46299" y="82651"/>
                </a:lnTo>
                <a:lnTo>
                  <a:pt x="45944" y="82600"/>
                </a:lnTo>
                <a:lnTo>
                  <a:pt x="47001" y="82651"/>
                </a:lnTo>
                <a:close/>
              </a:path>
              <a:path w="99695" h="95885">
                <a:moveTo>
                  <a:pt x="83631" y="82803"/>
                </a:moveTo>
                <a:lnTo>
                  <a:pt x="50147" y="82803"/>
                </a:lnTo>
                <a:lnTo>
                  <a:pt x="49842" y="82789"/>
                </a:lnTo>
                <a:lnTo>
                  <a:pt x="53728" y="82600"/>
                </a:lnTo>
                <a:lnTo>
                  <a:pt x="53373" y="82651"/>
                </a:lnTo>
                <a:lnTo>
                  <a:pt x="83807" y="82651"/>
                </a:lnTo>
                <a:lnTo>
                  <a:pt x="83631" y="82803"/>
                </a:lnTo>
                <a:close/>
              </a:path>
              <a:path w="99695" h="95885">
                <a:moveTo>
                  <a:pt x="50147" y="82803"/>
                </a:moveTo>
                <a:lnTo>
                  <a:pt x="49538" y="82803"/>
                </a:lnTo>
                <a:lnTo>
                  <a:pt x="49842" y="82789"/>
                </a:lnTo>
                <a:lnTo>
                  <a:pt x="5014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6537769" y="384022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3" name="object 83"/>
          <p:cNvSpPr txBox="1"/>
          <p:nvPr/>
        </p:nvSpPr>
        <p:spPr>
          <a:xfrm>
            <a:off x="7433500" y="491058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001895" y="488556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77287" y="1634452"/>
            <a:ext cx="6431915" cy="1286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81000">
              <a:lnSpc>
                <a:spcPct val="114900"/>
              </a:lnSpc>
              <a:spcBef>
                <a:spcPts val="100"/>
              </a:spcBef>
            </a:pPr>
            <a:r>
              <a:rPr dirty="0" sz="2400" spc="95">
                <a:latin typeface="华文楷体"/>
                <a:cs typeface="华文楷体"/>
              </a:rPr>
              <a:t>如图，</a:t>
            </a:r>
            <a:r>
              <a:rPr dirty="0" sz="2400" spc="95" i="1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华文楷体"/>
                <a:cs typeface="华文楷体"/>
              </a:rPr>
              <a:t>、</a:t>
            </a:r>
            <a:r>
              <a:rPr dirty="0" sz="2400" spc="95" i="1">
                <a:latin typeface="Times New Roman"/>
                <a:cs typeface="Times New Roman"/>
              </a:rPr>
              <a:t>b</a:t>
            </a:r>
            <a:r>
              <a:rPr dirty="0" sz="2400" spc="95">
                <a:latin typeface="华文楷体"/>
                <a:cs typeface="华文楷体"/>
              </a:rPr>
              <a:t>是两根通有</a:t>
            </a:r>
            <a:r>
              <a:rPr dirty="0" sz="2400" spc="100">
                <a:latin typeface="华文楷体"/>
                <a:cs typeface="华文楷体"/>
              </a:rPr>
              <a:t>大小相等、方向相</a:t>
            </a:r>
            <a:r>
              <a:rPr dirty="0" sz="2400">
                <a:latin typeface="华文楷体"/>
                <a:cs typeface="华文楷体"/>
              </a:rPr>
              <a:t>反 </a:t>
            </a:r>
            <a:r>
              <a:rPr dirty="0" sz="2400" spc="60">
                <a:latin typeface="华文楷体"/>
                <a:cs typeface="华文楷体"/>
              </a:rPr>
              <a:t>电流的直导线，请画出它</a:t>
            </a:r>
            <a:r>
              <a:rPr dirty="0" sz="2400" spc="65">
                <a:latin typeface="华文楷体"/>
                <a:cs typeface="华文楷体"/>
              </a:rPr>
              <a:t>们连线的中垂线上</a:t>
            </a:r>
            <a:r>
              <a:rPr dirty="0" sz="2400" spc="65" i="1">
                <a:latin typeface="Times New Roman"/>
                <a:cs typeface="Times New Roman"/>
              </a:rPr>
              <a:t>d</a:t>
            </a:r>
            <a:r>
              <a:rPr dirty="0" sz="2400">
                <a:latin typeface="华文楷体"/>
                <a:cs typeface="华文楷体"/>
              </a:rPr>
              <a:t>点 的磁感应强度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的方向。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1514" y="146361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8167" y="119329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7811" y="141731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2384" y="923099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磁感应强度的矢量性</a:t>
            </a:r>
          </a:p>
        </p:txBody>
      </p:sp>
      <p:sp>
        <p:nvSpPr>
          <p:cNvPr id="6" name="object 6"/>
          <p:cNvSpPr/>
          <p:nvPr/>
        </p:nvSpPr>
        <p:spPr>
          <a:xfrm>
            <a:off x="4386173" y="3722446"/>
            <a:ext cx="3906050" cy="2341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74779" y="4614011"/>
            <a:ext cx="518121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5134" y="4586135"/>
            <a:ext cx="522744" cy="521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452770" y="4810087"/>
            <a:ext cx="163614" cy="156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279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813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346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9879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0413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0946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480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2013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546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080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613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4147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680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213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5747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280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6814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7347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7880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414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8947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59423" y="340774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58940" y="346108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58470" y="351442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58001" y="356776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7518" y="36210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57048" y="367442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56578" y="372776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56096" y="378110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55626" y="383444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55143" y="38877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54673" y="39411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54203" y="399445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53721" y="404779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53251" y="410113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52781" y="415447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52298" y="42078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51828" y="42611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51358" y="431448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50876" y="436782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50406" y="442116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49936" y="447450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49453" y="45278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48984" y="45811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48514" y="463450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48031" y="468784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47561" y="474118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47091" y="479452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46609" y="48478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46139" y="49011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45656" y="495453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45186" y="500787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44716" y="506121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44234" y="511455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43764" y="51678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43294" y="52212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42811" y="527456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42341" y="532790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1871" y="538124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41389" y="543458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40919" y="54879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40449" y="55412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39966" y="559459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39497" y="564793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39027" y="570127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38544" y="575461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38074" y="58079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37604" y="586127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37122" y="591461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36652" y="596795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36169" y="602129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20332" y="4072216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3497" y="82803"/>
                </a:moveTo>
                <a:lnTo>
                  <a:pt x="26555" y="79544"/>
                </a:lnTo>
                <a:lnTo>
                  <a:pt x="12738" y="70675"/>
                </a:lnTo>
                <a:lnTo>
                  <a:pt x="3417" y="57515"/>
                </a:lnTo>
                <a:lnTo>
                  <a:pt x="0" y="41401"/>
                </a:lnTo>
                <a:lnTo>
                  <a:pt x="3417" y="25288"/>
                </a:lnTo>
                <a:lnTo>
                  <a:pt x="12738" y="12128"/>
                </a:lnTo>
                <a:lnTo>
                  <a:pt x="26591" y="3249"/>
                </a:lnTo>
                <a:lnTo>
                  <a:pt x="43497" y="0"/>
                </a:lnTo>
                <a:lnTo>
                  <a:pt x="60427" y="3254"/>
                </a:lnTo>
                <a:lnTo>
                  <a:pt x="74198" y="12085"/>
                </a:lnTo>
                <a:lnTo>
                  <a:pt x="83393" y="25144"/>
                </a:lnTo>
                <a:lnTo>
                  <a:pt x="86563" y="41059"/>
                </a:lnTo>
                <a:lnTo>
                  <a:pt x="83393" y="57370"/>
                </a:lnTo>
                <a:lnTo>
                  <a:pt x="74198" y="70632"/>
                </a:lnTo>
                <a:lnTo>
                  <a:pt x="60391" y="79549"/>
                </a:lnTo>
                <a:lnTo>
                  <a:pt x="4349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13987" y="4065866"/>
            <a:ext cx="99695" cy="95885"/>
          </a:xfrm>
          <a:custGeom>
            <a:avLst/>
            <a:gdLst/>
            <a:ahLst/>
            <a:cxnLst/>
            <a:rect l="l" t="t" r="r" b="b"/>
            <a:pathLst>
              <a:path w="99695" h="95885">
                <a:moveTo>
                  <a:pt x="49843" y="95503"/>
                </a:moveTo>
                <a:lnTo>
                  <a:pt x="11463" y="78244"/>
                </a:lnTo>
                <a:lnTo>
                  <a:pt x="0" y="48082"/>
                </a:lnTo>
                <a:lnTo>
                  <a:pt x="0" y="47409"/>
                </a:lnTo>
                <a:lnTo>
                  <a:pt x="18245" y="10807"/>
                </a:lnTo>
                <a:lnTo>
                  <a:pt x="49843" y="0"/>
                </a:lnTo>
                <a:lnTo>
                  <a:pt x="54897" y="241"/>
                </a:lnTo>
                <a:lnTo>
                  <a:pt x="83631" y="12700"/>
                </a:lnTo>
                <a:lnTo>
                  <a:pt x="49538" y="12700"/>
                </a:lnTo>
                <a:lnTo>
                  <a:pt x="49842" y="12713"/>
                </a:lnTo>
                <a:lnTo>
                  <a:pt x="46804" y="12852"/>
                </a:lnTo>
                <a:lnTo>
                  <a:pt x="46299" y="12852"/>
                </a:lnTo>
                <a:lnTo>
                  <a:pt x="45690" y="12903"/>
                </a:lnTo>
                <a:lnTo>
                  <a:pt x="45947" y="12903"/>
                </a:lnTo>
                <a:lnTo>
                  <a:pt x="42774" y="13360"/>
                </a:lnTo>
                <a:lnTo>
                  <a:pt x="42578" y="13360"/>
                </a:lnTo>
                <a:lnTo>
                  <a:pt x="41981" y="13474"/>
                </a:lnTo>
                <a:lnTo>
                  <a:pt x="42110" y="13474"/>
                </a:lnTo>
                <a:lnTo>
                  <a:pt x="39090" y="14211"/>
                </a:lnTo>
                <a:lnTo>
                  <a:pt x="38413" y="14376"/>
                </a:lnTo>
                <a:lnTo>
                  <a:pt x="35651" y="15379"/>
                </a:lnTo>
                <a:lnTo>
                  <a:pt x="35168" y="15538"/>
                </a:lnTo>
                <a:lnTo>
                  <a:pt x="32329" y="16852"/>
                </a:lnTo>
                <a:lnTo>
                  <a:pt x="31745" y="17119"/>
                </a:lnTo>
                <a:lnTo>
                  <a:pt x="29268" y="18592"/>
                </a:lnTo>
                <a:lnTo>
                  <a:pt x="28852" y="18822"/>
                </a:lnTo>
                <a:lnTo>
                  <a:pt x="26369" y="20612"/>
                </a:lnTo>
                <a:lnTo>
                  <a:pt x="25917" y="20929"/>
                </a:lnTo>
                <a:lnTo>
                  <a:pt x="23721" y="22860"/>
                </a:lnTo>
                <a:lnTo>
                  <a:pt x="23236" y="23279"/>
                </a:lnTo>
                <a:lnTo>
                  <a:pt x="21309" y="25336"/>
                </a:lnTo>
                <a:lnTo>
                  <a:pt x="20990" y="25657"/>
                </a:lnTo>
                <a:lnTo>
                  <a:pt x="20899" y="25806"/>
                </a:lnTo>
                <a:lnTo>
                  <a:pt x="19164" y="28016"/>
                </a:lnTo>
                <a:lnTo>
                  <a:pt x="18914" y="28312"/>
                </a:lnTo>
                <a:lnTo>
                  <a:pt x="18796" y="28524"/>
                </a:lnTo>
                <a:lnTo>
                  <a:pt x="17286" y="30886"/>
                </a:lnTo>
                <a:lnTo>
                  <a:pt x="16937" y="31432"/>
                </a:lnTo>
                <a:lnTo>
                  <a:pt x="15721" y="33921"/>
                </a:lnTo>
                <a:lnTo>
                  <a:pt x="15531" y="34262"/>
                </a:lnTo>
                <a:lnTo>
                  <a:pt x="15455" y="34505"/>
                </a:lnTo>
                <a:lnTo>
                  <a:pt x="14458" y="37096"/>
                </a:lnTo>
                <a:lnTo>
                  <a:pt x="14317" y="37418"/>
                </a:lnTo>
                <a:lnTo>
                  <a:pt x="14159" y="38074"/>
                </a:lnTo>
                <a:lnTo>
                  <a:pt x="13530" y="40411"/>
                </a:lnTo>
                <a:lnTo>
                  <a:pt x="13426" y="40730"/>
                </a:lnTo>
                <a:lnTo>
                  <a:pt x="13391" y="41059"/>
                </a:lnTo>
                <a:lnTo>
                  <a:pt x="12943" y="43853"/>
                </a:lnTo>
                <a:lnTo>
                  <a:pt x="12719" y="47409"/>
                </a:lnTo>
                <a:lnTo>
                  <a:pt x="12835" y="50977"/>
                </a:lnTo>
                <a:lnTo>
                  <a:pt x="13391" y="54444"/>
                </a:lnTo>
                <a:lnTo>
                  <a:pt x="13426" y="54773"/>
                </a:lnTo>
                <a:lnTo>
                  <a:pt x="13530" y="55092"/>
                </a:lnTo>
                <a:lnTo>
                  <a:pt x="14159" y="57429"/>
                </a:lnTo>
                <a:lnTo>
                  <a:pt x="14219" y="57785"/>
                </a:lnTo>
                <a:lnTo>
                  <a:pt x="14422" y="58407"/>
                </a:lnTo>
                <a:lnTo>
                  <a:pt x="15455" y="60998"/>
                </a:lnTo>
                <a:lnTo>
                  <a:pt x="15680" y="61582"/>
                </a:lnTo>
                <a:lnTo>
                  <a:pt x="16978" y="64071"/>
                </a:lnTo>
                <a:lnTo>
                  <a:pt x="17254" y="64617"/>
                </a:lnTo>
                <a:lnTo>
                  <a:pt x="18796" y="66979"/>
                </a:lnTo>
                <a:lnTo>
                  <a:pt x="19121" y="67487"/>
                </a:lnTo>
                <a:lnTo>
                  <a:pt x="20899" y="69697"/>
                </a:lnTo>
                <a:lnTo>
                  <a:pt x="21268" y="70167"/>
                </a:lnTo>
                <a:lnTo>
                  <a:pt x="23269" y="72224"/>
                </a:lnTo>
                <a:lnTo>
                  <a:pt x="23668" y="72644"/>
                </a:lnTo>
                <a:lnTo>
                  <a:pt x="25896" y="74523"/>
                </a:lnTo>
                <a:lnTo>
                  <a:pt x="26322" y="74891"/>
                </a:lnTo>
                <a:lnTo>
                  <a:pt x="28741" y="76581"/>
                </a:lnTo>
                <a:lnTo>
                  <a:pt x="29205" y="76911"/>
                </a:lnTo>
                <a:lnTo>
                  <a:pt x="31817" y="78384"/>
                </a:lnTo>
                <a:lnTo>
                  <a:pt x="32278" y="78651"/>
                </a:lnTo>
                <a:lnTo>
                  <a:pt x="35055" y="79895"/>
                </a:lnTo>
                <a:lnTo>
                  <a:pt x="35555" y="80124"/>
                </a:lnTo>
                <a:lnTo>
                  <a:pt x="38524" y="81127"/>
                </a:lnTo>
                <a:lnTo>
                  <a:pt x="38997" y="81292"/>
                </a:lnTo>
                <a:lnTo>
                  <a:pt x="42110" y="82029"/>
                </a:lnTo>
                <a:lnTo>
                  <a:pt x="41981" y="82029"/>
                </a:lnTo>
                <a:lnTo>
                  <a:pt x="42578" y="82143"/>
                </a:lnTo>
                <a:lnTo>
                  <a:pt x="42774" y="82143"/>
                </a:lnTo>
                <a:lnTo>
                  <a:pt x="45859" y="82588"/>
                </a:lnTo>
                <a:lnTo>
                  <a:pt x="45690" y="82588"/>
                </a:lnTo>
                <a:lnTo>
                  <a:pt x="46299" y="82651"/>
                </a:lnTo>
                <a:lnTo>
                  <a:pt x="47001" y="82651"/>
                </a:lnTo>
                <a:lnTo>
                  <a:pt x="49842" y="82789"/>
                </a:lnTo>
                <a:lnTo>
                  <a:pt x="49538" y="82803"/>
                </a:lnTo>
                <a:lnTo>
                  <a:pt x="83631" y="82803"/>
                </a:lnTo>
                <a:lnTo>
                  <a:pt x="81440" y="84696"/>
                </a:lnTo>
                <a:lnTo>
                  <a:pt x="54897" y="95262"/>
                </a:lnTo>
                <a:lnTo>
                  <a:pt x="49843" y="95503"/>
                </a:lnTo>
                <a:close/>
              </a:path>
              <a:path w="99695" h="95885">
                <a:moveTo>
                  <a:pt x="49842" y="12713"/>
                </a:moveTo>
                <a:lnTo>
                  <a:pt x="49538" y="12700"/>
                </a:lnTo>
                <a:lnTo>
                  <a:pt x="50147" y="12700"/>
                </a:lnTo>
                <a:lnTo>
                  <a:pt x="49842" y="12713"/>
                </a:lnTo>
                <a:close/>
              </a:path>
              <a:path w="99695" h="95885">
                <a:moveTo>
                  <a:pt x="53606" y="12885"/>
                </a:moveTo>
                <a:lnTo>
                  <a:pt x="49842" y="12713"/>
                </a:lnTo>
                <a:lnTo>
                  <a:pt x="50147" y="12700"/>
                </a:lnTo>
                <a:lnTo>
                  <a:pt x="83631" y="12700"/>
                </a:lnTo>
                <a:lnTo>
                  <a:pt x="83807" y="12852"/>
                </a:lnTo>
                <a:lnTo>
                  <a:pt x="53373" y="12852"/>
                </a:lnTo>
                <a:lnTo>
                  <a:pt x="53606" y="12885"/>
                </a:lnTo>
                <a:close/>
              </a:path>
              <a:path w="99695" h="95885">
                <a:moveTo>
                  <a:pt x="45690" y="12903"/>
                </a:moveTo>
                <a:lnTo>
                  <a:pt x="46299" y="12852"/>
                </a:lnTo>
                <a:lnTo>
                  <a:pt x="46066" y="12886"/>
                </a:lnTo>
                <a:lnTo>
                  <a:pt x="45690" y="12903"/>
                </a:lnTo>
                <a:close/>
              </a:path>
              <a:path w="99695" h="95885">
                <a:moveTo>
                  <a:pt x="46066" y="12886"/>
                </a:moveTo>
                <a:lnTo>
                  <a:pt x="46299" y="12852"/>
                </a:lnTo>
                <a:lnTo>
                  <a:pt x="46804" y="12852"/>
                </a:lnTo>
                <a:lnTo>
                  <a:pt x="46066" y="12886"/>
                </a:lnTo>
                <a:close/>
              </a:path>
              <a:path w="99695" h="95885">
                <a:moveTo>
                  <a:pt x="53983" y="12903"/>
                </a:moveTo>
                <a:lnTo>
                  <a:pt x="53606" y="12885"/>
                </a:lnTo>
                <a:lnTo>
                  <a:pt x="53373" y="12852"/>
                </a:lnTo>
                <a:lnTo>
                  <a:pt x="53983" y="12903"/>
                </a:lnTo>
                <a:close/>
              </a:path>
              <a:path w="99695" h="95885">
                <a:moveTo>
                  <a:pt x="83866" y="12903"/>
                </a:moveTo>
                <a:lnTo>
                  <a:pt x="53983" y="12903"/>
                </a:lnTo>
                <a:lnTo>
                  <a:pt x="53373" y="12852"/>
                </a:lnTo>
                <a:lnTo>
                  <a:pt x="83807" y="12852"/>
                </a:lnTo>
                <a:close/>
              </a:path>
              <a:path w="99695" h="95885">
                <a:moveTo>
                  <a:pt x="57378" y="13429"/>
                </a:moveTo>
                <a:lnTo>
                  <a:pt x="53606" y="12885"/>
                </a:lnTo>
                <a:lnTo>
                  <a:pt x="53983" y="12903"/>
                </a:lnTo>
                <a:lnTo>
                  <a:pt x="83866" y="12903"/>
                </a:lnTo>
                <a:lnTo>
                  <a:pt x="84395" y="13360"/>
                </a:lnTo>
                <a:lnTo>
                  <a:pt x="57094" y="13360"/>
                </a:lnTo>
                <a:lnTo>
                  <a:pt x="57378" y="13429"/>
                </a:lnTo>
                <a:close/>
              </a:path>
              <a:path w="99695" h="95885">
                <a:moveTo>
                  <a:pt x="45947" y="12903"/>
                </a:moveTo>
                <a:lnTo>
                  <a:pt x="45690" y="12903"/>
                </a:lnTo>
                <a:lnTo>
                  <a:pt x="46066" y="12886"/>
                </a:lnTo>
                <a:close/>
              </a:path>
              <a:path w="99695" h="95885">
                <a:moveTo>
                  <a:pt x="41981" y="13474"/>
                </a:moveTo>
                <a:lnTo>
                  <a:pt x="42578" y="13360"/>
                </a:lnTo>
                <a:lnTo>
                  <a:pt x="42295" y="13429"/>
                </a:lnTo>
                <a:lnTo>
                  <a:pt x="41981" y="13474"/>
                </a:lnTo>
                <a:close/>
              </a:path>
              <a:path w="99695" h="95885">
                <a:moveTo>
                  <a:pt x="42295" y="13429"/>
                </a:moveTo>
                <a:lnTo>
                  <a:pt x="42578" y="13360"/>
                </a:lnTo>
                <a:lnTo>
                  <a:pt x="42774" y="13360"/>
                </a:lnTo>
                <a:lnTo>
                  <a:pt x="42295" y="13429"/>
                </a:lnTo>
                <a:close/>
              </a:path>
              <a:path w="99695" h="95885">
                <a:moveTo>
                  <a:pt x="57691" y="13474"/>
                </a:moveTo>
                <a:lnTo>
                  <a:pt x="57378" y="13429"/>
                </a:lnTo>
                <a:lnTo>
                  <a:pt x="57094" y="13360"/>
                </a:lnTo>
                <a:lnTo>
                  <a:pt x="57691" y="13474"/>
                </a:lnTo>
                <a:close/>
              </a:path>
              <a:path w="99695" h="95885">
                <a:moveTo>
                  <a:pt x="84528" y="13474"/>
                </a:moveTo>
                <a:lnTo>
                  <a:pt x="57691" y="13474"/>
                </a:lnTo>
                <a:lnTo>
                  <a:pt x="57094" y="13360"/>
                </a:lnTo>
                <a:lnTo>
                  <a:pt x="84395" y="13360"/>
                </a:lnTo>
                <a:lnTo>
                  <a:pt x="84528" y="13474"/>
                </a:lnTo>
                <a:close/>
              </a:path>
              <a:path w="99695" h="95885">
                <a:moveTo>
                  <a:pt x="42110" y="13474"/>
                </a:moveTo>
                <a:lnTo>
                  <a:pt x="41981" y="13474"/>
                </a:lnTo>
                <a:lnTo>
                  <a:pt x="42295" y="13429"/>
                </a:lnTo>
                <a:lnTo>
                  <a:pt x="42110" y="13474"/>
                </a:lnTo>
                <a:close/>
              </a:path>
              <a:path w="99695" h="95885">
                <a:moveTo>
                  <a:pt x="85467" y="14376"/>
                </a:moveTo>
                <a:lnTo>
                  <a:pt x="61260" y="14376"/>
                </a:lnTo>
                <a:lnTo>
                  <a:pt x="60688" y="14211"/>
                </a:lnTo>
                <a:lnTo>
                  <a:pt x="57378" y="13429"/>
                </a:lnTo>
                <a:lnTo>
                  <a:pt x="57691" y="13474"/>
                </a:lnTo>
                <a:lnTo>
                  <a:pt x="84528" y="13474"/>
                </a:lnTo>
                <a:lnTo>
                  <a:pt x="84983" y="13868"/>
                </a:lnTo>
                <a:lnTo>
                  <a:pt x="85467" y="14376"/>
                </a:lnTo>
                <a:close/>
              </a:path>
              <a:path w="99695" h="95885">
                <a:moveTo>
                  <a:pt x="38782" y="14286"/>
                </a:moveTo>
                <a:lnTo>
                  <a:pt x="38997" y="14211"/>
                </a:lnTo>
                <a:lnTo>
                  <a:pt x="38782" y="14286"/>
                </a:lnTo>
                <a:close/>
              </a:path>
              <a:path w="99695" h="95885">
                <a:moveTo>
                  <a:pt x="60930" y="14295"/>
                </a:moveTo>
                <a:lnTo>
                  <a:pt x="60583" y="14211"/>
                </a:lnTo>
                <a:lnTo>
                  <a:pt x="60930" y="14295"/>
                </a:lnTo>
                <a:close/>
              </a:path>
              <a:path w="99695" h="95885">
                <a:moveTo>
                  <a:pt x="38524" y="14376"/>
                </a:moveTo>
                <a:lnTo>
                  <a:pt x="38782" y="14286"/>
                </a:lnTo>
                <a:lnTo>
                  <a:pt x="38524" y="14376"/>
                </a:lnTo>
                <a:close/>
              </a:path>
              <a:path w="99695" h="95885">
                <a:moveTo>
                  <a:pt x="86639" y="15608"/>
                </a:moveTo>
                <a:lnTo>
                  <a:pt x="64676" y="15608"/>
                </a:lnTo>
                <a:lnTo>
                  <a:pt x="64130" y="15379"/>
                </a:lnTo>
                <a:lnTo>
                  <a:pt x="60930" y="14295"/>
                </a:lnTo>
                <a:lnTo>
                  <a:pt x="61260" y="14376"/>
                </a:lnTo>
                <a:lnTo>
                  <a:pt x="85467" y="14376"/>
                </a:lnTo>
                <a:lnTo>
                  <a:pt x="86639" y="15608"/>
                </a:lnTo>
                <a:close/>
              </a:path>
              <a:path w="99695" h="95885">
                <a:moveTo>
                  <a:pt x="35244" y="15521"/>
                </a:moveTo>
                <a:lnTo>
                  <a:pt x="35555" y="15379"/>
                </a:lnTo>
                <a:lnTo>
                  <a:pt x="35244" y="15521"/>
                </a:lnTo>
                <a:close/>
              </a:path>
              <a:path w="99695" h="95885">
                <a:moveTo>
                  <a:pt x="64476" y="15538"/>
                </a:moveTo>
                <a:lnTo>
                  <a:pt x="64024" y="15379"/>
                </a:lnTo>
                <a:lnTo>
                  <a:pt x="64476" y="15538"/>
                </a:lnTo>
                <a:close/>
              </a:path>
              <a:path w="99695" h="95885">
                <a:moveTo>
                  <a:pt x="35055" y="15608"/>
                </a:moveTo>
                <a:lnTo>
                  <a:pt x="35244" y="15521"/>
                </a:lnTo>
                <a:lnTo>
                  <a:pt x="35055" y="15608"/>
                </a:lnTo>
                <a:close/>
              </a:path>
              <a:path w="99695" h="95885">
                <a:moveTo>
                  <a:pt x="88076" y="17119"/>
                </a:moveTo>
                <a:lnTo>
                  <a:pt x="67927" y="17119"/>
                </a:lnTo>
                <a:lnTo>
                  <a:pt x="67394" y="16852"/>
                </a:lnTo>
                <a:lnTo>
                  <a:pt x="64476" y="15538"/>
                </a:lnTo>
                <a:lnTo>
                  <a:pt x="64676" y="15608"/>
                </a:lnTo>
                <a:lnTo>
                  <a:pt x="86639" y="15608"/>
                </a:lnTo>
                <a:lnTo>
                  <a:pt x="88076" y="17119"/>
                </a:lnTo>
                <a:close/>
              </a:path>
              <a:path w="99695" h="95885">
                <a:moveTo>
                  <a:pt x="31745" y="17119"/>
                </a:moveTo>
                <a:lnTo>
                  <a:pt x="32278" y="16852"/>
                </a:lnTo>
                <a:lnTo>
                  <a:pt x="32088" y="16962"/>
                </a:lnTo>
                <a:lnTo>
                  <a:pt x="31745" y="17119"/>
                </a:lnTo>
                <a:close/>
              </a:path>
              <a:path w="99695" h="95885">
                <a:moveTo>
                  <a:pt x="32088" y="16962"/>
                </a:moveTo>
                <a:lnTo>
                  <a:pt x="32278" y="16852"/>
                </a:lnTo>
                <a:lnTo>
                  <a:pt x="32088" y="16962"/>
                </a:lnTo>
                <a:close/>
              </a:path>
              <a:path w="99695" h="95885">
                <a:moveTo>
                  <a:pt x="67580" y="16960"/>
                </a:moveTo>
                <a:lnTo>
                  <a:pt x="67345" y="16852"/>
                </a:lnTo>
                <a:lnTo>
                  <a:pt x="67580" y="16960"/>
                </a:lnTo>
                <a:close/>
              </a:path>
              <a:path w="99695" h="95885">
                <a:moveTo>
                  <a:pt x="67927" y="17119"/>
                </a:moveTo>
                <a:lnTo>
                  <a:pt x="67580" y="16960"/>
                </a:lnTo>
                <a:lnTo>
                  <a:pt x="67394" y="16852"/>
                </a:lnTo>
                <a:lnTo>
                  <a:pt x="67927" y="17119"/>
                </a:lnTo>
                <a:close/>
              </a:path>
              <a:path w="99695" h="95885">
                <a:moveTo>
                  <a:pt x="89516" y="18923"/>
                </a:moveTo>
                <a:lnTo>
                  <a:pt x="70975" y="18923"/>
                </a:lnTo>
                <a:lnTo>
                  <a:pt x="70480" y="18592"/>
                </a:lnTo>
                <a:lnTo>
                  <a:pt x="67580" y="16960"/>
                </a:lnTo>
                <a:lnTo>
                  <a:pt x="67927" y="17119"/>
                </a:lnTo>
                <a:lnTo>
                  <a:pt x="88076" y="17119"/>
                </a:lnTo>
                <a:lnTo>
                  <a:pt x="88209" y="17259"/>
                </a:lnTo>
                <a:lnTo>
                  <a:pt x="89516" y="18923"/>
                </a:lnTo>
                <a:close/>
              </a:path>
              <a:path w="99695" h="95885">
                <a:moveTo>
                  <a:pt x="31817" y="17119"/>
                </a:moveTo>
                <a:lnTo>
                  <a:pt x="32088" y="16962"/>
                </a:lnTo>
                <a:lnTo>
                  <a:pt x="31817" y="17119"/>
                </a:lnTo>
                <a:close/>
              </a:path>
              <a:path w="99695" h="95885">
                <a:moveTo>
                  <a:pt x="28932" y="18786"/>
                </a:moveTo>
                <a:lnTo>
                  <a:pt x="29205" y="18592"/>
                </a:lnTo>
                <a:lnTo>
                  <a:pt x="28932" y="18786"/>
                </a:lnTo>
                <a:close/>
              </a:path>
              <a:path w="99695" h="95885">
                <a:moveTo>
                  <a:pt x="70801" y="18822"/>
                </a:moveTo>
                <a:lnTo>
                  <a:pt x="70404" y="18592"/>
                </a:lnTo>
                <a:lnTo>
                  <a:pt x="70801" y="18822"/>
                </a:lnTo>
                <a:close/>
              </a:path>
              <a:path w="99695" h="95885">
                <a:moveTo>
                  <a:pt x="28741" y="18923"/>
                </a:moveTo>
                <a:lnTo>
                  <a:pt x="28932" y="18786"/>
                </a:lnTo>
                <a:lnTo>
                  <a:pt x="28741" y="18923"/>
                </a:lnTo>
                <a:close/>
              </a:path>
              <a:path w="99695" h="95885">
                <a:moveTo>
                  <a:pt x="91125" y="20980"/>
                </a:moveTo>
                <a:lnTo>
                  <a:pt x="73820" y="20980"/>
                </a:lnTo>
                <a:lnTo>
                  <a:pt x="73350" y="20612"/>
                </a:lnTo>
                <a:lnTo>
                  <a:pt x="70801" y="18822"/>
                </a:lnTo>
                <a:lnTo>
                  <a:pt x="70975" y="18923"/>
                </a:lnTo>
                <a:lnTo>
                  <a:pt x="89516" y="18923"/>
                </a:lnTo>
                <a:lnTo>
                  <a:pt x="91125" y="20980"/>
                </a:lnTo>
                <a:close/>
              </a:path>
              <a:path w="99695" h="95885">
                <a:moveTo>
                  <a:pt x="26101" y="20803"/>
                </a:moveTo>
                <a:lnTo>
                  <a:pt x="26322" y="20612"/>
                </a:lnTo>
                <a:lnTo>
                  <a:pt x="26101" y="20803"/>
                </a:lnTo>
                <a:close/>
              </a:path>
              <a:path w="99695" h="95885">
                <a:moveTo>
                  <a:pt x="73572" y="20803"/>
                </a:moveTo>
                <a:lnTo>
                  <a:pt x="73305" y="20612"/>
                </a:lnTo>
                <a:lnTo>
                  <a:pt x="73572" y="20803"/>
                </a:lnTo>
                <a:close/>
              </a:path>
              <a:path w="99695" h="95885">
                <a:moveTo>
                  <a:pt x="73820" y="20980"/>
                </a:moveTo>
                <a:lnTo>
                  <a:pt x="73572" y="20803"/>
                </a:lnTo>
                <a:lnTo>
                  <a:pt x="73350" y="20612"/>
                </a:lnTo>
                <a:lnTo>
                  <a:pt x="73820" y="20980"/>
                </a:lnTo>
                <a:close/>
              </a:path>
              <a:path w="99695" h="95885">
                <a:moveTo>
                  <a:pt x="92593" y="23279"/>
                </a:moveTo>
                <a:lnTo>
                  <a:pt x="76449" y="23279"/>
                </a:lnTo>
                <a:lnTo>
                  <a:pt x="76005" y="22860"/>
                </a:lnTo>
                <a:lnTo>
                  <a:pt x="73572" y="20803"/>
                </a:lnTo>
                <a:lnTo>
                  <a:pt x="73820" y="20980"/>
                </a:lnTo>
                <a:lnTo>
                  <a:pt x="91125" y="20980"/>
                </a:lnTo>
                <a:lnTo>
                  <a:pt x="92593" y="23279"/>
                </a:lnTo>
                <a:close/>
              </a:path>
              <a:path w="99695" h="95885">
                <a:moveTo>
                  <a:pt x="25896" y="20980"/>
                </a:moveTo>
                <a:lnTo>
                  <a:pt x="26101" y="20803"/>
                </a:lnTo>
                <a:lnTo>
                  <a:pt x="25896" y="20980"/>
                </a:lnTo>
                <a:close/>
              </a:path>
              <a:path w="99695" h="95885">
                <a:moveTo>
                  <a:pt x="23236" y="23279"/>
                </a:moveTo>
                <a:lnTo>
                  <a:pt x="23668" y="22860"/>
                </a:lnTo>
                <a:lnTo>
                  <a:pt x="23420" y="23119"/>
                </a:lnTo>
                <a:lnTo>
                  <a:pt x="23236" y="23279"/>
                </a:lnTo>
                <a:close/>
              </a:path>
              <a:path w="99695" h="95885">
                <a:moveTo>
                  <a:pt x="23420" y="23119"/>
                </a:moveTo>
                <a:lnTo>
                  <a:pt x="23668" y="22860"/>
                </a:lnTo>
                <a:lnTo>
                  <a:pt x="23420" y="23119"/>
                </a:lnTo>
                <a:close/>
              </a:path>
              <a:path w="99695" h="95885">
                <a:moveTo>
                  <a:pt x="76198" y="23062"/>
                </a:moveTo>
                <a:lnTo>
                  <a:pt x="75962" y="22860"/>
                </a:lnTo>
                <a:lnTo>
                  <a:pt x="76198" y="23062"/>
                </a:lnTo>
                <a:close/>
              </a:path>
              <a:path w="99695" h="95885">
                <a:moveTo>
                  <a:pt x="76449" y="23279"/>
                </a:moveTo>
                <a:lnTo>
                  <a:pt x="76198" y="23062"/>
                </a:lnTo>
                <a:lnTo>
                  <a:pt x="76005" y="22860"/>
                </a:lnTo>
                <a:lnTo>
                  <a:pt x="76449" y="23279"/>
                </a:lnTo>
                <a:close/>
              </a:path>
              <a:path w="99695" h="95885">
                <a:moveTo>
                  <a:pt x="94082" y="25806"/>
                </a:moveTo>
                <a:lnTo>
                  <a:pt x="78811" y="25806"/>
                </a:lnTo>
                <a:lnTo>
                  <a:pt x="78418" y="25336"/>
                </a:lnTo>
                <a:lnTo>
                  <a:pt x="76198" y="23062"/>
                </a:lnTo>
                <a:lnTo>
                  <a:pt x="76449" y="23279"/>
                </a:lnTo>
                <a:lnTo>
                  <a:pt x="92593" y="23279"/>
                </a:lnTo>
                <a:lnTo>
                  <a:pt x="93607" y="24866"/>
                </a:lnTo>
                <a:lnTo>
                  <a:pt x="94082" y="25806"/>
                </a:lnTo>
                <a:close/>
              </a:path>
              <a:path w="99695" h="95885">
                <a:moveTo>
                  <a:pt x="23269" y="23279"/>
                </a:moveTo>
                <a:lnTo>
                  <a:pt x="23420" y="23119"/>
                </a:lnTo>
                <a:lnTo>
                  <a:pt x="23269" y="23279"/>
                </a:lnTo>
                <a:close/>
              </a:path>
              <a:path w="99695" h="95885">
                <a:moveTo>
                  <a:pt x="21075" y="25582"/>
                </a:moveTo>
                <a:lnTo>
                  <a:pt x="21268" y="25336"/>
                </a:lnTo>
                <a:lnTo>
                  <a:pt x="21075" y="25582"/>
                </a:lnTo>
                <a:close/>
              </a:path>
              <a:path w="99695" h="95885">
                <a:moveTo>
                  <a:pt x="78670" y="25657"/>
                </a:moveTo>
                <a:lnTo>
                  <a:pt x="78364" y="25336"/>
                </a:lnTo>
                <a:lnTo>
                  <a:pt x="78670" y="25657"/>
                </a:lnTo>
                <a:close/>
              </a:path>
              <a:path w="99695" h="95885">
                <a:moveTo>
                  <a:pt x="20899" y="25806"/>
                </a:moveTo>
                <a:lnTo>
                  <a:pt x="21075" y="25582"/>
                </a:lnTo>
                <a:lnTo>
                  <a:pt x="20899" y="25806"/>
                </a:lnTo>
                <a:close/>
              </a:path>
              <a:path w="99695" h="95885">
                <a:moveTo>
                  <a:pt x="95458" y="28524"/>
                </a:moveTo>
                <a:lnTo>
                  <a:pt x="80919" y="28524"/>
                </a:lnTo>
                <a:lnTo>
                  <a:pt x="80551" y="28016"/>
                </a:lnTo>
                <a:lnTo>
                  <a:pt x="78670" y="25657"/>
                </a:lnTo>
                <a:lnTo>
                  <a:pt x="78811" y="25806"/>
                </a:lnTo>
                <a:lnTo>
                  <a:pt x="94082" y="25806"/>
                </a:lnTo>
                <a:lnTo>
                  <a:pt x="95458" y="28524"/>
                </a:lnTo>
                <a:close/>
              </a:path>
              <a:path w="99695" h="95885">
                <a:moveTo>
                  <a:pt x="18766" y="28524"/>
                </a:moveTo>
                <a:lnTo>
                  <a:pt x="19121" y="28016"/>
                </a:lnTo>
                <a:lnTo>
                  <a:pt x="18932" y="28312"/>
                </a:lnTo>
                <a:lnTo>
                  <a:pt x="18766" y="28524"/>
                </a:lnTo>
                <a:close/>
              </a:path>
              <a:path w="99695" h="95885">
                <a:moveTo>
                  <a:pt x="18932" y="28312"/>
                </a:moveTo>
                <a:lnTo>
                  <a:pt x="19121" y="28016"/>
                </a:lnTo>
                <a:lnTo>
                  <a:pt x="18932" y="28312"/>
                </a:lnTo>
                <a:close/>
              </a:path>
              <a:path w="99695" h="95885">
                <a:moveTo>
                  <a:pt x="80685" y="28225"/>
                </a:moveTo>
                <a:lnTo>
                  <a:pt x="80521" y="28016"/>
                </a:lnTo>
                <a:lnTo>
                  <a:pt x="80685" y="28225"/>
                </a:lnTo>
                <a:close/>
              </a:path>
              <a:path w="99695" h="95885">
                <a:moveTo>
                  <a:pt x="80919" y="28524"/>
                </a:moveTo>
                <a:lnTo>
                  <a:pt x="80685" y="28225"/>
                </a:lnTo>
                <a:lnTo>
                  <a:pt x="80551" y="28016"/>
                </a:lnTo>
                <a:lnTo>
                  <a:pt x="80919" y="28524"/>
                </a:lnTo>
                <a:close/>
              </a:path>
              <a:path w="99695" h="95885">
                <a:moveTo>
                  <a:pt x="96645" y="31432"/>
                </a:moveTo>
                <a:lnTo>
                  <a:pt x="82736" y="31432"/>
                </a:lnTo>
                <a:lnTo>
                  <a:pt x="82418" y="30886"/>
                </a:lnTo>
                <a:lnTo>
                  <a:pt x="80685" y="28225"/>
                </a:lnTo>
                <a:lnTo>
                  <a:pt x="80919" y="28524"/>
                </a:lnTo>
                <a:lnTo>
                  <a:pt x="95458" y="28524"/>
                </a:lnTo>
                <a:lnTo>
                  <a:pt x="95728" y="29057"/>
                </a:lnTo>
                <a:lnTo>
                  <a:pt x="96645" y="31432"/>
                </a:lnTo>
                <a:close/>
              </a:path>
              <a:path w="99695" h="95885">
                <a:moveTo>
                  <a:pt x="18796" y="28524"/>
                </a:moveTo>
                <a:lnTo>
                  <a:pt x="18932" y="28312"/>
                </a:lnTo>
                <a:lnTo>
                  <a:pt x="18796" y="28524"/>
                </a:lnTo>
                <a:close/>
              </a:path>
              <a:path w="99695" h="95885">
                <a:moveTo>
                  <a:pt x="16937" y="31432"/>
                </a:moveTo>
                <a:lnTo>
                  <a:pt x="17254" y="30886"/>
                </a:lnTo>
                <a:lnTo>
                  <a:pt x="17131" y="31128"/>
                </a:lnTo>
                <a:lnTo>
                  <a:pt x="16937" y="31432"/>
                </a:lnTo>
                <a:close/>
              </a:path>
              <a:path w="99695" h="95885">
                <a:moveTo>
                  <a:pt x="17135" y="31122"/>
                </a:moveTo>
                <a:lnTo>
                  <a:pt x="17254" y="30886"/>
                </a:lnTo>
                <a:lnTo>
                  <a:pt x="17135" y="31122"/>
                </a:lnTo>
                <a:close/>
              </a:path>
              <a:path w="99695" h="95885">
                <a:moveTo>
                  <a:pt x="82541" y="31128"/>
                </a:moveTo>
                <a:lnTo>
                  <a:pt x="82386" y="30886"/>
                </a:lnTo>
                <a:lnTo>
                  <a:pt x="82541" y="31128"/>
                </a:lnTo>
                <a:close/>
              </a:path>
              <a:path w="99695" h="95885">
                <a:moveTo>
                  <a:pt x="82736" y="31432"/>
                </a:moveTo>
                <a:lnTo>
                  <a:pt x="82541" y="31128"/>
                </a:lnTo>
                <a:lnTo>
                  <a:pt x="82418" y="30886"/>
                </a:lnTo>
                <a:lnTo>
                  <a:pt x="82736" y="31432"/>
                </a:lnTo>
                <a:close/>
              </a:path>
              <a:path w="99695" h="95885">
                <a:moveTo>
                  <a:pt x="16978" y="31432"/>
                </a:moveTo>
                <a:lnTo>
                  <a:pt x="17135" y="31122"/>
                </a:lnTo>
                <a:lnTo>
                  <a:pt x="16978" y="31432"/>
                </a:lnTo>
                <a:close/>
              </a:path>
              <a:path w="99695" h="95885">
                <a:moveTo>
                  <a:pt x="97711" y="34505"/>
                </a:moveTo>
                <a:lnTo>
                  <a:pt x="84260" y="34505"/>
                </a:lnTo>
                <a:lnTo>
                  <a:pt x="83993" y="33921"/>
                </a:lnTo>
                <a:lnTo>
                  <a:pt x="82541" y="31128"/>
                </a:lnTo>
                <a:lnTo>
                  <a:pt x="82736" y="31432"/>
                </a:lnTo>
                <a:lnTo>
                  <a:pt x="96645" y="31432"/>
                </a:lnTo>
                <a:lnTo>
                  <a:pt x="97429" y="33464"/>
                </a:lnTo>
                <a:lnTo>
                  <a:pt x="97711" y="34505"/>
                </a:lnTo>
                <a:close/>
              </a:path>
              <a:path w="99695" h="95885">
                <a:moveTo>
                  <a:pt x="15426" y="34505"/>
                </a:moveTo>
                <a:lnTo>
                  <a:pt x="15680" y="33921"/>
                </a:lnTo>
                <a:lnTo>
                  <a:pt x="15548" y="34262"/>
                </a:lnTo>
                <a:lnTo>
                  <a:pt x="15426" y="34505"/>
                </a:lnTo>
                <a:close/>
              </a:path>
              <a:path w="99695" h="95885">
                <a:moveTo>
                  <a:pt x="15548" y="34262"/>
                </a:moveTo>
                <a:lnTo>
                  <a:pt x="15680" y="33921"/>
                </a:lnTo>
                <a:lnTo>
                  <a:pt x="15548" y="34262"/>
                </a:lnTo>
                <a:close/>
              </a:path>
              <a:path w="99695" h="95885">
                <a:moveTo>
                  <a:pt x="84087" y="34167"/>
                </a:moveTo>
                <a:lnTo>
                  <a:pt x="83962" y="33921"/>
                </a:lnTo>
                <a:lnTo>
                  <a:pt x="84087" y="34167"/>
                </a:lnTo>
                <a:close/>
              </a:path>
              <a:path w="99695" h="95885">
                <a:moveTo>
                  <a:pt x="84260" y="34505"/>
                </a:moveTo>
                <a:lnTo>
                  <a:pt x="84087" y="34167"/>
                </a:lnTo>
                <a:lnTo>
                  <a:pt x="83993" y="33921"/>
                </a:lnTo>
                <a:lnTo>
                  <a:pt x="84260" y="34505"/>
                </a:lnTo>
                <a:close/>
              </a:path>
              <a:path w="99695" h="95885">
                <a:moveTo>
                  <a:pt x="98578" y="37719"/>
                </a:moveTo>
                <a:lnTo>
                  <a:pt x="85453" y="37719"/>
                </a:lnTo>
                <a:lnTo>
                  <a:pt x="85250" y="37096"/>
                </a:lnTo>
                <a:lnTo>
                  <a:pt x="84087" y="34167"/>
                </a:lnTo>
                <a:lnTo>
                  <a:pt x="84260" y="34505"/>
                </a:lnTo>
                <a:lnTo>
                  <a:pt x="97711" y="34505"/>
                </a:lnTo>
                <a:lnTo>
                  <a:pt x="98578" y="37719"/>
                </a:lnTo>
                <a:close/>
              </a:path>
              <a:path w="99695" h="95885">
                <a:moveTo>
                  <a:pt x="15455" y="34505"/>
                </a:moveTo>
                <a:lnTo>
                  <a:pt x="15548" y="34262"/>
                </a:lnTo>
                <a:lnTo>
                  <a:pt x="15455" y="34505"/>
                </a:lnTo>
                <a:close/>
              </a:path>
              <a:path w="99695" h="95885">
                <a:moveTo>
                  <a:pt x="14219" y="37719"/>
                </a:moveTo>
                <a:lnTo>
                  <a:pt x="14422" y="37096"/>
                </a:lnTo>
                <a:lnTo>
                  <a:pt x="14335" y="37418"/>
                </a:lnTo>
                <a:lnTo>
                  <a:pt x="14219" y="37719"/>
                </a:lnTo>
                <a:close/>
              </a:path>
              <a:path w="99695" h="95885">
                <a:moveTo>
                  <a:pt x="14338" y="37409"/>
                </a:moveTo>
                <a:lnTo>
                  <a:pt x="14422" y="37096"/>
                </a:lnTo>
                <a:lnTo>
                  <a:pt x="14338" y="37409"/>
                </a:lnTo>
                <a:close/>
              </a:path>
              <a:path w="99695" h="95885">
                <a:moveTo>
                  <a:pt x="85338" y="37418"/>
                </a:moveTo>
                <a:lnTo>
                  <a:pt x="85214" y="37096"/>
                </a:lnTo>
                <a:lnTo>
                  <a:pt x="85338" y="37418"/>
                </a:lnTo>
                <a:close/>
              </a:path>
              <a:path w="99695" h="95885">
                <a:moveTo>
                  <a:pt x="85453" y="37719"/>
                </a:moveTo>
                <a:lnTo>
                  <a:pt x="85338" y="37418"/>
                </a:lnTo>
                <a:lnTo>
                  <a:pt x="85250" y="37096"/>
                </a:lnTo>
                <a:lnTo>
                  <a:pt x="85453" y="37719"/>
                </a:lnTo>
                <a:close/>
              </a:path>
              <a:path w="99695" h="95885">
                <a:moveTo>
                  <a:pt x="14255" y="37719"/>
                </a:moveTo>
                <a:lnTo>
                  <a:pt x="14338" y="37409"/>
                </a:lnTo>
                <a:lnTo>
                  <a:pt x="14255" y="37719"/>
                </a:lnTo>
                <a:close/>
              </a:path>
              <a:path w="99695" h="95885">
                <a:moveTo>
                  <a:pt x="99150" y="41059"/>
                </a:moveTo>
                <a:lnTo>
                  <a:pt x="86330" y="41059"/>
                </a:lnTo>
                <a:lnTo>
                  <a:pt x="86190" y="40411"/>
                </a:lnTo>
                <a:lnTo>
                  <a:pt x="85338" y="37418"/>
                </a:lnTo>
                <a:lnTo>
                  <a:pt x="85453" y="37719"/>
                </a:lnTo>
                <a:lnTo>
                  <a:pt x="98578" y="37719"/>
                </a:lnTo>
                <a:lnTo>
                  <a:pt x="98674" y="38074"/>
                </a:lnTo>
                <a:lnTo>
                  <a:pt x="99150" y="41059"/>
                </a:lnTo>
                <a:close/>
              </a:path>
              <a:path w="99695" h="95885">
                <a:moveTo>
                  <a:pt x="13355" y="41059"/>
                </a:moveTo>
                <a:lnTo>
                  <a:pt x="13495" y="40411"/>
                </a:lnTo>
                <a:lnTo>
                  <a:pt x="13444" y="40730"/>
                </a:lnTo>
                <a:lnTo>
                  <a:pt x="13355" y="41059"/>
                </a:lnTo>
                <a:close/>
              </a:path>
              <a:path w="99695" h="95885">
                <a:moveTo>
                  <a:pt x="13444" y="40730"/>
                </a:moveTo>
                <a:lnTo>
                  <a:pt x="13495" y="40411"/>
                </a:lnTo>
                <a:lnTo>
                  <a:pt x="13444" y="40730"/>
                </a:lnTo>
                <a:close/>
              </a:path>
              <a:path w="99695" h="95885">
                <a:moveTo>
                  <a:pt x="86240" y="40730"/>
                </a:moveTo>
                <a:lnTo>
                  <a:pt x="86153" y="40411"/>
                </a:lnTo>
                <a:lnTo>
                  <a:pt x="86240" y="40730"/>
                </a:lnTo>
                <a:close/>
              </a:path>
              <a:path w="99695" h="95885">
                <a:moveTo>
                  <a:pt x="86330" y="41059"/>
                </a:moveTo>
                <a:lnTo>
                  <a:pt x="86240" y="40730"/>
                </a:lnTo>
                <a:lnTo>
                  <a:pt x="86190" y="40411"/>
                </a:lnTo>
                <a:lnTo>
                  <a:pt x="86330" y="41059"/>
                </a:lnTo>
                <a:close/>
              </a:path>
              <a:path w="99695" h="95885">
                <a:moveTo>
                  <a:pt x="13391" y="41059"/>
                </a:moveTo>
                <a:lnTo>
                  <a:pt x="13444" y="40730"/>
                </a:lnTo>
                <a:lnTo>
                  <a:pt x="13391" y="41059"/>
                </a:lnTo>
                <a:close/>
              </a:path>
              <a:path w="99695" h="95885">
                <a:moveTo>
                  <a:pt x="99523" y="44526"/>
                </a:moveTo>
                <a:lnTo>
                  <a:pt x="86838" y="44526"/>
                </a:lnTo>
                <a:lnTo>
                  <a:pt x="86774" y="43853"/>
                </a:lnTo>
                <a:lnTo>
                  <a:pt x="86240" y="40730"/>
                </a:lnTo>
                <a:lnTo>
                  <a:pt x="86330" y="41059"/>
                </a:lnTo>
                <a:lnTo>
                  <a:pt x="99150" y="41059"/>
                </a:lnTo>
                <a:lnTo>
                  <a:pt x="99436" y="42849"/>
                </a:lnTo>
                <a:lnTo>
                  <a:pt x="99523" y="44526"/>
                </a:lnTo>
                <a:close/>
              </a:path>
              <a:path w="99695" h="95885">
                <a:moveTo>
                  <a:pt x="12895" y="44152"/>
                </a:moveTo>
                <a:lnTo>
                  <a:pt x="12911" y="43853"/>
                </a:lnTo>
                <a:lnTo>
                  <a:pt x="12895" y="44152"/>
                </a:lnTo>
                <a:close/>
              </a:path>
              <a:path w="99695" h="95885">
                <a:moveTo>
                  <a:pt x="86795" y="44252"/>
                </a:moveTo>
                <a:lnTo>
                  <a:pt x="86732" y="43853"/>
                </a:lnTo>
                <a:lnTo>
                  <a:pt x="86795" y="44252"/>
                </a:lnTo>
                <a:close/>
              </a:path>
              <a:path w="99695" h="95885">
                <a:moveTo>
                  <a:pt x="12875" y="44526"/>
                </a:moveTo>
                <a:lnTo>
                  <a:pt x="12895" y="44152"/>
                </a:lnTo>
                <a:lnTo>
                  <a:pt x="12875" y="44526"/>
                </a:lnTo>
                <a:close/>
              </a:path>
              <a:path w="99695" h="95885">
                <a:moveTo>
                  <a:pt x="99673" y="48082"/>
                </a:moveTo>
                <a:lnTo>
                  <a:pt x="86990" y="48082"/>
                </a:lnTo>
                <a:lnTo>
                  <a:pt x="86990" y="47409"/>
                </a:lnTo>
                <a:lnTo>
                  <a:pt x="86795" y="44252"/>
                </a:lnTo>
                <a:lnTo>
                  <a:pt x="86838" y="44526"/>
                </a:lnTo>
                <a:lnTo>
                  <a:pt x="99523" y="44526"/>
                </a:lnTo>
                <a:lnTo>
                  <a:pt x="99672" y="47409"/>
                </a:lnTo>
                <a:lnTo>
                  <a:pt x="99673" y="48082"/>
                </a:lnTo>
                <a:close/>
              </a:path>
              <a:path w="99695" h="95885">
                <a:moveTo>
                  <a:pt x="12701" y="47746"/>
                </a:moveTo>
                <a:lnTo>
                  <a:pt x="12682" y="47409"/>
                </a:lnTo>
                <a:lnTo>
                  <a:pt x="12701" y="47746"/>
                </a:lnTo>
                <a:close/>
              </a:path>
              <a:path w="99695" h="95885">
                <a:moveTo>
                  <a:pt x="86973" y="47746"/>
                </a:moveTo>
                <a:lnTo>
                  <a:pt x="86956" y="47409"/>
                </a:lnTo>
                <a:lnTo>
                  <a:pt x="86973" y="47746"/>
                </a:lnTo>
                <a:close/>
              </a:path>
              <a:path w="99695" h="95885">
                <a:moveTo>
                  <a:pt x="12719" y="48082"/>
                </a:moveTo>
                <a:lnTo>
                  <a:pt x="12701" y="47746"/>
                </a:lnTo>
                <a:lnTo>
                  <a:pt x="12719" y="48082"/>
                </a:lnTo>
                <a:close/>
              </a:path>
              <a:path w="99695" h="95885">
                <a:moveTo>
                  <a:pt x="99488" y="51650"/>
                </a:moveTo>
                <a:lnTo>
                  <a:pt x="86774" y="51650"/>
                </a:lnTo>
                <a:lnTo>
                  <a:pt x="86838" y="50977"/>
                </a:lnTo>
                <a:lnTo>
                  <a:pt x="86973" y="47746"/>
                </a:lnTo>
                <a:lnTo>
                  <a:pt x="86990" y="48082"/>
                </a:lnTo>
                <a:lnTo>
                  <a:pt x="99673" y="48082"/>
                </a:lnTo>
                <a:lnTo>
                  <a:pt x="99488" y="51650"/>
                </a:lnTo>
                <a:close/>
              </a:path>
              <a:path w="99695" h="95885">
                <a:moveTo>
                  <a:pt x="12895" y="51352"/>
                </a:moveTo>
                <a:lnTo>
                  <a:pt x="12835" y="50977"/>
                </a:lnTo>
                <a:lnTo>
                  <a:pt x="12895" y="51352"/>
                </a:lnTo>
                <a:close/>
              </a:path>
              <a:path w="99695" h="95885">
                <a:moveTo>
                  <a:pt x="86794" y="51252"/>
                </a:moveTo>
                <a:lnTo>
                  <a:pt x="86808" y="50977"/>
                </a:lnTo>
                <a:lnTo>
                  <a:pt x="86794" y="51252"/>
                </a:lnTo>
                <a:close/>
              </a:path>
              <a:path w="99695" h="95885">
                <a:moveTo>
                  <a:pt x="99047" y="55092"/>
                </a:moveTo>
                <a:lnTo>
                  <a:pt x="86190" y="55092"/>
                </a:lnTo>
                <a:lnTo>
                  <a:pt x="86330" y="54444"/>
                </a:lnTo>
                <a:lnTo>
                  <a:pt x="86794" y="51252"/>
                </a:lnTo>
                <a:lnTo>
                  <a:pt x="86774" y="51650"/>
                </a:lnTo>
                <a:lnTo>
                  <a:pt x="99488" y="51650"/>
                </a:lnTo>
                <a:lnTo>
                  <a:pt x="99436" y="52654"/>
                </a:lnTo>
                <a:lnTo>
                  <a:pt x="99047" y="55092"/>
                </a:lnTo>
                <a:close/>
              </a:path>
              <a:path w="99695" h="95885">
                <a:moveTo>
                  <a:pt x="12943" y="51650"/>
                </a:moveTo>
                <a:lnTo>
                  <a:pt x="12895" y="51352"/>
                </a:lnTo>
                <a:lnTo>
                  <a:pt x="12943" y="51650"/>
                </a:lnTo>
                <a:close/>
              </a:path>
              <a:path w="99695" h="95885">
                <a:moveTo>
                  <a:pt x="13495" y="55092"/>
                </a:moveTo>
                <a:lnTo>
                  <a:pt x="13355" y="54444"/>
                </a:lnTo>
                <a:lnTo>
                  <a:pt x="13444" y="54773"/>
                </a:lnTo>
                <a:lnTo>
                  <a:pt x="13495" y="55092"/>
                </a:lnTo>
                <a:close/>
              </a:path>
              <a:path w="99695" h="95885">
                <a:moveTo>
                  <a:pt x="13444" y="54773"/>
                </a:moveTo>
                <a:lnTo>
                  <a:pt x="13355" y="54444"/>
                </a:lnTo>
                <a:lnTo>
                  <a:pt x="13444" y="54773"/>
                </a:lnTo>
                <a:close/>
              </a:path>
              <a:path w="99695" h="95885">
                <a:moveTo>
                  <a:pt x="86240" y="54773"/>
                </a:moveTo>
                <a:lnTo>
                  <a:pt x="86292" y="54444"/>
                </a:lnTo>
                <a:lnTo>
                  <a:pt x="86240" y="54773"/>
                </a:lnTo>
                <a:close/>
              </a:path>
              <a:path w="99695" h="95885">
                <a:moveTo>
                  <a:pt x="86190" y="55092"/>
                </a:moveTo>
                <a:lnTo>
                  <a:pt x="86240" y="54773"/>
                </a:lnTo>
                <a:lnTo>
                  <a:pt x="86330" y="54444"/>
                </a:lnTo>
                <a:lnTo>
                  <a:pt x="86190" y="55092"/>
                </a:lnTo>
                <a:close/>
              </a:path>
              <a:path w="99695" h="95885">
                <a:moveTo>
                  <a:pt x="98410" y="58407"/>
                </a:moveTo>
                <a:lnTo>
                  <a:pt x="85250" y="58407"/>
                </a:lnTo>
                <a:lnTo>
                  <a:pt x="85453" y="57785"/>
                </a:lnTo>
                <a:lnTo>
                  <a:pt x="85517" y="57429"/>
                </a:lnTo>
                <a:lnTo>
                  <a:pt x="86240" y="54773"/>
                </a:lnTo>
                <a:lnTo>
                  <a:pt x="86190" y="55092"/>
                </a:lnTo>
                <a:lnTo>
                  <a:pt x="99047" y="55092"/>
                </a:lnTo>
                <a:lnTo>
                  <a:pt x="98674" y="57429"/>
                </a:lnTo>
                <a:lnTo>
                  <a:pt x="98410" y="58407"/>
                </a:lnTo>
                <a:close/>
              </a:path>
              <a:path w="99695" h="95885">
                <a:moveTo>
                  <a:pt x="13530" y="55092"/>
                </a:moveTo>
                <a:lnTo>
                  <a:pt x="13444" y="54773"/>
                </a:lnTo>
                <a:lnTo>
                  <a:pt x="13530" y="55092"/>
                </a:lnTo>
                <a:close/>
              </a:path>
              <a:path w="99695" h="95885">
                <a:moveTo>
                  <a:pt x="14422" y="58407"/>
                </a:moveTo>
                <a:lnTo>
                  <a:pt x="14219" y="57785"/>
                </a:lnTo>
                <a:lnTo>
                  <a:pt x="14338" y="58094"/>
                </a:lnTo>
                <a:lnTo>
                  <a:pt x="14422" y="58407"/>
                </a:lnTo>
                <a:close/>
              </a:path>
              <a:path w="99695" h="95885">
                <a:moveTo>
                  <a:pt x="14338" y="58094"/>
                </a:moveTo>
                <a:lnTo>
                  <a:pt x="14219" y="57785"/>
                </a:lnTo>
                <a:lnTo>
                  <a:pt x="14338" y="58094"/>
                </a:lnTo>
                <a:close/>
              </a:path>
              <a:path w="99695" h="95885">
                <a:moveTo>
                  <a:pt x="85338" y="58085"/>
                </a:moveTo>
                <a:lnTo>
                  <a:pt x="85420" y="57785"/>
                </a:lnTo>
                <a:lnTo>
                  <a:pt x="85338" y="58085"/>
                </a:lnTo>
                <a:close/>
              </a:path>
              <a:path w="99695" h="95885">
                <a:moveTo>
                  <a:pt x="85250" y="58407"/>
                </a:moveTo>
                <a:lnTo>
                  <a:pt x="85336" y="58094"/>
                </a:lnTo>
                <a:lnTo>
                  <a:pt x="85453" y="57785"/>
                </a:lnTo>
                <a:lnTo>
                  <a:pt x="85250" y="58407"/>
                </a:lnTo>
                <a:close/>
              </a:path>
              <a:path w="99695" h="95885">
                <a:moveTo>
                  <a:pt x="97553" y="61582"/>
                </a:moveTo>
                <a:lnTo>
                  <a:pt x="83993" y="61582"/>
                </a:lnTo>
                <a:lnTo>
                  <a:pt x="84260" y="60998"/>
                </a:lnTo>
                <a:lnTo>
                  <a:pt x="85338" y="58085"/>
                </a:lnTo>
                <a:lnTo>
                  <a:pt x="85250" y="58407"/>
                </a:lnTo>
                <a:lnTo>
                  <a:pt x="98410" y="58407"/>
                </a:lnTo>
                <a:lnTo>
                  <a:pt x="97553" y="61582"/>
                </a:lnTo>
                <a:close/>
              </a:path>
              <a:path w="99695" h="95885">
                <a:moveTo>
                  <a:pt x="14458" y="58407"/>
                </a:moveTo>
                <a:lnTo>
                  <a:pt x="14338" y="58094"/>
                </a:lnTo>
                <a:lnTo>
                  <a:pt x="14458" y="58407"/>
                </a:lnTo>
                <a:close/>
              </a:path>
              <a:path w="99695" h="95885">
                <a:moveTo>
                  <a:pt x="15548" y="61241"/>
                </a:moveTo>
                <a:lnTo>
                  <a:pt x="15426" y="60998"/>
                </a:lnTo>
                <a:lnTo>
                  <a:pt x="15548" y="61241"/>
                </a:lnTo>
                <a:close/>
              </a:path>
              <a:path w="99695" h="95885">
                <a:moveTo>
                  <a:pt x="84087" y="61336"/>
                </a:moveTo>
                <a:lnTo>
                  <a:pt x="84218" y="60998"/>
                </a:lnTo>
                <a:lnTo>
                  <a:pt x="84087" y="61336"/>
                </a:lnTo>
                <a:close/>
              </a:path>
              <a:path w="99695" h="95885">
                <a:moveTo>
                  <a:pt x="15721" y="61582"/>
                </a:moveTo>
                <a:lnTo>
                  <a:pt x="15548" y="61241"/>
                </a:lnTo>
                <a:lnTo>
                  <a:pt x="15721" y="61582"/>
                </a:lnTo>
                <a:close/>
              </a:path>
              <a:path w="99695" h="95885">
                <a:moveTo>
                  <a:pt x="96434" y="64617"/>
                </a:moveTo>
                <a:lnTo>
                  <a:pt x="82418" y="64617"/>
                </a:lnTo>
                <a:lnTo>
                  <a:pt x="82736" y="64071"/>
                </a:lnTo>
                <a:lnTo>
                  <a:pt x="84087" y="61336"/>
                </a:lnTo>
                <a:lnTo>
                  <a:pt x="83993" y="61582"/>
                </a:lnTo>
                <a:lnTo>
                  <a:pt x="97553" y="61582"/>
                </a:lnTo>
                <a:lnTo>
                  <a:pt x="97429" y="62039"/>
                </a:lnTo>
                <a:lnTo>
                  <a:pt x="96434" y="64617"/>
                </a:lnTo>
                <a:close/>
              </a:path>
              <a:path w="99695" h="95885">
                <a:moveTo>
                  <a:pt x="17254" y="64617"/>
                </a:moveTo>
                <a:lnTo>
                  <a:pt x="16937" y="64071"/>
                </a:lnTo>
                <a:lnTo>
                  <a:pt x="17131" y="64375"/>
                </a:lnTo>
                <a:lnTo>
                  <a:pt x="17254" y="64617"/>
                </a:lnTo>
                <a:close/>
              </a:path>
              <a:path w="99695" h="95885">
                <a:moveTo>
                  <a:pt x="17135" y="64381"/>
                </a:moveTo>
                <a:lnTo>
                  <a:pt x="16937" y="64071"/>
                </a:lnTo>
                <a:lnTo>
                  <a:pt x="17135" y="64381"/>
                </a:lnTo>
                <a:close/>
              </a:path>
              <a:path w="99695" h="95885">
                <a:moveTo>
                  <a:pt x="82541" y="64375"/>
                </a:moveTo>
                <a:lnTo>
                  <a:pt x="82696" y="64071"/>
                </a:lnTo>
                <a:lnTo>
                  <a:pt x="82541" y="64375"/>
                </a:lnTo>
                <a:close/>
              </a:path>
              <a:path w="99695" h="95885">
                <a:moveTo>
                  <a:pt x="82418" y="64617"/>
                </a:moveTo>
                <a:lnTo>
                  <a:pt x="82541" y="64375"/>
                </a:lnTo>
                <a:lnTo>
                  <a:pt x="82736" y="64071"/>
                </a:lnTo>
                <a:lnTo>
                  <a:pt x="82418" y="64617"/>
                </a:lnTo>
                <a:close/>
              </a:path>
              <a:path w="99695" h="95885">
                <a:moveTo>
                  <a:pt x="95201" y="67487"/>
                </a:moveTo>
                <a:lnTo>
                  <a:pt x="80551" y="67487"/>
                </a:lnTo>
                <a:lnTo>
                  <a:pt x="80919" y="66979"/>
                </a:lnTo>
                <a:lnTo>
                  <a:pt x="82541" y="64375"/>
                </a:lnTo>
                <a:lnTo>
                  <a:pt x="82418" y="64617"/>
                </a:lnTo>
                <a:lnTo>
                  <a:pt x="96434" y="64617"/>
                </a:lnTo>
                <a:lnTo>
                  <a:pt x="95728" y="66446"/>
                </a:lnTo>
                <a:lnTo>
                  <a:pt x="95201" y="67487"/>
                </a:lnTo>
                <a:close/>
              </a:path>
              <a:path w="99695" h="95885">
                <a:moveTo>
                  <a:pt x="17286" y="64617"/>
                </a:moveTo>
                <a:lnTo>
                  <a:pt x="17135" y="64381"/>
                </a:lnTo>
                <a:lnTo>
                  <a:pt x="17286" y="64617"/>
                </a:lnTo>
                <a:close/>
              </a:path>
              <a:path w="99695" h="95885">
                <a:moveTo>
                  <a:pt x="18932" y="67191"/>
                </a:moveTo>
                <a:lnTo>
                  <a:pt x="18766" y="66979"/>
                </a:lnTo>
                <a:lnTo>
                  <a:pt x="18932" y="67191"/>
                </a:lnTo>
                <a:close/>
              </a:path>
              <a:path w="99695" h="95885">
                <a:moveTo>
                  <a:pt x="80685" y="67278"/>
                </a:moveTo>
                <a:lnTo>
                  <a:pt x="80876" y="66979"/>
                </a:lnTo>
                <a:lnTo>
                  <a:pt x="80685" y="67278"/>
                </a:lnTo>
                <a:close/>
              </a:path>
              <a:path w="99695" h="95885">
                <a:moveTo>
                  <a:pt x="19164" y="67487"/>
                </a:moveTo>
                <a:lnTo>
                  <a:pt x="18932" y="67191"/>
                </a:lnTo>
                <a:lnTo>
                  <a:pt x="19164" y="67487"/>
                </a:lnTo>
                <a:close/>
              </a:path>
              <a:path w="99695" h="95885">
                <a:moveTo>
                  <a:pt x="93845" y="70167"/>
                </a:moveTo>
                <a:lnTo>
                  <a:pt x="78418" y="70167"/>
                </a:lnTo>
                <a:lnTo>
                  <a:pt x="78811" y="69697"/>
                </a:lnTo>
                <a:lnTo>
                  <a:pt x="80685" y="67278"/>
                </a:lnTo>
                <a:lnTo>
                  <a:pt x="80551" y="67487"/>
                </a:lnTo>
                <a:lnTo>
                  <a:pt x="95201" y="67487"/>
                </a:lnTo>
                <a:lnTo>
                  <a:pt x="93845" y="70167"/>
                </a:lnTo>
                <a:close/>
              </a:path>
              <a:path w="99695" h="95885">
                <a:moveTo>
                  <a:pt x="21268" y="70167"/>
                </a:moveTo>
                <a:lnTo>
                  <a:pt x="20861" y="69697"/>
                </a:lnTo>
                <a:lnTo>
                  <a:pt x="21075" y="69921"/>
                </a:lnTo>
                <a:lnTo>
                  <a:pt x="21268" y="70167"/>
                </a:lnTo>
                <a:close/>
              </a:path>
              <a:path w="99695" h="95885">
                <a:moveTo>
                  <a:pt x="21075" y="69921"/>
                </a:moveTo>
                <a:lnTo>
                  <a:pt x="20861" y="69697"/>
                </a:lnTo>
                <a:lnTo>
                  <a:pt x="21075" y="69921"/>
                </a:lnTo>
                <a:close/>
              </a:path>
              <a:path w="99695" h="95885">
                <a:moveTo>
                  <a:pt x="78670" y="69846"/>
                </a:moveTo>
                <a:lnTo>
                  <a:pt x="78786" y="69697"/>
                </a:lnTo>
                <a:lnTo>
                  <a:pt x="78670" y="69846"/>
                </a:lnTo>
                <a:close/>
              </a:path>
              <a:path w="99695" h="95885">
                <a:moveTo>
                  <a:pt x="78418" y="70167"/>
                </a:moveTo>
                <a:lnTo>
                  <a:pt x="78670" y="69846"/>
                </a:lnTo>
                <a:lnTo>
                  <a:pt x="78811" y="69697"/>
                </a:lnTo>
                <a:lnTo>
                  <a:pt x="78418" y="70167"/>
                </a:lnTo>
                <a:close/>
              </a:path>
              <a:path w="99695" h="95885">
                <a:moveTo>
                  <a:pt x="92325" y="72644"/>
                </a:moveTo>
                <a:lnTo>
                  <a:pt x="76005" y="72644"/>
                </a:lnTo>
                <a:lnTo>
                  <a:pt x="76449" y="72224"/>
                </a:lnTo>
                <a:lnTo>
                  <a:pt x="78670" y="69846"/>
                </a:lnTo>
                <a:lnTo>
                  <a:pt x="78418" y="70167"/>
                </a:lnTo>
                <a:lnTo>
                  <a:pt x="93845" y="70167"/>
                </a:lnTo>
                <a:lnTo>
                  <a:pt x="93607" y="70637"/>
                </a:lnTo>
                <a:lnTo>
                  <a:pt x="92325" y="72644"/>
                </a:lnTo>
                <a:close/>
              </a:path>
              <a:path w="99695" h="95885">
                <a:moveTo>
                  <a:pt x="21309" y="70167"/>
                </a:moveTo>
                <a:lnTo>
                  <a:pt x="21075" y="69921"/>
                </a:lnTo>
                <a:lnTo>
                  <a:pt x="21309" y="70167"/>
                </a:lnTo>
                <a:close/>
              </a:path>
              <a:path w="99695" h="95885">
                <a:moveTo>
                  <a:pt x="23420" y="72384"/>
                </a:moveTo>
                <a:lnTo>
                  <a:pt x="23236" y="72224"/>
                </a:lnTo>
                <a:lnTo>
                  <a:pt x="23420" y="72384"/>
                </a:lnTo>
                <a:close/>
              </a:path>
              <a:path w="99695" h="95885">
                <a:moveTo>
                  <a:pt x="76198" y="72441"/>
                </a:moveTo>
                <a:lnTo>
                  <a:pt x="76404" y="72224"/>
                </a:lnTo>
                <a:lnTo>
                  <a:pt x="76198" y="72441"/>
                </a:lnTo>
                <a:close/>
              </a:path>
              <a:path w="99695" h="95885">
                <a:moveTo>
                  <a:pt x="23721" y="72644"/>
                </a:moveTo>
                <a:lnTo>
                  <a:pt x="23420" y="72384"/>
                </a:lnTo>
                <a:lnTo>
                  <a:pt x="23721" y="72644"/>
                </a:lnTo>
                <a:close/>
              </a:path>
              <a:path w="99695" h="95885">
                <a:moveTo>
                  <a:pt x="90843" y="74891"/>
                </a:moveTo>
                <a:lnTo>
                  <a:pt x="73350" y="74891"/>
                </a:lnTo>
                <a:lnTo>
                  <a:pt x="73820" y="74523"/>
                </a:lnTo>
                <a:lnTo>
                  <a:pt x="76198" y="72441"/>
                </a:lnTo>
                <a:lnTo>
                  <a:pt x="76005" y="72644"/>
                </a:lnTo>
                <a:lnTo>
                  <a:pt x="92325" y="72644"/>
                </a:lnTo>
                <a:lnTo>
                  <a:pt x="91092" y="74574"/>
                </a:lnTo>
                <a:lnTo>
                  <a:pt x="90843" y="74891"/>
                </a:lnTo>
                <a:close/>
              </a:path>
              <a:path w="99695" h="95885">
                <a:moveTo>
                  <a:pt x="26322" y="74891"/>
                </a:moveTo>
                <a:lnTo>
                  <a:pt x="25852" y="74523"/>
                </a:lnTo>
                <a:lnTo>
                  <a:pt x="26101" y="74700"/>
                </a:lnTo>
                <a:lnTo>
                  <a:pt x="26322" y="74891"/>
                </a:lnTo>
                <a:close/>
              </a:path>
              <a:path w="99695" h="95885">
                <a:moveTo>
                  <a:pt x="26101" y="74700"/>
                </a:moveTo>
                <a:lnTo>
                  <a:pt x="25852" y="74523"/>
                </a:lnTo>
                <a:lnTo>
                  <a:pt x="26101" y="74700"/>
                </a:lnTo>
                <a:close/>
              </a:path>
              <a:path w="99695" h="95885">
                <a:moveTo>
                  <a:pt x="73572" y="74700"/>
                </a:moveTo>
                <a:lnTo>
                  <a:pt x="73778" y="74523"/>
                </a:lnTo>
                <a:lnTo>
                  <a:pt x="73572" y="74700"/>
                </a:lnTo>
                <a:close/>
              </a:path>
              <a:path w="99695" h="95885">
                <a:moveTo>
                  <a:pt x="26369" y="74891"/>
                </a:moveTo>
                <a:lnTo>
                  <a:pt x="26101" y="74700"/>
                </a:lnTo>
                <a:lnTo>
                  <a:pt x="26369" y="74891"/>
                </a:lnTo>
                <a:close/>
              </a:path>
              <a:path w="99695" h="95885">
                <a:moveTo>
                  <a:pt x="89257" y="76911"/>
                </a:moveTo>
                <a:lnTo>
                  <a:pt x="70480" y="76911"/>
                </a:lnTo>
                <a:lnTo>
                  <a:pt x="70975" y="76581"/>
                </a:lnTo>
                <a:lnTo>
                  <a:pt x="73572" y="74700"/>
                </a:lnTo>
                <a:lnTo>
                  <a:pt x="73350" y="74891"/>
                </a:lnTo>
                <a:lnTo>
                  <a:pt x="90843" y="74891"/>
                </a:lnTo>
                <a:lnTo>
                  <a:pt x="89257" y="76911"/>
                </a:lnTo>
                <a:close/>
              </a:path>
              <a:path w="99695" h="95885">
                <a:moveTo>
                  <a:pt x="29205" y="76911"/>
                </a:moveTo>
                <a:lnTo>
                  <a:pt x="28697" y="76581"/>
                </a:lnTo>
                <a:lnTo>
                  <a:pt x="28932" y="76717"/>
                </a:lnTo>
                <a:lnTo>
                  <a:pt x="29205" y="76911"/>
                </a:lnTo>
                <a:close/>
              </a:path>
              <a:path w="99695" h="95885">
                <a:moveTo>
                  <a:pt x="28932" y="76717"/>
                </a:moveTo>
                <a:lnTo>
                  <a:pt x="28697" y="76581"/>
                </a:lnTo>
                <a:lnTo>
                  <a:pt x="28932" y="76717"/>
                </a:lnTo>
                <a:close/>
              </a:path>
              <a:path w="99695" h="95885">
                <a:moveTo>
                  <a:pt x="70801" y="76681"/>
                </a:moveTo>
                <a:lnTo>
                  <a:pt x="70942" y="76581"/>
                </a:lnTo>
                <a:lnTo>
                  <a:pt x="70801" y="76681"/>
                </a:lnTo>
                <a:close/>
              </a:path>
              <a:path w="99695" h="95885">
                <a:moveTo>
                  <a:pt x="70480" y="76911"/>
                </a:moveTo>
                <a:lnTo>
                  <a:pt x="70801" y="76681"/>
                </a:lnTo>
                <a:lnTo>
                  <a:pt x="70975" y="76581"/>
                </a:lnTo>
                <a:lnTo>
                  <a:pt x="70480" y="76911"/>
                </a:lnTo>
                <a:close/>
              </a:path>
              <a:path w="99695" h="95885">
                <a:moveTo>
                  <a:pt x="87823" y="78651"/>
                </a:moveTo>
                <a:lnTo>
                  <a:pt x="67394" y="78651"/>
                </a:lnTo>
                <a:lnTo>
                  <a:pt x="67927" y="78384"/>
                </a:lnTo>
                <a:lnTo>
                  <a:pt x="70801" y="76681"/>
                </a:lnTo>
                <a:lnTo>
                  <a:pt x="70480" y="76911"/>
                </a:lnTo>
                <a:lnTo>
                  <a:pt x="89257" y="76911"/>
                </a:lnTo>
                <a:lnTo>
                  <a:pt x="88209" y="78244"/>
                </a:lnTo>
                <a:lnTo>
                  <a:pt x="87823" y="78651"/>
                </a:lnTo>
                <a:close/>
              </a:path>
              <a:path w="99695" h="95885">
                <a:moveTo>
                  <a:pt x="29268" y="76911"/>
                </a:moveTo>
                <a:lnTo>
                  <a:pt x="28932" y="76717"/>
                </a:lnTo>
                <a:lnTo>
                  <a:pt x="29268" y="76911"/>
                </a:lnTo>
                <a:close/>
              </a:path>
              <a:path w="99695" h="95885">
                <a:moveTo>
                  <a:pt x="32278" y="78651"/>
                </a:moveTo>
                <a:lnTo>
                  <a:pt x="31745" y="78384"/>
                </a:lnTo>
                <a:lnTo>
                  <a:pt x="32092" y="78543"/>
                </a:lnTo>
                <a:lnTo>
                  <a:pt x="32278" y="78651"/>
                </a:lnTo>
                <a:close/>
              </a:path>
              <a:path w="99695" h="95885">
                <a:moveTo>
                  <a:pt x="32088" y="78541"/>
                </a:moveTo>
                <a:lnTo>
                  <a:pt x="31745" y="78384"/>
                </a:lnTo>
                <a:lnTo>
                  <a:pt x="32088" y="78541"/>
                </a:lnTo>
                <a:close/>
              </a:path>
              <a:path w="99695" h="95885">
                <a:moveTo>
                  <a:pt x="67580" y="78543"/>
                </a:moveTo>
                <a:lnTo>
                  <a:pt x="67855" y="78384"/>
                </a:lnTo>
                <a:lnTo>
                  <a:pt x="67580" y="78543"/>
                </a:lnTo>
                <a:close/>
              </a:path>
              <a:path w="99695" h="95885">
                <a:moveTo>
                  <a:pt x="67394" y="78651"/>
                </a:moveTo>
                <a:lnTo>
                  <a:pt x="67586" y="78541"/>
                </a:lnTo>
                <a:lnTo>
                  <a:pt x="67927" y="78384"/>
                </a:lnTo>
                <a:lnTo>
                  <a:pt x="67394" y="78651"/>
                </a:lnTo>
                <a:close/>
              </a:path>
              <a:path w="99695" h="95885">
                <a:moveTo>
                  <a:pt x="32329" y="78651"/>
                </a:moveTo>
                <a:lnTo>
                  <a:pt x="32088" y="78541"/>
                </a:lnTo>
                <a:lnTo>
                  <a:pt x="32329" y="78651"/>
                </a:lnTo>
                <a:close/>
              </a:path>
              <a:path w="99695" h="95885">
                <a:moveTo>
                  <a:pt x="86421" y="80124"/>
                </a:moveTo>
                <a:lnTo>
                  <a:pt x="64130" y="80124"/>
                </a:lnTo>
                <a:lnTo>
                  <a:pt x="64676" y="79895"/>
                </a:lnTo>
                <a:lnTo>
                  <a:pt x="67580" y="78543"/>
                </a:lnTo>
                <a:lnTo>
                  <a:pt x="67394" y="78651"/>
                </a:lnTo>
                <a:lnTo>
                  <a:pt x="87823" y="78651"/>
                </a:lnTo>
                <a:lnTo>
                  <a:pt x="86421" y="80124"/>
                </a:lnTo>
                <a:close/>
              </a:path>
              <a:path w="99695" h="95885">
                <a:moveTo>
                  <a:pt x="35555" y="80124"/>
                </a:moveTo>
                <a:lnTo>
                  <a:pt x="34996" y="79895"/>
                </a:lnTo>
                <a:lnTo>
                  <a:pt x="35244" y="79982"/>
                </a:lnTo>
                <a:lnTo>
                  <a:pt x="35555" y="80124"/>
                </a:lnTo>
                <a:close/>
              </a:path>
              <a:path w="99695" h="95885">
                <a:moveTo>
                  <a:pt x="35244" y="79982"/>
                </a:moveTo>
                <a:lnTo>
                  <a:pt x="34996" y="79895"/>
                </a:lnTo>
                <a:lnTo>
                  <a:pt x="35244" y="79982"/>
                </a:lnTo>
                <a:close/>
              </a:path>
              <a:path w="99695" h="95885">
                <a:moveTo>
                  <a:pt x="64476" y="79965"/>
                </a:moveTo>
                <a:lnTo>
                  <a:pt x="64629" y="79895"/>
                </a:lnTo>
                <a:lnTo>
                  <a:pt x="64476" y="79965"/>
                </a:lnTo>
                <a:close/>
              </a:path>
              <a:path w="99695" h="95885">
                <a:moveTo>
                  <a:pt x="85310" y="81292"/>
                </a:moveTo>
                <a:lnTo>
                  <a:pt x="60688" y="81292"/>
                </a:lnTo>
                <a:lnTo>
                  <a:pt x="61260" y="81127"/>
                </a:lnTo>
                <a:lnTo>
                  <a:pt x="64476" y="79965"/>
                </a:lnTo>
                <a:lnTo>
                  <a:pt x="64130" y="80124"/>
                </a:lnTo>
                <a:lnTo>
                  <a:pt x="86421" y="80124"/>
                </a:lnTo>
                <a:lnTo>
                  <a:pt x="85310" y="81292"/>
                </a:lnTo>
                <a:close/>
              </a:path>
              <a:path w="99695" h="95885">
                <a:moveTo>
                  <a:pt x="35651" y="80124"/>
                </a:moveTo>
                <a:lnTo>
                  <a:pt x="35244" y="79982"/>
                </a:lnTo>
                <a:lnTo>
                  <a:pt x="35651" y="80124"/>
                </a:lnTo>
                <a:close/>
              </a:path>
              <a:path w="99695" h="95885">
                <a:moveTo>
                  <a:pt x="38997" y="81292"/>
                </a:moveTo>
                <a:lnTo>
                  <a:pt x="38413" y="81127"/>
                </a:lnTo>
                <a:lnTo>
                  <a:pt x="38782" y="81217"/>
                </a:lnTo>
                <a:lnTo>
                  <a:pt x="38997" y="81292"/>
                </a:lnTo>
                <a:close/>
              </a:path>
              <a:path w="99695" h="95885">
                <a:moveTo>
                  <a:pt x="38782" y="81217"/>
                </a:moveTo>
                <a:lnTo>
                  <a:pt x="38413" y="81127"/>
                </a:lnTo>
                <a:lnTo>
                  <a:pt x="38782" y="81217"/>
                </a:lnTo>
                <a:close/>
              </a:path>
              <a:path w="99695" h="95885">
                <a:moveTo>
                  <a:pt x="60930" y="81208"/>
                </a:moveTo>
                <a:lnTo>
                  <a:pt x="61160" y="81127"/>
                </a:lnTo>
                <a:lnTo>
                  <a:pt x="60930" y="81208"/>
                </a:lnTo>
                <a:close/>
              </a:path>
              <a:path w="99695" h="95885">
                <a:moveTo>
                  <a:pt x="60688" y="81292"/>
                </a:moveTo>
                <a:lnTo>
                  <a:pt x="60930" y="81208"/>
                </a:lnTo>
                <a:lnTo>
                  <a:pt x="61260" y="81127"/>
                </a:lnTo>
                <a:lnTo>
                  <a:pt x="60688" y="81292"/>
                </a:lnTo>
                <a:close/>
              </a:path>
              <a:path w="99695" h="95885">
                <a:moveTo>
                  <a:pt x="57378" y="82074"/>
                </a:moveTo>
                <a:lnTo>
                  <a:pt x="60930" y="81208"/>
                </a:lnTo>
                <a:lnTo>
                  <a:pt x="60688" y="81292"/>
                </a:lnTo>
                <a:lnTo>
                  <a:pt x="85310" y="81292"/>
                </a:lnTo>
                <a:lnTo>
                  <a:pt x="84983" y="81635"/>
                </a:lnTo>
                <a:lnTo>
                  <a:pt x="84528" y="82029"/>
                </a:lnTo>
                <a:lnTo>
                  <a:pt x="57691" y="82029"/>
                </a:lnTo>
                <a:lnTo>
                  <a:pt x="57378" y="82074"/>
                </a:lnTo>
                <a:close/>
              </a:path>
              <a:path w="99695" h="95885">
                <a:moveTo>
                  <a:pt x="39090" y="81292"/>
                </a:moveTo>
                <a:lnTo>
                  <a:pt x="38782" y="81217"/>
                </a:lnTo>
                <a:lnTo>
                  <a:pt x="39090" y="81292"/>
                </a:lnTo>
                <a:close/>
              </a:path>
              <a:path w="99695" h="95885">
                <a:moveTo>
                  <a:pt x="42578" y="82143"/>
                </a:moveTo>
                <a:lnTo>
                  <a:pt x="41981" y="82029"/>
                </a:lnTo>
                <a:lnTo>
                  <a:pt x="42295" y="82074"/>
                </a:lnTo>
                <a:lnTo>
                  <a:pt x="42578" y="82143"/>
                </a:lnTo>
                <a:close/>
              </a:path>
              <a:path w="99695" h="95885">
                <a:moveTo>
                  <a:pt x="42295" y="82074"/>
                </a:moveTo>
                <a:lnTo>
                  <a:pt x="41981" y="82029"/>
                </a:lnTo>
                <a:lnTo>
                  <a:pt x="42110" y="82029"/>
                </a:lnTo>
                <a:lnTo>
                  <a:pt x="42295" y="82074"/>
                </a:lnTo>
                <a:close/>
              </a:path>
              <a:path w="99695" h="95885">
                <a:moveTo>
                  <a:pt x="57094" y="82143"/>
                </a:moveTo>
                <a:lnTo>
                  <a:pt x="57378" y="82074"/>
                </a:lnTo>
                <a:lnTo>
                  <a:pt x="57691" y="82029"/>
                </a:lnTo>
                <a:lnTo>
                  <a:pt x="57094" y="82143"/>
                </a:lnTo>
                <a:close/>
              </a:path>
              <a:path w="99695" h="95885">
                <a:moveTo>
                  <a:pt x="84395" y="82143"/>
                </a:moveTo>
                <a:lnTo>
                  <a:pt x="57094" y="82143"/>
                </a:lnTo>
                <a:lnTo>
                  <a:pt x="57691" y="82029"/>
                </a:lnTo>
                <a:lnTo>
                  <a:pt x="84528" y="82029"/>
                </a:lnTo>
                <a:lnTo>
                  <a:pt x="84395" y="82143"/>
                </a:lnTo>
                <a:close/>
              </a:path>
              <a:path w="99695" h="95885">
                <a:moveTo>
                  <a:pt x="42774" y="82143"/>
                </a:moveTo>
                <a:lnTo>
                  <a:pt x="42578" y="82143"/>
                </a:lnTo>
                <a:lnTo>
                  <a:pt x="42295" y="82074"/>
                </a:lnTo>
                <a:lnTo>
                  <a:pt x="42774" y="82143"/>
                </a:lnTo>
                <a:close/>
              </a:path>
              <a:path w="99695" h="95885">
                <a:moveTo>
                  <a:pt x="53728" y="82600"/>
                </a:moveTo>
                <a:lnTo>
                  <a:pt x="57378" y="82074"/>
                </a:lnTo>
                <a:lnTo>
                  <a:pt x="57094" y="82143"/>
                </a:lnTo>
                <a:lnTo>
                  <a:pt x="84395" y="82143"/>
                </a:lnTo>
                <a:lnTo>
                  <a:pt x="83881" y="82588"/>
                </a:lnTo>
                <a:lnTo>
                  <a:pt x="53728" y="82600"/>
                </a:lnTo>
                <a:close/>
              </a:path>
              <a:path w="99695" h="95885">
                <a:moveTo>
                  <a:pt x="46299" y="82651"/>
                </a:moveTo>
                <a:lnTo>
                  <a:pt x="45690" y="82588"/>
                </a:lnTo>
                <a:lnTo>
                  <a:pt x="45945" y="82600"/>
                </a:lnTo>
                <a:lnTo>
                  <a:pt x="46299" y="82651"/>
                </a:lnTo>
                <a:close/>
              </a:path>
              <a:path w="99695" h="95885">
                <a:moveTo>
                  <a:pt x="53373" y="82651"/>
                </a:moveTo>
                <a:lnTo>
                  <a:pt x="53729" y="82600"/>
                </a:lnTo>
                <a:lnTo>
                  <a:pt x="53983" y="82588"/>
                </a:lnTo>
                <a:lnTo>
                  <a:pt x="53373" y="82651"/>
                </a:lnTo>
                <a:close/>
              </a:path>
              <a:path w="99695" h="95885">
                <a:moveTo>
                  <a:pt x="83807" y="82651"/>
                </a:moveTo>
                <a:lnTo>
                  <a:pt x="53373" y="82651"/>
                </a:lnTo>
                <a:lnTo>
                  <a:pt x="53983" y="82588"/>
                </a:lnTo>
                <a:lnTo>
                  <a:pt x="83881" y="82588"/>
                </a:lnTo>
                <a:close/>
              </a:path>
              <a:path w="99695" h="95885">
                <a:moveTo>
                  <a:pt x="47001" y="82651"/>
                </a:moveTo>
                <a:lnTo>
                  <a:pt x="46299" y="82651"/>
                </a:lnTo>
                <a:lnTo>
                  <a:pt x="45944" y="82600"/>
                </a:lnTo>
                <a:lnTo>
                  <a:pt x="47001" y="82651"/>
                </a:lnTo>
                <a:close/>
              </a:path>
              <a:path w="99695" h="95885">
                <a:moveTo>
                  <a:pt x="83631" y="82803"/>
                </a:moveTo>
                <a:lnTo>
                  <a:pt x="50147" y="82803"/>
                </a:lnTo>
                <a:lnTo>
                  <a:pt x="49842" y="82789"/>
                </a:lnTo>
                <a:lnTo>
                  <a:pt x="53728" y="82600"/>
                </a:lnTo>
                <a:lnTo>
                  <a:pt x="53373" y="82651"/>
                </a:lnTo>
                <a:lnTo>
                  <a:pt x="83807" y="82651"/>
                </a:lnTo>
                <a:lnTo>
                  <a:pt x="83631" y="82803"/>
                </a:lnTo>
                <a:close/>
              </a:path>
              <a:path w="99695" h="95885">
                <a:moveTo>
                  <a:pt x="50147" y="82803"/>
                </a:moveTo>
                <a:lnTo>
                  <a:pt x="49538" y="82803"/>
                </a:lnTo>
                <a:lnTo>
                  <a:pt x="49842" y="82789"/>
                </a:lnTo>
                <a:lnTo>
                  <a:pt x="5014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 txBox="1"/>
          <p:nvPr/>
        </p:nvSpPr>
        <p:spPr>
          <a:xfrm>
            <a:off x="6537769" y="384022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33500" y="491058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01895" y="488556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5528487" y="6002210"/>
            <a:ext cx="129933" cy="76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305344" y="6010109"/>
            <a:ext cx="90906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2477287" y="1634452"/>
            <a:ext cx="6431915" cy="1286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81000">
              <a:lnSpc>
                <a:spcPct val="114900"/>
              </a:lnSpc>
              <a:spcBef>
                <a:spcPts val="100"/>
              </a:spcBef>
            </a:pPr>
            <a:r>
              <a:rPr dirty="0" sz="2400" spc="95">
                <a:latin typeface="华文楷体"/>
                <a:cs typeface="华文楷体"/>
              </a:rPr>
              <a:t>如图，</a:t>
            </a:r>
            <a:r>
              <a:rPr dirty="0" sz="2400" spc="95" i="1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华文楷体"/>
                <a:cs typeface="华文楷体"/>
              </a:rPr>
              <a:t>、</a:t>
            </a:r>
            <a:r>
              <a:rPr dirty="0" sz="2400" spc="95" i="1">
                <a:latin typeface="Times New Roman"/>
                <a:cs typeface="Times New Roman"/>
              </a:rPr>
              <a:t>b</a:t>
            </a:r>
            <a:r>
              <a:rPr dirty="0" sz="2400" spc="95">
                <a:latin typeface="华文楷体"/>
                <a:cs typeface="华文楷体"/>
              </a:rPr>
              <a:t>是两根通有</a:t>
            </a:r>
            <a:r>
              <a:rPr dirty="0" sz="2400" spc="100">
                <a:latin typeface="华文楷体"/>
                <a:cs typeface="华文楷体"/>
              </a:rPr>
              <a:t>大小相等、方向相</a:t>
            </a:r>
            <a:r>
              <a:rPr dirty="0" sz="2400">
                <a:latin typeface="华文楷体"/>
                <a:cs typeface="华文楷体"/>
              </a:rPr>
              <a:t>反 </a:t>
            </a:r>
            <a:r>
              <a:rPr dirty="0" sz="2400" spc="60">
                <a:latin typeface="华文楷体"/>
                <a:cs typeface="华文楷体"/>
              </a:rPr>
              <a:t>电流的直导线，请画出它</a:t>
            </a:r>
            <a:r>
              <a:rPr dirty="0" sz="2400" spc="65">
                <a:latin typeface="华文楷体"/>
                <a:cs typeface="华文楷体"/>
              </a:rPr>
              <a:t>们连线的中垂线上</a:t>
            </a:r>
            <a:r>
              <a:rPr dirty="0" sz="2400" spc="65" i="1">
                <a:latin typeface="Times New Roman"/>
                <a:cs typeface="Times New Roman"/>
              </a:rPr>
              <a:t>d</a:t>
            </a:r>
            <a:r>
              <a:rPr dirty="0" sz="2400">
                <a:latin typeface="华文楷体"/>
                <a:cs typeface="华文楷体"/>
              </a:rPr>
              <a:t>点 的磁感应强度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的方向。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1514" y="146361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8167" y="119329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7811" y="141731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2384" y="923099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磁感应强度的矢量性</a:t>
            </a:r>
          </a:p>
        </p:txBody>
      </p:sp>
      <p:sp>
        <p:nvSpPr>
          <p:cNvPr id="6" name="object 6"/>
          <p:cNvSpPr/>
          <p:nvPr/>
        </p:nvSpPr>
        <p:spPr>
          <a:xfrm>
            <a:off x="4386173" y="3722446"/>
            <a:ext cx="3906050" cy="2341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74779" y="4614011"/>
            <a:ext cx="518121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9440" y="4590897"/>
            <a:ext cx="513753" cy="513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5134" y="4586135"/>
            <a:ext cx="523240" cy="521970"/>
          </a:xfrm>
          <a:custGeom>
            <a:avLst/>
            <a:gdLst/>
            <a:ahLst/>
            <a:cxnLst/>
            <a:rect l="l" t="t" r="r" b="b"/>
            <a:pathLst>
              <a:path w="523240" h="521970">
                <a:moveTo>
                  <a:pt x="288086" y="1270"/>
                </a:moveTo>
                <a:lnTo>
                  <a:pt x="234645" y="1270"/>
                </a:lnTo>
                <a:lnTo>
                  <a:pt x="241249" y="0"/>
                </a:lnTo>
                <a:lnTo>
                  <a:pt x="281482" y="0"/>
                </a:lnTo>
                <a:lnTo>
                  <a:pt x="288086" y="1270"/>
                </a:lnTo>
                <a:close/>
              </a:path>
              <a:path w="523240" h="521970">
                <a:moveTo>
                  <a:pt x="294665" y="520700"/>
                </a:moveTo>
                <a:lnTo>
                  <a:pt x="228066" y="520700"/>
                </a:lnTo>
                <a:lnTo>
                  <a:pt x="196024" y="514350"/>
                </a:lnTo>
                <a:lnTo>
                  <a:pt x="189788" y="511810"/>
                </a:lnTo>
                <a:lnTo>
                  <a:pt x="183616" y="510539"/>
                </a:lnTo>
                <a:lnTo>
                  <a:pt x="177507" y="508000"/>
                </a:lnTo>
                <a:lnTo>
                  <a:pt x="171437" y="506729"/>
                </a:lnTo>
                <a:lnTo>
                  <a:pt x="148005" y="496570"/>
                </a:lnTo>
                <a:lnTo>
                  <a:pt x="104927" y="469900"/>
                </a:lnTo>
                <a:lnTo>
                  <a:pt x="67830" y="436879"/>
                </a:lnTo>
                <a:lnTo>
                  <a:pt x="59613" y="426720"/>
                </a:lnTo>
                <a:lnTo>
                  <a:pt x="51854" y="417829"/>
                </a:lnTo>
                <a:lnTo>
                  <a:pt x="44564" y="406400"/>
                </a:lnTo>
                <a:lnTo>
                  <a:pt x="37757" y="396239"/>
                </a:lnTo>
                <a:lnTo>
                  <a:pt x="31470" y="386079"/>
                </a:lnTo>
                <a:lnTo>
                  <a:pt x="25692" y="374650"/>
                </a:lnTo>
                <a:lnTo>
                  <a:pt x="20459" y="363220"/>
                </a:lnTo>
                <a:lnTo>
                  <a:pt x="15786" y="350520"/>
                </a:lnTo>
                <a:lnTo>
                  <a:pt x="13652" y="344170"/>
                </a:lnTo>
                <a:lnTo>
                  <a:pt x="11658" y="339089"/>
                </a:lnTo>
                <a:lnTo>
                  <a:pt x="2921" y="300989"/>
                </a:lnTo>
                <a:lnTo>
                  <a:pt x="0" y="267970"/>
                </a:lnTo>
                <a:lnTo>
                  <a:pt x="0" y="254000"/>
                </a:lnTo>
                <a:lnTo>
                  <a:pt x="3987" y="214629"/>
                </a:lnTo>
                <a:lnTo>
                  <a:pt x="13652" y="176529"/>
                </a:lnTo>
                <a:lnTo>
                  <a:pt x="15786" y="171450"/>
                </a:lnTo>
                <a:lnTo>
                  <a:pt x="20459" y="158750"/>
                </a:lnTo>
                <a:lnTo>
                  <a:pt x="25692" y="147320"/>
                </a:lnTo>
                <a:lnTo>
                  <a:pt x="31470" y="135889"/>
                </a:lnTo>
                <a:lnTo>
                  <a:pt x="37757" y="125729"/>
                </a:lnTo>
                <a:lnTo>
                  <a:pt x="44564" y="114300"/>
                </a:lnTo>
                <a:lnTo>
                  <a:pt x="76492" y="76200"/>
                </a:lnTo>
                <a:lnTo>
                  <a:pt x="95046" y="59689"/>
                </a:lnTo>
                <a:lnTo>
                  <a:pt x="104927" y="50800"/>
                </a:lnTo>
                <a:lnTo>
                  <a:pt x="115176" y="44450"/>
                </a:lnTo>
                <a:lnTo>
                  <a:pt x="125793" y="36829"/>
                </a:lnTo>
                <a:lnTo>
                  <a:pt x="136740" y="30479"/>
                </a:lnTo>
                <a:lnTo>
                  <a:pt x="148005" y="25400"/>
                </a:lnTo>
                <a:lnTo>
                  <a:pt x="171437" y="15239"/>
                </a:lnTo>
                <a:lnTo>
                  <a:pt x="177507" y="12700"/>
                </a:lnTo>
                <a:lnTo>
                  <a:pt x="183616" y="11429"/>
                </a:lnTo>
                <a:lnTo>
                  <a:pt x="189788" y="8889"/>
                </a:lnTo>
                <a:lnTo>
                  <a:pt x="228066" y="1270"/>
                </a:lnTo>
                <a:lnTo>
                  <a:pt x="294665" y="1270"/>
                </a:lnTo>
                <a:lnTo>
                  <a:pt x="332943" y="8889"/>
                </a:lnTo>
                <a:lnTo>
                  <a:pt x="248462" y="8889"/>
                </a:lnTo>
                <a:lnTo>
                  <a:pt x="241922" y="10160"/>
                </a:lnTo>
                <a:lnTo>
                  <a:pt x="235661" y="10160"/>
                </a:lnTo>
                <a:lnTo>
                  <a:pt x="229209" y="11429"/>
                </a:lnTo>
                <a:lnTo>
                  <a:pt x="223050" y="11429"/>
                </a:lnTo>
                <a:lnTo>
                  <a:pt x="216700" y="12700"/>
                </a:lnTo>
                <a:lnTo>
                  <a:pt x="210527" y="13970"/>
                </a:lnTo>
                <a:lnTo>
                  <a:pt x="204406" y="15239"/>
                </a:lnTo>
                <a:lnTo>
                  <a:pt x="198348" y="16510"/>
                </a:lnTo>
                <a:lnTo>
                  <a:pt x="192341" y="19050"/>
                </a:lnTo>
                <a:lnTo>
                  <a:pt x="186385" y="20320"/>
                </a:lnTo>
                <a:lnTo>
                  <a:pt x="180505" y="21589"/>
                </a:lnTo>
                <a:lnTo>
                  <a:pt x="174688" y="24129"/>
                </a:lnTo>
                <a:lnTo>
                  <a:pt x="174853" y="24129"/>
                </a:lnTo>
                <a:lnTo>
                  <a:pt x="163195" y="29210"/>
                </a:lnTo>
                <a:lnTo>
                  <a:pt x="163410" y="29210"/>
                </a:lnTo>
                <a:lnTo>
                  <a:pt x="152044" y="34289"/>
                </a:lnTo>
                <a:lnTo>
                  <a:pt x="152247" y="34289"/>
                </a:lnTo>
                <a:lnTo>
                  <a:pt x="141185" y="39370"/>
                </a:lnTo>
                <a:lnTo>
                  <a:pt x="141389" y="39370"/>
                </a:lnTo>
                <a:lnTo>
                  <a:pt x="130632" y="45720"/>
                </a:lnTo>
                <a:lnTo>
                  <a:pt x="130835" y="45720"/>
                </a:lnTo>
                <a:lnTo>
                  <a:pt x="120421" y="52070"/>
                </a:lnTo>
                <a:lnTo>
                  <a:pt x="120611" y="52070"/>
                </a:lnTo>
                <a:lnTo>
                  <a:pt x="110540" y="58420"/>
                </a:lnTo>
                <a:lnTo>
                  <a:pt x="110718" y="58420"/>
                </a:lnTo>
                <a:lnTo>
                  <a:pt x="101028" y="66039"/>
                </a:lnTo>
                <a:lnTo>
                  <a:pt x="101206" y="66039"/>
                </a:lnTo>
                <a:lnTo>
                  <a:pt x="93216" y="73660"/>
                </a:lnTo>
                <a:lnTo>
                  <a:pt x="92062" y="73660"/>
                </a:lnTo>
                <a:lnTo>
                  <a:pt x="83146" y="82550"/>
                </a:lnTo>
                <a:lnTo>
                  <a:pt x="83299" y="82550"/>
                </a:lnTo>
                <a:lnTo>
                  <a:pt x="74802" y="91439"/>
                </a:lnTo>
                <a:lnTo>
                  <a:pt x="74955" y="91439"/>
                </a:lnTo>
                <a:lnTo>
                  <a:pt x="66890" y="100329"/>
                </a:lnTo>
                <a:lnTo>
                  <a:pt x="67030" y="100329"/>
                </a:lnTo>
                <a:lnTo>
                  <a:pt x="59410" y="110489"/>
                </a:lnTo>
                <a:lnTo>
                  <a:pt x="59550" y="110489"/>
                </a:lnTo>
                <a:lnTo>
                  <a:pt x="53282" y="119379"/>
                </a:lnTo>
                <a:lnTo>
                  <a:pt x="52514" y="119379"/>
                </a:lnTo>
                <a:lnTo>
                  <a:pt x="46587" y="129539"/>
                </a:lnTo>
                <a:lnTo>
                  <a:pt x="45961" y="129539"/>
                </a:lnTo>
                <a:lnTo>
                  <a:pt x="39776" y="140970"/>
                </a:lnTo>
                <a:lnTo>
                  <a:pt x="34226" y="151129"/>
                </a:lnTo>
                <a:lnTo>
                  <a:pt x="29184" y="162560"/>
                </a:lnTo>
                <a:lnTo>
                  <a:pt x="24676" y="173989"/>
                </a:lnTo>
                <a:lnTo>
                  <a:pt x="22656" y="180339"/>
                </a:lnTo>
                <a:lnTo>
                  <a:pt x="20739" y="185420"/>
                </a:lnTo>
                <a:lnTo>
                  <a:pt x="18973" y="191770"/>
                </a:lnTo>
                <a:lnTo>
                  <a:pt x="17348" y="198120"/>
                </a:lnTo>
                <a:lnTo>
                  <a:pt x="15875" y="204470"/>
                </a:lnTo>
                <a:lnTo>
                  <a:pt x="14541" y="209550"/>
                </a:lnTo>
                <a:lnTo>
                  <a:pt x="13360" y="215900"/>
                </a:lnTo>
                <a:lnTo>
                  <a:pt x="12331" y="222250"/>
                </a:lnTo>
                <a:lnTo>
                  <a:pt x="11455" y="228600"/>
                </a:lnTo>
                <a:lnTo>
                  <a:pt x="10731" y="234950"/>
                </a:lnTo>
                <a:lnTo>
                  <a:pt x="10159" y="241300"/>
                </a:lnTo>
                <a:lnTo>
                  <a:pt x="9753" y="247650"/>
                </a:lnTo>
                <a:lnTo>
                  <a:pt x="9512" y="254000"/>
                </a:lnTo>
                <a:lnTo>
                  <a:pt x="9554" y="267970"/>
                </a:lnTo>
                <a:lnTo>
                  <a:pt x="9766" y="274320"/>
                </a:lnTo>
                <a:lnTo>
                  <a:pt x="10172" y="280670"/>
                </a:lnTo>
                <a:lnTo>
                  <a:pt x="10744" y="287020"/>
                </a:lnTo>
                <a:lnTo>
                  <a:pt x="11468" y="293370"/>
                </a:lnTo>
                <a:lnTo>
                  <a:pt x="12344" y="299720"/>
                </a:lnTo>
                <a:lnTo>
                  <a:pt x="13373" y="306070"/>
                </a:lnTo>
                <a:lnTo>
                  <a:pt x="13601" y="306070"/>
                </a:lnTo>
                <a:lnTo>
                  <a:pt x="14566" y="311150"/>
                </a:lnTo>
                <a:lnTo>
                  <a:pt x="15900" y="317500"/>
                </a:lnTo>
                <a:lnTo>
                  <a:pt x="17373" y="323850"/>
                </a:lnTo>
                <a:lnTo>
                  <a:pt x="19011" y="330200"/>
                </a:lnTo>
                <a:lnTo>
                  <a:pt x="20777" y="335279"/>
                </a:lnTo>
                <a:lnTo>
                  <a:pt x="22682" y="341629"/>
                </a:lnTo>
                <a:lnTo>
                  <a:pt x="24739" y="347979"/>
                </a:lnTo>
                <a:lnTo>
                  <a:pt x="25135" y="347979"/>
                </a:lnTo>
                <a:lnTo>
                  <a:pt x="29273" y="359410"/>
                </a:lnTo>
                <a:lnTo>
                  <a:pt x="34328" y="369570"/>
                </a:lnTo>
                <a:lnTo>
                  <a:pt x="39890" y="381000"/>
                </a:lnTo>
                <a:lnTo>
                  <a:pt x="45961" y="391160"/>
                </a:lnTo>
                <a:lnTo>
                  <a:pt x="52514" y="401320"/>
                </a:lnTo>
                <a:lnTo>
                  <a:pt x="59550" y="411479"/>
                </a:lnTo>
                <a:lnTo>
                  <a:pt x="59410" y="411479"/>
                </a:lnTo>
                <a:lnTo>
                  <a:pt x="67030" y="421639"/>
                </a:lnTo>
                <a:lnTo>
                  <a:pt x="67898" y="421639"/>
                </a:lnTo>
                <a:lnTo>
                  <a:pt x="74955" y="430529"/>
                </a:lnTo>
                <a:lnTo>
                  <a:pt x="74802" y="430529"/>
                </a:lnTo>
                <a:lnTo>
                  <a:pt x="83299" y="439420"/>
                </a:lnTo>
                <a:lnTo>
                  <a:pt x="83146" y="439420"/>
                </a:lnTo>
                <a:lnTo>
                  <a:pt x="92062" y="447039"/>
                </a:lnTo>
                <a:lnTo>
                  <a:pt x="91884" y="447039"/>
                </a:lnTo>
                <a:lnTo>
                  <a:pt x="101206" y="455929"/>
                </a:lnTo>
                <a:lnTo>
                  <a:pt x="102643" y="455929"/>
                </a:lnTo>
                <a:lnTo>
                  <a:pt x="110718" y="462279"/>
                </a:lnTo>
                <a:lnTo>
                  <a:pt x="110540" y="462279"/>
                </a:lnTo>
                <a:lnTo>
                  <a:pt x="120611" y="469900"/>
                </a:lnTo>
                <a:lnTo>
                  <a:pt x="120421" y="469900"/>
                </a:lnTo>
                <a:lnTo>
                  <a:pt x="130835" y="476250"/>
                </a:lnTo>
                <a:lnTo>
                  <a:pt x="130632" y="476250"/>
                </a:lnTo>
                <a:lnTo>
                  <a:pt x="141389" y="482600"/>
                </a:lnTo>
                <a:lnTo>
                  <a:pt x="141185" y="482600"/>
                </a:lnTo>
                <a:lnTo>
                  <a:pt x="152247" y="487679"/>
                </a:lnTo>
                <a:lnTo>
                  <a:pt x="152044" y="487679"/>
                </a:lnTo>
                <a:lnTo>
                  <a:pt x="163410" y="492760"/>
                </a:lnTo>
                <a:lnTo>
                  <a:pt x="163195" y="492760"/>
                </a:lnTo>
                <a:lnTo>
                  <a:pt x="174853" y="497839"/>
                </a:lnTo>
                <a:lnTo>
                  <a:pt x="174688" y="497839"/>
                </a:lnTo>
                <a:lnTo>
                  <a:pt x="180619" y="499110"/>
                </a:lnTo>
                <a:lnTo>
                  <a:pt x="186499" y="501650"/>
                </a:lnTo>
                <a:lnTo>
                  <a:pt x="192455" y="502920"/>
                </a:lnTo>
                <a:lnTo>
                  <a:pt x="198462" y="505460"/>
                </a:lnTo>
                <a:lnTo>
                  <a:pt x="201434" y="505460"/>
                </a:lnTo>
                <a:lnTo>
                  <a:pt x="204520" y="506729"/>
                </a:lnTo>
                <a:lnTo>
                  <a:pt x="210642" y="508000"/>
                </a:lnTo>
                <a:lnTo>
                  <a:pt x="216827" y="509270"/>
                </a:lnTo>
                <a:lnTo>
                  <a:pt x="222935" y="509270"/>
                </a:lnTo>
                <a:lnTo>
                  <a:pt x="229336" y="510539"/>
                </a:lnTo>
                <a:lnTo>
                  <a:pt x="235661" y="511810"/>
                </a:lnTo>
                <a:lnTo>
                  <a:pt x="248335" y="511810"/>
                </a:lnTo>
                <a:lnTo>
                  <a:pt x="254927" y="513079"/>
                </a:lnTo>
                <a:lnTo>
                  <a:pt x="329825" y="513079"/>
                </a:lnTo>
                <a:lnTo>
                  <a:pt x="326707" y="514350"/>
                </a:lnTo>
                <a:lnTo>
                  <a:pt x="294665" y="520700"/>
                </a:lnTo>
                <a:close/>
              </a:path>
              <a:path w="523240" h="521970">
                <a:moveTo>
                  <a:pt x="430847" y="74929"/>
                </a:moveTo>
                <a:lnTo>
                  <a:pt x="421525" y="66039"/>
                </a:lnTo>
                <a:lnTo>
                  <a:pt x="421703" y="66039"/>
                </a:lnTo>
                <a:lnTo>
                  <a:pt x="412013" y="58420"/>
                </a:lnTo>
                <a:lnTo>
                  <a:pt x="412191" y="58420"/>
                </a:lnTo>
                <a:lnTo>
                  <a:pt x="402132" y="52070"/>
                </a:lnTo>
                <a:lnTo>
                  <a:pt x="402310" y="52070"/>
                </a:lnTo>
                <a:lnTo>
                  <a:pt x="391896" y="45720"/>
                </a:lnTo>
                <a:lnTo>
                  <a:pt x="392099" y="45720"/>
                </a:lnTo>
                <a:lnTo>
                  <a:pt x="381342" y="39370"/>
                </a:lnTo>
                <a:lnTo>
                  <a:pt x="381546" y="39370"/>
                </a:lnTo>
                <a:lnTo>
                  <a:pt x="370484" y="34289"/>
                </a:lnTo>
                <a:lnTo>
                  <a:pt x="370687" y="34289"/>
                </a:lnTo>
                <a:lnTo>
                  <a:pt x="359321" y="29210"/>
                </a:lnTo>
                <a:lnTo>
                  <a:pt x="359537" y="29210"/>
                </a:lnTo>
                <a:lnTo>
                  <a:pt x="347878" y="24129"/>
                </a:lnTo>
                <a:lnTo>
                  <a:pt x="348043" y="24129"/>
                </a:lnTo>
                <a:lnTo>
                  <a:pt x="342112" y="21589"/>
                </a:lnTo>
                <a:lnTo>
                  <a:pt x="336232" y="20320"/>
                </a:lnTo>
                <a:lnTo>
                  <a:pt x="330276" y="19050"/>
                </a:lnTo>
                <a:lnTo>
                  <a:pt x="324269" y="16510"/>
                </a:lnTo>
                <a:lnTo>
                  <a:pt x="318211" y="15239"/>
                </a:lnTo>
                <a:lnTo>
                  <a:pt x="312089" y="13970"/>
                </a:lnTo>
                <a:lnTo>
                  <a:pt x="305904" y="12700"/>
                </a:lnTo>
                <a:lnTo>
                  <a:pt x="299681" y="11429"/>
                </a:lnTo>
                <a:lnTo>
                  <a:pt x="293522" y="11429"/>
                </a:lnTo>
                <a:lnTo>
                  <a:pt x="287070" y="10160"/>
                </a:lnTo>
                <a:lnTo>
                  <a:pt x="280809" y="10160"/>
                </a:lnTo>
                <a:lnTo>
                  <a:pt x="274269" y="8889"/>
                </a:lnTo>
                <a:lnTo>
                  <a:pt x="332943" y="8889"/>
                </a:lnTo>
                <a:lnTo>
                  <a:pt x="339115" y="11429"/>
                </a:lnTo>
                <a:lnTo>
                  <a:pt x="345224" y="12700"/>
                </a:lnTo>
                <a:lnTo>
                  <a:pt x="385991" y="30479"/>
                </a:lnTo>
                <a:lnTo>
                  <a:pt x="407555" y="44450"/>
                </a:lnTo>
                <a:lnTo>
                  <a:pt x="417804" y="50800"/>
                </a:lnTo>
                <a:lnTo>
                  <a:pt x="427685" y="59689"/>
                </a:lnTo>
                <a:lnTo>
                  <a:pt x="437172" y="67310"/>
                </a:lnTo>
                <a:lnTo>
                  <a:pt x="443649" y="73660"/>
                </a:lnTo>
                <a:lnTo>
                  <a:pt x="430682" y="73660"/>
                </a:lnTo>
                <a:lnTo>
                  <a:pt x="430847" y="74929"/>
                </a:lnTo>
                <a:close/>
              </a:path>
              <a:path w="523240" h="521970">
                <a:moveTo>
                  <a:pt x="91884" y="74929"/>
                </a:moveTo>
                <a:lnTo>
                  <a:pt x="92062" y="73660"/>
                </a:lnTo>
                <a:lnTo>
                  <a:pt x="93216" y="73660"/>
                </a:lnTo>
                <a:lnTo>
                  <a:pt x="91884" y="74929"/>
                </a:lnTo>
                <a:close/>
              </a:path>
              <a:path w="523240" h="521970">
                <a:moveTo>
                  <a:pt x="470344" y="120650"/>
                </a:moveTo>
                <a:lnTo>
                  <a:pt x="463181" y="110489"/>
                </a:lnTo>
                <a:lnTo>
                  <a:pt x="463321" y="110489"/>
                </a:lnTo>
                <a:lnTo>
                  <a:pt x="455701" y="100329"/>
                </a:lnTo>
                <a:lnTo>
                  <a:pt x="455841" y="100329"/>
                </a:lnTo>
                <a:lnTo>
                  <a:pt x="447776" y="91439"/>
                </a:lnTo>
                <a:lnTo>
                  <a:pt x="447928" y="91439"/>
                </a:lnTo>
                <a:lnTo>
                  <a:pt x="439432" y="82550"/>
                </a:lnTo>
                <a:lnTo>
                  <a:pt x="439585" y="82550"/>
                </a:lnTo>
                <a:lnTo>
                  <a:pt x="430682" y="73660"/>
                </a:lnTo>
                <a:lnTo>
                  <a:pt x="443649" y="73660"/>
                </a:lnTo>
                <a:lnTo>
                  <a:pt x="446239" y="76200"/>
                </a:lnTo>
                <a:lnTo>
                  <a:pt x="478167" y="114300"/>
                </a:lnTo>
                <a:lnTo>
                  <a:pt x="481193" y="119379"/>
                </a:lnTo>
                <a:lnTo>
                  <a:pt x="470217" y="119379"/>
                </a:lnTo>
                <a:lnTo>
                  <a:pt x="470344" y="120650"/>
                </a:lnTo>
                <a:close/>
              </a:path>
              <a:path w="523240" h="521970">
                <a:moveTo>
                  <a:pt x="52387" y="120650"/>
                </a:moveTo>
                <a:lnTo>
                  <a:pt x="52514" y="119379"/>
                </a:lnTo>
                <a:lnTo>
                  <a:pt x="53282" y="119379"/>
                </a:lnTo>
                <a:lnTo>
                  <a:pt x="52387" y="120650"/>
                </a:lnTo>
                <a:close/>
              </a:path>
              <a:path w="523240" h="521970">
                <a:moveTo>
                  <a:pt x="476884" y="130810"/>
                </a:moveTo>
                <a:lnTo>
                  <a:pt x="470217" y="119379"/>
                </a:lnTo>
                <a:lnTo>
                  <a:pt x="481193" y="119379"/>
                </a:lnTo>
                <a:lnTo>
                  <a:pt x="484974" y="125729"/>
                </a:lnTo>
                <a:lnTo>
                  <a:pt x="487332" y="129539"/>
                </a:lnTo>
                <a:lnTo>
                  <a:pt x="476770" y="129539"/>
                </a:lnTo>
                <a:lnTo>
                  <a:pt x="476884" y="130810"/>
                </a:lnTo>
                <a:close/>
              </a:path>
              <a:path w="523240" h="521970">
                <a:moveTo>
                  <a:pt x="45847" y="130810"/>
                </a:moveTo>
                <a:lnTo>
                  <a:pt x="45961" y="129539"/>
                </a:lnTo>
                <a:lnTo>
                  <a:pt x="46587" y="129539"/>
                </a:lnTo>
                <a:lnTo>
                  <a:pt x="45847" y="130810"/>
                </a:lnTo>
                <a:close/>
              </a:path>
              <a:path w="523240" h="521970">
                <a:moveTo>
                  <a:pt x="522744" y="267970"/>
                </a:moveTo>
                <a:lnTo>
                  <a:pt x="513219" y="267970"/>
                </a:lnTo>
                <a:lnTo>
                  <a:pt x="513219" y="254000"/>
                </a:lnTo>
                <a:lnTo>
                  <a:pt x="512965" y="247650"/>
                </a:lnTo>
                <a:lnTo>
                  <a:pt x="512559" y="241300"/>
                </a:lnTo>
                <a:lnTo>
                  <a:pt x="511987" y="234950"/>
                </a:lnTo>
                <a:lnTo>
                  <a:pt x="511263" y="228600"/>
                </a:lnTo>
                <a:lnTo>
                  <a:pt x="510387" y="222250"/>
                </a:lnTo>
                <a:lnTo>
                  <a:pt x="509358" y="215900"/>
                </a:lnTo>
                <a:lnTo>
                  <a:pt x="508165" y="209550"/>
                </a:lnTo>
                <a:lnTo>
                  <a:pt x="506831" y="204470"/>
                </a:lnTo>
                <a:lnTo>
                  <a:pt x="505358" y="198120"/>
                </a:lnTo>
                <a:lnTo>
                  <a:pt x="503720" y="191770"/>
                </a:lnTo>
                <a:lnTo>
                  <a:pt x="501954" y="185420"/>
                </a:lnTo>
                <a:lnTo>
                  <a:pt x="500049" y="180339"/>
                </a:lnTo>
                <a:lnTo>
                  <a:pt x="497992" y="173989"/>
                </a:lnTo>
                <a:lnTo>
                  <a:pt x="493458" y="162560"/>
                </a:lnTo>
                <a:lnTo>
                  <a:pt x="488403" y="151129"/>
                </a:lnTo>
                <a:lnTo>
                  <a:pt x="482841" y="140970"/>
                </a:lnTo>
                <a:lnTo>
                  <a:pt x="476770" y="129539"/>
                </a:lnTo>
                <a:lnTo>
                  <a:pt x="487332" y="129539"/>
                </a:lnTo>
                <a:lnTo>
                  <a:pt x="491261" y="135889"/>
                </a:lnTo>
                <a:lnTo>
                  <a:pt x="497039" y="147320"/>
                </a:lnTo>
                <a:lnTo>
                  <a:pt x="502272" y="158750"/>
                </a:lnTo>
                <a:lnTo>
                  <a:pt x="506945" y="171450"/>
                </a:lnTo>
                <a:lnTo>
                  <a:pt x="509079" y="176529"/>
                </a:lnTo>
                <a:lnTo>
                  <a:pt x="518744" y="214629"/>
                </a:lnTo>
                <a:lnTo>
                  <a:pt x="522744" y="254000"/>
                </a:lnTo>
                <a:lnTo>
                  <a:pt x="522744" y="267970"/>
                </a:lnTo>
                <a:close/>
              </a:path>
              <a:path w="523240" h="521970">
                <a:moveTo>
                  <a:pt x="9554" y="267970"/>
                </a:moveTo>
                <a:lnTo>
                  <a:pt x="9512" y="266700"/>
                </a:lnTo>
                <a:lnTo>
                  <a:pt x="9554" y="267970"/>
                </a:lnTo>
                <a:close/>
              </a:path>
              <a:path w="523240" h="521970">
                <a:moveTo>
                  <a:pt x="518957" y="306070"/>
                </a:moveTo>
                <a:lnTo>
                  <a:pt x="509358" y="306070"/>
                </a:lnTo>
                <a:lnTo>
                  <a:pt x="510400" y="299720"/>
                </a:lnTo>
                <a:lnTo>
                  <a:pt x="511276" y="293370"/>
                </a:lnTo>
                <a:lnTo>
                  <a:pt x="512000" y="287020"/>
                </a:lnTo>
                <a:lnTo>
                  <a:pt x="512572" y="280670"/>
                </a:lnTo>
                <a:lnTo>
                  <a:pt x="512978" y="274320"/>
                </a:lnTo>
                <a:lnTo>
                  <a:pt x="513219" y="266700"/>
                </a:lnTo>
                <a:lnTo>
                  <a:pt x="513219" y="267970"/>
                </a:lnTo>
                <a:lnTo>
                  <a:pt x="522744" y="267970"/>
                </a:lnTo>
                <a:lnTo>
                  <a:pt x="522477" y="274320"/>
                </a:lnTo>
                <a:lnTo>
                  <a:pt x="522058" y="280670"/>
                </a:lnTo>
                <a:lnTo>
                  <a:pt x="521474" y="287020"/>
                </a:lnTo>
                <a:lnTo>
                  <a:pt x="520725" y="294639"/>
                </a:lnTo>
                <a:lnTo>
                  <a:pt x="519811" y="300989"/>
                </a:lnTo>
                <a:lnTo>
                  <a:pt x="518957" y="306070"/>
                </a:lnTo>
                <a:close/>
              </a:path>
              <a:path w="523240" h="521970">
                <a:moveTo>
                  <a:pt x="13601" y="306070"/>
                </a:moveTo>
                <a:lnTo>
                  <a:pt x="13373" y="306070"/>
                </a:lnTo>
                <a:lnTo>
                  <a:pt x="13360" y="304800"/>
                </a:lnTo>
                <a:lnTo>
                  <a:pt x="13601" y="306070"/>
                </a:lnTo>
                <a:close/>
              </a:path>
              <a:path w="523240" h="521970">
                <a:moveTo>
                  <a:pt x="507799" y="347979"/>
                </a:moveTo>
                <a:lnTo>
                  <a:pt x="497992" y="347979"/>
                </a:lnTo>
                <a:lnTo>
                  <a:pt x="500087" y="341629"/>
                </a:lnTo>
                <a:lnTo>
                  <a:pt x="501992" y="335279"/>
                </a:lnTo>
                <a:lnTo>
                  <a:pt x="503758" y="330200"/>
                </a:lnTo>
                <a:lnTo>
                  <a:pt x="505383" y="323850"/>
                </a:lnTo>
                <a:lnTo>
                  <a:pt x="506856" y="317500"/>
                </a:lnTo>
                <a:lnTo>
                  <a:pt x="508190" y="311150"/>
                </a:lnTo>
                <a:lnTo>
                  <a:pt x="509371" y="304800"/>
                </a:lnTo>
                <a:lnTo>
                  <a:pt x="509358" y="306070"/>
                </a:lnTo>
                <a:lnTo>
                  <a:pt x="518957" y="306070"/>
                </a:lnTo>
                <a:lnTo>
                  <a:pt x="509079" y="344170"/>
                </a:lnTo>
                <a:lnTo>
                  <a:pt x="507799" y="347979"/>
                </a:lnTo>
                <a:close/>
              </a:path>
              <a:path w="523240" h="521970">
                <a:moveTo>
                  <a:pt x="25135" y="347979"/>
                </a:moveTo>
                <a:lnTo>
                  <a:pt x="24739" y="347979"/>
                </a:lnTo>
                <a:lnTo>
                  <a:pt x="24676" y="346710"/>
                </a:lnTo>
                <a:lnTo>
                  <a:pt x="25135" y="347979"/>
                </a:lnTo>
                <a:close/>
              </a:path>
              <a:path w="523240" h="521970">
                <a:moveTo>
                  <a:pt x="467552" y="421639"/>
                </a:moveTo>
                <a:lnTo>
                  <a:pt x="455701" y="421639"/>
                </a:lnTo>
                <a:lnTo>
                  <a:pt x="463321" y="411479"/>
                </a:lnTo>
                <a:lnTo>
                  <a:pt x="463181" y="411479"/>
                </a:lnTo>
                <a:lnTo>
                  <a:pt x="470344" y="401320"/>
                </a:lnTo>
                <a:lnTo>
                  <a:pt x="476884" y="391160"/>
                </a:lnTo>
                <a:lnTo>
                  <a:pt x="482955" y="381000"/>
                </a:lnTo>
                <a:lnTo>
                  <a:pt x="488505" y="369570"/>
                </a:lnTo>
                <a:lnTo>
                  <a:pt x="493547" y="359410"/>
                </a:lnTo>
                <a:lnTo>
                  <a:pt x="498055" y="346710"/>
                </a:lnTo>
                <a:lnTo>
                  <a:pt x="497992" y="347979"/>
                </a:lnTo>
                <a:lnTo>
                  <a:pt x="507799" y="347979"/>
                </a:lnTo>
                <a:lnTo>
                  <a:pt x="491261" y="386079"/>
                </a:lnTo>
                <a:lnTo>
                  <a:pt x="478167" y="406400"/>
                </a:lnTo>
                <a:lnTo>
                  <a:pt x="470877" y="417829"/>
                </a:lnTo>
                <a:lnTo>
                  <a:pt x="467552" y="421639"/>
                </a:lnTo>
                <a:close/>
              </a:path>
              <a:path w="523240" h="521970">
                <a:moveTo>
                  <a:pt x="67898" y="421639"/>
                </a:moveTo>
                <a:lnTo>
                  <a:pt x="67030" y="421639"/>
                </a:lnTo>
                <a:lnTo>
                  <a:pt x="66890" y="420370"/>
                </a:lnTo>
                <a:lnTo>
                  <a:pt x="67898" y="421639"/>
                </a:lnTo>
                <a:close/>
              </a:path>
              <a:path w="523240" h="521970">
                <a:moveTo>
                  <a:pt x="435590" y="455929"/>
                </a:moveTo>
                <a:lnTo>
                  <a:pt x="421525" y="455929"/>
                </a:lnTo>
                <a:lnTo>
                  <a:pt x="430847" y="447039"/>
                </a:lnTo>
                <a:lnTo>
                  <a:pt x="430682" y="447039"/>
                </a:lnTo>
                <a:lnTo>
                  <a:pt x="439585" y="439420"/>
                </a:lnTo>
                <a:lnTo>
                  <a:pt x="439432" y="439420"/>
                </a:lnTo>
                <a:lnTo>
                  <a:pt x="447928" y="430529"/>
                </a:lnTo>
                <a:lnTo>
                  <a:pt x="447776" y="430529"/>
                </a:lnTo>
                <a:lnTo>
                  <a:pt x="455841" y="420370"/>
                </a:lnTo>
                <a:lnTo>
                  <a:pt x="455701" y="421639"/>
                </a:lnTo>
                <a:lnTo>
                  <a:pt x="467552" y="421639"/>
                </a:lnTo>
                <a:lnTo>
                  <a:pt x="463118" y="426720"/>
                </a:lnTo>
                <a:lnTo>
                  <a:pt x="454901" y="436879"/>
                </a:lnTo>
                <a:lnTo>
                  <a:pt x="446239" y="445770"/>
                </a:lnTo>
                <a:lnTo>
                  <a:pt x="437172" y="454660"/>
                </a:lnTo>
                <a:lnTo>
                  <a:pt x="435590" y="455929"/>
                </a:lnTo>
                <a:close/>
              </a:path>
              <a:path w="523240" h="521970">
                <a:moveTo>
                  <a:pt x="102643" y="455929"/>
                </a:moveTo>
                <a:lnTo>
                  <a:pt x="101206" y="455929"/>
                </a:lnTo>
                <a:lnTo>
                  <a:pt x="101028" y="454660"/>
                </a:lnTo>
                <a:lnTo>
                  <a:pt x="102643" y="455929"/>
                </a:lnTo>
                <a:close/>
              </a:path>
              <a:path w="523240" h="521970">
                <a:moveTo>
                  <a:pt x="354256" y="505460"/>
                </a:moveTo>
                <a:lnTo>
                  <a:pt x="324269" y="505460"/>
                </a:lnTo>
                <a:lnTo>
                  <a:pt x="330390" y="502920"/>
                </a:lnTo>
                <a:lnTo>
                  <a:pt x="336346" y="501650"/>
                </a:lnTo>
                <a:lnTo>
                  <a:pt x="342226" y="499110"/>
                </a:lnTo>
                <a:lnTo>
                  <a:pt x="348043" y="497839"/>
                </a:lnTo>
                <a:lnTo>
                  <a:pt x="347878" y="497839"/>
                </a:lnTo>
                <a:lnTo>
                  <a:pt x="359537" y="492760"/>
                </a:lnTo>
                <a:lnTo>
                  <a:pt x="359321" y="492760"/>
                </a:lnTo>
                <a:lnTo>
                  <a:pt x="370687" y="487679"/>
                </a:lnTo>
                <a:lnTo>
                  <a:pt x="370484" y="487679"/>
                </a:lnTo>
                <a:lnTo>
                  <a:pt x="381546" y="482600"/>
                </a:lnTo>
                <a:lnTo>
                  <a:pt x="381342" y="482600"/>
                </a:lnTo>
                <a:lnTo>
                  <a:pt x="392099" y="476250"/>
                </a:lnTo>
                <a:lnTo>
                  <a:pt x="391896" y="476250"/>
                </a:lnTo>
                <a:lnTo>
                  <a:pt x="402310" y="469900"/>
                </a:lnTo>
                <a:lnTo>
                  <a:pt x="402132" y="469900"/>
                </a:lnTo>
                <a:lnTo>
                  <a:pt x="412191" y="462279"/>
                </a:lnTo>
                <a:lnTo>
                  <a:pt x="412013" y="462279"/>
                </a:lnTo>
                <a:lnTo>
                  <a:pt x="421703" y="454660"/>
                </a:lnTo>
                <a:lnTo>
                  <a:pt x="421525" y="455929"/>
                </a:lnTo>
                <a:lnTo>
                  <a:pt x="435590" y="455929"/>
                </a:lnTo>
                <a:lnTo>
                  <a:pt x="396951" y="483870"/>
                </a:lnTo>
                <a:lnTo>
                  <a:pt x="374726" y="496570"/>
                </a:lnTo>
                <a:lnTo>
                  <a:pt x="354256" y="505460"/>
                </a:lnTo>
                <a:close/>
              </a:path>
              <a:path w="523240" h="521970">
                <a:moveTo>
                  <a:pt x="201434" y="505460"/>
                </a:moveTo>
                <a:lnTo>
                  <a:pt x="198462" y="505460"/>
                </a:lnTo>
                <a:lnTo>
                  <a:pt x="198348" y="504189"/>
                </a:lnTo>
                <a:lnTo>
                  <a:pt x="201434" y="505460"/>
                </a:lnTo>
                <a:close/>
              </a:path>
              <a:path w="523240" h="521970">
                <a:moveTo>
                  <a:pt x="329825" y="513079"/>
                </a:moveTo>
                <a:lnTo>
                  <a:pt x="267804" y="513079"/>
                </a:lnTo>
                <a:lnTo>
                  <a:pt x="274396" y="511810"/>
                </a:lnTo>
                <a:lnTo>
                  <a:pt x="287070" y="511810"/>
                </a:lnTo>
                <a:lnTo>
                  <a:pt x="293522" y="510539"/>
                </a:lnTo>
                <a:lnTo>
                  <a:pt x="299796" y="509270"/>
                </a:lnTo>
                <a:lnTo>
                  <a:pt x="305904" y="509270"/>
                </a:lnTo>
                <a:lnTo>
                  <a:pt x="312204" y="508000"/>
                </a:lnTo>
                <a:lnTo>
                  <a:pt x="318325" y="506729"/>
                </a:lnTo>
                <a:lnTo>
                  <a:pt x="324396" y="504189"/>
                </a:lnTo>
                <a:lnTo>
                  <a:pt x="324269" y="505460"/>
                </a:lnTo>
                <a:lnTo>
                  <a:pt x="354256" y="505460"/>
                </a:lnTo>
                <a:lnTo>
                  <a:pt x="351294" y="506729"/>
                </a:lnTo>
                <a:lnTo>
                  <a:pt x="345224" y="508000"/>
                </a:lnTo>
                <a:lnTo>
                  <a:pt x="339115" y="510539"/>
                </a:lnTo>
                <a:lnTo>
                  <a:pt x="332943" y="511810"/>
                </a:lnTo>
                <a:lnTo>
                  <a:pt x="329825" y="513079"/>
                </a:lnTo>
                <a:close/>
              </a:path>
              <a:path w="523240" h="521970">
                <a:moveTo>
                  <a:pt x="281482" y="521970"/>
                </a:moveTo>
                <a:lnTo>
                  <a:pt x="241249" y="521970"/>
                </a:lnTo>
                <a:lnTo>
                  <a:pt x="234645" y="520700"/>
                </a:lnTo>
                <a:lnTo>
                  <a:pt x="288086" y="520700"/>
                </a:lnTo>
                <a:lnTo>
                  <a:pt x="281482" y="52197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52770" y="4810087"/>
            <a:ext cx="163614" cy="156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875" y="4672253"/>
            <a:ext cx="340360" cy="352425"/>
          </a:xfrm>
          <a:custGeom>
            <a:avLst/>
            <a:gdLst/>
            <a:ahLst/>
            <a:cxnLst/>
            <a:rect l="l" t="t" r="r" b="b"/>
            <a:pathLst>
              <a:path w="340359" h="352425">
                <a:moveTo>
                  <a:pt x="328396" y="352209"/>
                </a:moveTo>
                <a:lnTo>
                  <a:pt x="0" y="11010"/>
                </a:lnTo>
                <a:lnTo>
                  <a:pt x="11442" y="0"/>
                </a:lnTo>
                <a:lnTo>
                  <a:pt x="339839" y="341198"/>
                </a:lnTo>
                <a:lnTo>
                  <a:pt x="328396" y="352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35837" y="4647361"/>
            <a:ext cx="360045" cy="377190"/>
          </a:xfrm>
          <a:custGeom>
            <a:avLst/>
            <a:gdLst/>
            <a:ahLst/>
            <a:cxnLst/>
            <a:rect l="l" t="t" r="r" b="b"/>
            <a:pathLst>
              <a:path w="360045" h="377189">
                <a:moveTo>
                  <a:pt x="11506" y="377063"/>
                </a:moveTo>
                <a:lnTo>
                  <a:pt x="0" y="366128"/>
                </a:lnTo>
                <a:lnTo>
                  <a:pt x="348348" y="0"/>
                </a:lnTo>
                <a:lnTo>
                  <a:pt x="359841" y="10947"/>
                </a:lnTo>
                <a:lnTo>
                  <a:pt x="11506" y="37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279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813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346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879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413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46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480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013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546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80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613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147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680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213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747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280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814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347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880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414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947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59423" y="340774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8940" y="346108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58470" y="351442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58001" y="356776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57518" y="36210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57048" y="367442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56578" y="372776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56096" y="378110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55626" y="383444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55143" y="38877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54673" y="39411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54203" y="399445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53721" y="404779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53251" y="410113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52781" y="415447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52298" y="42078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51828" y="42611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51358" y="431448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50876" y="436782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50406" y="442116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49936" y="447450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49453" y="45278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48984" y="45811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48514" y="463450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48031" y="468784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47561" y="474118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47091" y="479452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46609" y="48478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46139" y="49011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45656" y="495453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45186" y="500787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44716" y="506121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44234" y="511455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43764" y="51678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3294" y="52212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42811" y="527456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42341" y="532790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41871" y="538124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41389" y="543458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40919" y="54879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40449" y="55412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39966" y="559459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39497" y="564793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39027" y="570127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38544" y="575461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38074" y="58079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37604" y="586127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37122" y="591461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36652" y="596795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36169" y="602129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20332" y="4072216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3497" y="82803"/>
                </a:moveTo>
                <a:lnTo>
                  <a:pt x="26555" y="79544"/>
                </a:lnTo>
                <a:lnTo>
                  <a:pt x="12738" y="70675"/>
                </a:lnTo>
                <a:lnTo>
                  <a:pt x="3417" y="57515"/>
                </a:lnTo>
                <a:lnTo>
                  <a:pt x="0" y="41401"/>
                </a:lnTo>
                <a:lnTo>
                  <a:pt x="3417" y="25288"/>
                </a:lnTo>
                <a:lnTo>
                  <a:pt x="12738" y="12128"/>
                </a:lnTo>
                <a:lnTo>
                  <a:pt x="26591" y="3249"/>
                </a:lnTo>
                <a:lnTo>
                  <a:pt x="43497" y="0"/>
                </a:lnTo>
                <a:lnTo>
                  <a:pt x="60427" y="3254"/>
                </a:lnTo>
                <a:lnTo>
                  <a:pt x="74198" y="12085"/>
                </a:lnTo>
                <a:lnTo>
                  <a:pt x="83393" y="25144"/>
                </a:lnTo>
                <a:lnTo>
                  <a:pt x="86563" y="41059"/>
                </a:lnTo>
                <a:lnTo>
                  <a:pt x="83393" y="57370"/>
                </a:lnTo>
                <a:lnTo>
                  <a:pt x="74198" y="70632"/>
                </a:lnTo>
                <a:lnTo>
                  <a:pt x="60391" y="79549"/>
                </a:lnTo>
                <a:lnTo>
                  <a:pt x="4349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13987" y="4065866"/>
            <a:ext cx="99695" cy="95885"/>
          </a:xfrm>
          <a:custGeom>
            <a:avLst/>
            <a:gdLst/>
            <a:ahLst/>
            <a:cxnLst/>
            <a:rect l="l" t="t" r="r" b="b"/>
            <a:pathLst>
              <a:path w="99695" h="95885">
                <a:moveTo>
                  <a:pt x="49843" y="95503"/>
                </a:moveTo>
                <a:lnTo>
                  <a:pt x="11463" y="78244"/>
                </a:lnTo>
                <a:lnTo>
                  <a:pt x="0" y="48082"/>
                </a:lnTo>
                <a:lnTo>
                  <a:pt x="0" y="47409"/>
                </a:lnTo>
                <a:lnTo>
                  <a:pt x="18245" y="10807"/>
                </a:lnTo>
                <a:lnTo>
                  <a:pt x="49843" y="0"/>
                </a:lnTo>
                <a:lnTo>
                  <a:pt x="54897" y="241"/>
                </a:lnTo>
                <a:lnTo>
                  <a:pt x="83631" y="12700"/>
                </a:lnTo>
                <a:lnTo>
                  <a:pt x="49538" y="12700"/>
                </a:lnTo>
                <a:lnTo>
                  <a:pt x="49842" y="12713"/>
                </a:lnTo>
                <a:lnTo>
                  <a:pt x="46804" y="12852"/>
                </a:lnTo>
                <a:lnTo>
                  <a:pt x="46299" y="12852"/>
                </a:lnTo>
                <a:lnTo>
                  <a:pt x="45690" y="12903"/>
                </a:lnTo>
                <a:lnTo>
                  <a:pt x="45947" y="12903"/>
                </a:lnTo>
                <a:lnTo>
                  <a:pt x="42774" y="13360"/>
                </a:lnTo>
                <a:lnTo>
                  <a:pt x="42578" y="13360"/>
                </a:lnTo>
                <a:lnTo>
                  <a:pt x="41981" y="13474"/>
                </a:lnTo>
                <a:lnTo>
                  <a:pt x="42110" y="13474"/>
                </a:lnTo>
                <a:lnTo>
                  <a:pt x="39090" y="14211"/>
                </a:lnTo>
                <a:lnTo>
                  <a:pt x="38413" y="14376"/>
                </a:lnTo>
                <a:lnTo>
                  <a:pt x="35651" y="15379"/>
                </a:lnTo>
                <a:lnTo>
                  <a:pt x="35168" y="15538"/>
                </a:lnTo>
                <a:lnTo>
                  <a:pt x="32329" y="16852"/>
                </a:lnTo>
                <a:lnTo>
                  <a:pt x="31745" y="17119"/>
                </a:lnTo>
                <a:lnTo>
                  <a:pt x="29268" y="18592"/>
                </a:lnTo>
                <a:lnTo>
                  <a:pt x="28852" y="18822"/>
                </a:lnTo>
                <a:lnTo>
                  <a:pt x="26369" y="20612"/>
                </a:lnTo>
                <a:lnTo>
                  <a:pt x="25917" y="20929"/>
                </a:lnTo>
                <a:lnTo>
                  <a:pt x="23721" y="22860"/>
                </a:lnTo>
                <a:lnTo>
                  <a:pt x="23236" y="23279"/>
                </a:lnTo>
                <a:lnTo>
                  <a:pt x="21309" y="25336"/>
                </a:lnTo>
                <a:lnTo>
                  <a:pt x="20990" y="25657"/>
                </a:lnTo>
                <a:lnTo>
                  <a:pt x="20899" y="25806"/>
                </a:lnTo>
                <a:lnTo>
                  <a:pt x="19164" y="28016"/>
                </a:lnTo>
                <a:lnTo>
                  <a:pt x="18914" y="28312"/>
                </a:lnTo>
                <a:lnTo>
                  <a:pt x="18796" y="28524"/>
                </a:lnTo>
                <a:lnTo>
                  <a:pt x="17286" y="30886"/>
                </a:lnTo>
                <a:lnTo>
                  <a:pt x="16937" y="31432"/>
                </a:lnTo>
                <a:lnTo>
                  <a:pt x="15721" y="33921"/>
                </a:lnTo>
                <a:lnTo>
                  <a:pt x="15531" y="34262"/>
                </a:lnTo>
                <a:lnTo>
                  <a:pt x="15455" y="34505"/>
                </a:lnTo>
                <a:lnTo>
                  <a:pt x="14458" y="37096"/>
                </a:lnTo>
                <a:lnTo>
                  <a:pt x="14317" y="37418"/>
                </a:lnTo>
                <a:lnTo>
                  <a:pt x="14159" y="38074"/>
                </a:lnTo>
                <a:lnTo>
                  <a:pt x="13530" y="40411"/>
                </a:lnTo>
                <a:lnTo>
                  <a:pt x="13426" y="40730"/>
                </a:lnTo>
                <a:lnTo>
                  <a:pt x="13391" y="41059"/>
                </a:lnTo>
                <a:lnTo>
                  <a:pt x="12943" y="43853"/>
                </a:lnTo>
                <a:lnTo>
                  <a:pt x="12719" y="47409"/>
                </a:lnTo>
                <a:lnTo>
                  <a:pt x="12835" y="50977"/>
                </a:lnTo>
                <a:lnTo>
                  <a:pt x="13391" y="54444"/>
                </a:lnTo>
                <a:lnTo>
                  <a:pt x="13426" y="54773"/>
                </a:lnTo>
                <a:lnTo>
                  <a:pt x="13530" y="55092"/>
                </a:lnTo>
                <a:lnTo>
                  <a:pt x="14159" y="57429"/>
                </a:lnTo>
                <a:lnTo>
                  <a:pt x="14219" y="57785"/>
                </a:lnTo>
                <a:lnTo>
                  <a:pt x="14422" y="58407"/>
                </a:lnTo>
                <a:lnTo>
                  <a:pt x="15455" y="60998"/>
                </a:lnTo>
                <a:lnTo>
                  <a:pt x="15680" y="61582"/>
                </a:lnTo>
                <a:lnTo>
                  <a:pt x="16978" y="64071"/>
                </a:lnTo>
                <a:lnTo>
                  <a:pt x="17254" y="64617"/>
                </a:lnTo>
                <a:lnTo>
                  <a:pt x="18796" y="66979"/>
                </a:lnTo>
                <a:lnTo>
                  <a:pt x="19121" y="67487"/>
                </a:lnTo>
                <a:lnTo>
                  <a:pt x="20899" y="69697"/>
                </a:lnTo>
                <a:lnTo>
                  <a:pt x="21268" y="70167"/>
                </a:lnTo>
                <a:lnTo>
                  <a:pt x="23269" y="72224"/>
                </a:lnTo>
                <a:lnTo>
                  <a:pt x="23668" y="72644"/>
                </a:lnTo>
                <a:lnTo>
                  <a:pt x="25896" y="74523"/>
                </a:lnTo>
                <a:lnTo>
                  <a:pt x="26322" y="74891"/>
                </a:lnTo>
                <a:lnTo>
                  <a:pt x="28741" y="76581"/>
                </a:lnTo>
                <a:lnTo>
                  <a:pt x="29205" y="76911"/>
                </a:lnTo>
                <a:lnTo>
                  <a:pt x="31817" y="78384"/>
                </a:lnTo>
                <a:lnTo>
                  <a:pt x="32278" y="78651"/>
                </a:lnTo>
                <a:lnTo>
                  <a:pt x="35055" y="79895"/>
                </a:lnTo>
                <a:lnTo>
                  <a:pt x="35555" y="80124"/>
                </a:lnTo>
                <a:lnTo>
                  <a:pt x="38524" y="81127"/>
                </a:lnTo>
                <a:lnTo>
                  <a:pt x="38997" y="81292"/>
                </a:lnTo>
                <a:lnTo>
                  <a:pt x="42110" y="82029"/>
                </a:lnTo>
                <a:lnTo>
                  <a:pt x="41981" y="82029"/>
                </a:lnTo>
                <a:lnTo>
                  <a:pt x="42578" y="82143"/>
                </a:lnTo>
                <a:lnTo>
                  <a:pt x="42774" y="82143"/>
                </a:lnTo>
                <a:lnTo>
                  <a:pt x="45859" y="82588"/>
                </a:lnTo>
                <a:lnTo>
                  <a:pt x="45690" y="82588"/>
                </a:lnTo>
                <a:lnTo>
                  <a:pt x="46299" y="82651"/>
                </a:lnTo>
                <a:lnTo>
                  <a:pt x="47001" y="82651"/>
                </a:lnTo>
                <a:lnTo>
                  <a:pt x="49842" y="82789"/>
                </a:lnTo>
                <a:lnTo>
                  <a:pt x="49538" y="82803"/>
                </a:lnTo>
                <a:lnTo>
                  <a:pt x="83631" y="82803"/>
                </a:lnTo>
                <a:lnTo>
                  <a:pt x="81440" y="84696"/>
                </a:lnTo>
                <a:lnTo>
                  <a:pt x="54897" y="95262"/>
                </a:lnTo>
                <a:lnTo>
                  <a:pt x="49843" y="95503"/>
                </a:lnTo>
                <a:close/>
              </a:path>
              <a:path w="99695" h="95885">
                <a:moveTo>
                  <a:pt x="49842" y="12713"/>
                </a:moveTo>
                <a:lnTo>
                  <a:pt x="49538" y="12700"/>
                </a:lnTo>
                <a:lnTo>
                  <a:pt x="50147" y="12700"/>
                </a:lnTo>
                <a:lnTo>
                  <a:pt x="49842" y="12713"/>
                </a:lnTo>
                <a:close/>
              </a:path>
              <a:path w="99695" h="95885">
                <a:moveTo>
                  <a:pt x="53606" y="12885"/>
                </a:moveTo>
                <a:lnTo>
                  <a:pt x="49842" y="12713"/>
                </a:lnTo>
                <a:lnTo>
                  <a:pt x="50147" y="12700"/>
                </a:lnTo>
                <a:lnTo>
                  <a:pt x="83631" y="12700"/>
                </a:lnTo>
                <a:lnTo>
                  <a:pt x="83807" y="12852"/>
                </a:lnTo>
                <a:lnTo>
                  <a:pt x="53373" y="12852"/>
                </a:lnTo>
                <a:lnTo>
                  <a:pt x="53606" y="12885"/>
                </a:lnTo>
                <a:close/>
              </a:path>
              <a:path w="99695" h="95885">
                <a:moveTo>
                  <a:pt x="45690" y="12903"/>
                </a:moveTo>
                <a:lnTo>
                  <a:pt x="46299" y="12852"/>
                </a:lnTo>
                <a:lnTo>
                  <a:pt x="46066" y="12886"/>
                </a:lnTo>
                <a:lnTo>
                  <a:pt x="45690" y="12903"/>
                </a:lnTo>
                <a:close/>
              </a:path>
              <a:path w="99695" h="95885">
                <a:moveTo>
                  <a:pt x="46066" y="12886"/>
                </a:moveTo>
                <a:lnTo>
                  <a:pt x="46299" y="12852"/>
                </a:lnTo>
                <a:lnTo>
                  <a:pt x="46804" y="12852"/>
                </a:lnTo>
                <a:lnTo>
                  <a:pt x="46066" y="12886"/>
                </a:lnTo>
                <a:close/>
              </a:path>
              <a:path w="99695" h="95885">
                <a:moveTo>
                  <a:pt x="53983" y="12903"/>
                </a:moveTo>
                <a:lnTo>
                  <a:pt x="53606" y="12885"/>
                </a:lnTo>
                <a:lnTo>
                  <a:pt x="53373" y="12852"/>
                </a:lnTo>
                <a:lnTo>
                  <a:pt x="53983" y="12903"/>
                </a:lnTo>
                <a:close/>
              </a:path>
              <a:path w="99695" h="95885">
                <a:moveTo>
                  <a:pt x="83866" y="12903"/>
                </a:moveTo>
                <a:lnTo>
                  <a:pt x="53983" y="12903"/>
                </a:lnTo>
                <a:lnTo>
                  <a:pt x="53373" y="12852"/>
                </a:lnTo>
                <a:lnTo>
                  <a:pt x="83807" y="12852"/>
                </a:lnTo>
                <a:close/>
              </a:path>
              <a:path w="99695" h="95885">
                <a:moveTo>
                  <a:pt x="57378" y="13429"/>
                </a:moveTo>
                <a:lnTo>
                  <a:pt x="53606" y="12885"/>
                </a:lnTo>
                <a:lnTo>
                  <a:pt x="53983" y="12903"/>
                </a:lnTo>
                <a:lnTo>
                  <a:pt x="83866" y="12903"/>
                </a:lnTo>
                <a:lnTo>
                  <a:pt x="84395" y="13360"/>
                </a:lnTo>
                <a:lnTo>
                  <a:pt x="57094" y="13360"/>
                </a:lnTo>
                <a:lnTo>
                  <a:pt x="57378" y="13429"/>
                </a:lnTo>
                <a:close/>
              </a:path>
              <a:path w="99695" h="95885">
                <a:moveTo>
                  <a:pt x="45947" y="12903"/>
                </a:moveTo>
                <a:lnTo>
                  <a:pt x="45690" y="12903"/>
                </a:lnTo>
                <a:lnTo>
                  <a:pt x="46066" y="12886"/>
                </a:lnTo>
                <a:close/>
              </a:path>
              <a:path w="99695" h="95885">
                <a:moveTo>
                  <a:pt x="41981" y="13474"/>
                </a:moveTo>
                <a:lnTo>
                  <a:pt x="42578" y="13360"/>
                </a:lnTo>
                <a:lnTo>
                  <a:pt x="42295" y="13429"/>
                </a:lnTo>
                <a:lnTo>
                  <a:pt x="41981" y="13474"/>
                </a:lnTo>
                <a:close/>
              </a:path>
              <a:path w="99695" h="95885">
                <a:moveTo>
                  <a:pt x="42295" y="13429"/>
                </a:moveTo>
                <a:lnTo>
                  <a:pt x="42578" y="13360"/>
                </a:lnTo>
                <a:lnTo>
                  <a:pt x="42774" y="13360"/>
                </a:lnTo>
                <a:lnTo>
                  <a:pt x="42295" y="13429"/>
                </a:lnTo>
                <a:close/>
              </a:path>
              <a:path w="99695" h="95885">
                <a:moveTo>
                  <a:pt x="57691" y="13474"/>
                </a:moveTo>
                <a:lnTo>
                  <a:pt x="57378" y="13429"/>
                </a:lnTo>
                <a:lnTo>
                  <a:pt x="57094" y="13360"/>
                </a:lnTo>
                <a:lnTo>
                  <a:pt x="57691" y="13474"/>
                </a:lnTo>
                <a:close/>
              </a:path>
              <a:path w="99695" h="95885">
                <a:moveTo>
                  <a:pt x="84528" y="13474"/>
                </a:moveTo>
                <a:lnTo>
                  <a:pt x="57691" y="13474"/>
                </a:lnTo>
                <a:lnTo>
                  <a:pt x="57094" y="13360"/>
                </a:lnTo>
                <a:lnTo>
                  <a:pt x="84395" y="13360"/>
                </a:lnTo>
                <a:lnTo>
                  <a:pt x="84528" y="13474"/>
                </a:lnTo>
                <a:close/>
              </a:path>
              <a:path w="99695" h="95885">
                <a:moveTo>
                  <a:pt x="42110" y="13474"/>
                </a:moveTo>
                <a:lnTo>
                  <a:pt x="41981" y="13474"/>
                </a:lnTo>
                <a:lnTo>
                  <a:pt x="42295" y="13429"/>
                </a:lnTo>
                <a:lnTo>
                  <a:pt x="42110" y="13474"/>
                </a:lnTo>
                <a:close/>
              </a:path>
              <a:path w="99695" h="95885">
                <a:moveTo>
                  <a:pt x="85467" y="14376"/>
                </a:moveTo>
                <a:lnTo>
                  <a:pt x="61260" y="14376"/>
                </a:lnTo>
                <a:lnTo>
                  <a:pt x="60688" y="14211"/>
                </a:lnTo>
                <a:lnTo>
                  <a:pt x="57378" y="13429"/>
                </a:lnTo>
                <a:lnTo>
                  <a:pt x="57691" y="13474"/>
                </a:lnTo>
                <a:lnTo>
                  <a:pt x="84528" y="13474"/>
                </a:lnTo>
                <a:lnTo>
                  <a:pt x="84983" y="13868"/>
                </a:lnTo>
                <a:lnTo>
                  <a:pt x="85467" y="14376"/>
                </a:lnTo>
                <a:close/>
              </a:path>
              <a:path w="99695" h="95885">
                <a:moveTo>
                  <a:pt x="38782" y="14286"/>
                </a:moveTo>
                <a:lnTo>
                  <a:pt x="38997" y="14211"/>
                </a:lnTo>
                <a:lnTo>
                  <a:pt x="38782" y="14286"/>
                </a:lnTo>
                <a:close/>
              </a:path>
              <a:path w="99695" h="95885">
                <a:moveTo>
                  <a:pt x="60930" y="14295"/>
                </a:moveTo>
                <a:lnTo>
                  <a:pt x="60583" y="14211"/>
                </a:lnTo>
                <a:lnTo>
                  <a:pt x="60930" y="14295"/>
                </a:lnTo>
                <a:close/>
              </a:path>
              <a:path w="99695" h="95885">
                <a:moveTo>
                  <a:pt x="38524" y="14376"/>
                </a:moveTo>
                <a:lnTo>
                  <a:pt x="38782" y="14286"/>
                </a:lnTo>
                <a:lnTo>
                  <a:pt x="38524" y="14376"/>
                </a:lnTo>
                <a:close/>
              </a:path>
              <a:path w="99695" h="95885">
                <a:moveTo>
                  <a:pt x="86639" y="15608"/>
                </a:moveTo>
                <a:lnTo>
                  <a:pt x="64676" y="15608"/>
                </a:lnTo>
                <a:lnTo>
                  <a:pt x="64130" y="15379"/>
                </a:lnTo>
                <a:lnTo>
                  <a:pt x="60930" y="14295"/>
                </a:lnTo>
                <a:lnTo>
                  <a:pt x="61260" y="14376"/>
                </a:lnTo>
                <a:lnTo>
                  <a:pt x="85467" y="14376"/>
                </a:lnTo>
                <a:lnTo>
                  <a:pt x="86639" y="15608"/>
                </a:lnTo>
                <a:close/>
              </a:path>
              <a:path w="99695" h="95885">
                <a:moveTo>
                  <a:pt x="35244" y="15521"/>
                </a:moveTo>
                <a:lnTo>
                  <a:pt x="35555" y="15379"/>
                </a:lnTo>
                <a:lnTo>
                  <a:pt x="35244" y="15521"/>
                </a:lnTo>
                <a:close/>
              </a:path>
              <a:path w="99695" h="95885">
                <a:moveTo>
                  <a:pt x="64476" y="15538"/>
                </a:moveTo>
                <a:lnTo>
                  <a:pt x="64024" y="15379"/>
                </a:lnTo>
                <a:lnTo>
                  <a:pt x="64476" y="15538"/>
                </a:lnTo>
                <a:close/>
              </a:path>
              <a:path w="99695" h="95885">
                <a:moveTo>
                  <a:pt x="35055" y="15608"/>
                </a:moveTo>
                <a:lnTo>
                  <a:pt x="35244" y="15521"/>
                </a:lnTo>
                <a:lnTo>
                  <a:pt x="35055" y="15608"/>
                </a:lnTo>
                <a:close/>
              </a:path>
              <a:path w="99695" h="95885">
                <a:moveTo>
                  <a:pt x="88076" y="17119"/>
                </a:moveTo>
                <a:lnTo>
                  <a:pt x="67927" y="17119"/>
                </a:lnTo>
                <a:lnTo>
                  <a:pt x="67394" y="16852"/>
                </a:lnTo>
                <a:lnTo>
                  <a:pt x="64476" y="15538"/>
                </a:lnTo>
                <a:lnTo>
                  <a:pt x="64676" y="15608"/>
                </a:lnTo>
                <a:lnTo>
                  <a:pt x="86639" y="15608"/>
                </a:lnTo>
                <a:lnTo>
                  <a:pt x="88076" y="17119"/>
                </a:lnTo>
                <a:close/>
              </a:path>
              <a:path w="99695" h="95885">
                <a:moveTo>
                  <a:pt x="31745" y="17119"/>
                </a:moveTo>
                <a:lnTo>
                  <a:pt x="32278" y="16852"/>
                </a:lnTo>
                <a:lnTo>
                  <a:pt x="32088" y="16962"/>
                </a:lnTo>
                <a:lnTo>
                  <a:pt x="31745" y="17119"/>
                </a:lnTo>
                <a:close/>
              </a:path>
              <a:path w="99695" h="95885">
                <a:moveTo>
                  <a:pt x="32088" y="16962"/>
                </a:moveTo>
                <a:lnTo>
                  <a:pt x="32278" y="16852"/>
                </a:lnTo>
                <a:lnTo>
                  <a:pt x="32088" y="16962"/>
                </a:lnTo>
                <a:close/>
              </a:path>
              <a:path w="99695" h="95885">
                <a:moveTo>
                  <a:pt x="67580" y="16960"/>
                </a:moveTo>
                <a:lnTo>
                  <a:pt x="67345" y="16852"/>
                </a:lnTo>
                <a:lnTo>
                  <a:pt x="67580" y="16960"/>
                </a:lnTo>
                <a:close/>
              </a:path>
              <a:path w="99695" h="95885">
                <a:moveTo>
                  <a:pt x="67927" y="17119"/>
                </a:moveTo>
                <a:lnTo>
                  <a:pt x="67580" y="16960"/>
                </a:lnTo>
                <a:lnTo>
                  <a:pt x="67394" y="16852"/>
                </a:lnTo>
                <a:lnTo>
                  <a:pt x="67927" y="17119"/>
                </a:lnTo>
                <a:close/>
              </a:path>
              <a:path w="99695" h="95885">
                <a:moveTo>
                  <a:pt x="89516" y="18923"/>
                </a:moveTo>
                <a:lnTo>
                  <a:pt x="70975" y="18923"/>
                </a:lnTo>
                <a:lnTo>
                  <a:pt x="70480" y="18592"/>
                </a:lnTo>
                <a:lnTo>
                  <a:pt x="67580" y="16960"/>
                </a:lnTo>
                <a:lnTo>
                  <a:pt x="67927" y="17119"/>
                </a:lnTo>
                <a:lnTo>
                  <a:pt x="88076" y="17119"/>
                </a:lnTo>
                <a:lnTo>
                  <a:pt x="88209" y="17259"/>
                </a:lnTo>
                <a:lnTo>
                  <a:pt x="89516" y="18923"/>
                </a:lnTo>
                <a:close/>
              </a:path>
              <a:path w="99695" h="95885">
                <a:moveTo>
                  <a:pt x="31817" y="17119"/>
                </a:moveTo>
                <a:lnTo>
                  <a:pt x="32088" y="16962"/>
                </a:lnTo>
                <a:lnTo>
                  <a:pt x="31817" y="17119"/>
                </a:lnTo>
                <a:close/>
              </a:path>
              <a:path w="99695" h="95885">
                <a:moveTo>
                  <a:pt x="28932" y="18786"/>
                </a:moveTo>
                <a:lnTo>
                  <a:pt x="29205" y="18592"/>
                </a:lnTo>
                <a:lnTo>
                  <a:pt x="28932" y="18786"/>
                </a:lnTo>
                <a:close/>
              </a:path>
              <a:path w="99695" h="95885">
                <a:moveTo>
                  <a:pt x="70801" y="18822"/>
                </a:moveTo>
                <a:lnTo>
                  <a:pt x="70404" y="18592"/>
                </a:lnTo>
                <a:lnTo>
                  <a:pt x="70801" y="18822"/>
                </a:lnTo>
                <a:close/>
              </a:path>
              <a:path w="99695" h="95885">
                <a:moveTo>
                  <a:pt x="28741" y="18923"/>
                </a:moveTo>
                <a:lnTo>
                  <a:pt x="28932" y="18786"/>
                </a:lnTo>
                <a:lnTo>
                  <a:pt x="28741" y="18923"/>
                </a:lnTo>
                <a:close/>
              </a:path>
              <a:path w="99695" h="95885">
                <a:moveTo>
                  <a:pt x="91125" y="20980"/>
                </a:moveTo>
                <a:lnTo>
                  <a:pt x="73820" y="20980"/>
                </a:lnTo>
                <a:lnTo>
                  <a:pt x="73350" y="20612"/>
                </a:lnTo>
                <a:lnTo>
                  <a:pt x="70801" y="18822"/>
                </a:lnTo>
                <a:lnTo>
                  <a:pt x="70975" y="18923"/>
                </a:lnTo>
                <a:lnTo>
                  <a:pt x="89516" y="18923"/>
                </a:lnTo>
                <a:lnTo>
                  <a:pt x="91125" y="20980"/>
                </a:lnTo>
                <a:close/>
              </a:path>
              <a:path w="99695" h="95885">
                <a:moveTo>
                  <a:pt x="26101" y="20803"/>
                </a:moveTo>
                <a:lnTo>
                  <a:pt x="26322" y="20612"/>
                </a:lnTo>
                <a:lnTo>
                  <a:pt x="26101" y="20803"/>
                </a:lnTo>
                <a:close/>
              </a:path>
              <a:path w="99695" h="95885">
                <a:moveTo>
                  <a:pt x="73572" y="20803"/>
                </a:moveTo>
                <a:lnTo>
                  <a:pt x="73305" y="20612"/>
                </a:lnTo>
                <a:lnTo>
                  <a:pt x="73572" y="20803"/>
                </a:lnTo>
                <a:close/>
              </a:path>
              <a:path w="99695" h="95885">
                <a:moveTo>
                  <a:pt x="73820" y="20980"/>
                </a:moveTo>
                <a:lnTo>
                  <a:pt x="73572" y="20803"/>
                </a:lnTo>
                <a:lnTo>
                  <a:pt x="73350" y="20612"/>
                </a:lnTo>
                <a:lnTo>
                  <a:pt x="73820" y="20980"/>
                </a:lnTo>
                <a:close/>
              </a:path>
              <a:path w="99695" h="95885">
                <a:moveTo>
                  <a:pt x="92593" y="23279"/>
                </a:moveTo>
                <a:lnTo>
                  <a:pt x="76449" y="23279"/>
                </a:lnTo>
                <a:lnTo>
                  <a:pt x="76005" y="22860"/>
                </a:lnTo>
                <a:lnTo>
                  <a:pt x="73572" y="20803"/>
                </a:lnTo>
                <a:lnTo>
                  <a:pt x="73820" y="20980"/>
                </a:lnTo>
                <a:lnTo>
                  <a:pt x="91125" y="20980"/>
                </a:lnTo>
                <a:lnTo>
                  <a:pt x="92593" y="23279"/>
                </a:lnTo>
                <a:close/>
              </a:path>
              <a:path w="99695" h="95885">
                <a:moveTo>
                  <a:pt x="25896" y="20980"/>
                </a:moveTo>
                <a:lnTo>
                  <a:pt x="26101" y="20803"/>
                </a:lnTo>
                <a:lnTo>
                  <a:pt x="25896" y="20980"/>
                </a:lnTo>
                <a:close/>
              </a:path>
              <a:path w="99695" h="95885">
                <a:moveTo>
                  <a:pt x="23236" y="23279"/>
                </a:moveTo>
                <a:lnTo>
                  <a:pt x="23668" y="22860"/>
                </a:lnTo>
                <a:lnTo>
                  <a:pt x="23420" y="23119"/>
                </a:lnTo>
                <a:lnTo>
                  <a:pt x="23236" y="23279"/>
                </a:lnTo>
                <a:close/>
              </a:path>
              <a:path w="99695" h="95885">
                <a:moveTo>
                  <a:pt x="23420" y="23119"/>
                </a:moveTo>
                <a:lnTo>
                  <a:pt x="23668" y="22860"/>
                </a:lnTo>
                <a:lnTo>
                  <a:pt x="23420" y="23119"/>
                </a:lnTo>
                <a:close/>
              </a:path>
              <a:path w="99695" h="95885">
                <a:moveTo>
                  <a:pt x="76198" y="23062"/>
                </a:moveTo>
                <a:lnTo>
                  <a:pt x="75962" y="22860"/>
                </a:lnTo>
                <a:lnTo>
                  <a:pt x="76198" y="23062"/>
                </a:lnTo>
                <a:close/>
              </a:path>
              <a:path w="99695" h="95885">
                <a:moveTo>
                  <a:pt x="76449" y="23279"/>
                </a:moveTo>
                <a:lnTo>
                  <a:pt x="76198" y="23062"/>
                </a:lnTo>
                <a:lnTo>
                  <a:pt x="76005" y="22860"/>
                </a:lnTo>
                <a:lnTo>
                  <a:pt x="76449" y="23279"/>
                </a:lnTo>
                <a:close/>
              </a:path>
              <a:path w="99695" h="95885">
                <a:moveTo>
                  <a:pt x="94082" y="25806"/>
                </a:moveTo>
                <a:lnTo>
                  <a:pt x="78811" y="25806"/>
                </a:lnTo>
                <a:lnTo>
                  <a:pt x="78418" y="25336"/>
                </a:lnTo>
                <a:lnTo>
                  <a:pt x="76198" y="23062"/>
                </a:lnTo>
                <a:lnTo>
                  <a:pt x="76449" y="23279"/>
                </a:lnTo>
                <a:lnTo>
                  <a:pt x="92593" y="23279"/>
                </a:lnTo>
                <a:lnTo>
                  <a:pt x="93607" y="24866"/>
                </a:lnTo>
                <a:lnTo>
                  <a:pt x="94082" y="25806"/>
                </a:lnTo>
                <a:close/>
              </a:path>
              <a:path w="99695" h="95885">
                <a:moveTo>
                  <a:pt x="23269" y="23279"/>
                </a:moveTo>
                <a:lnTo>
                  <a:pt x="23420" y="23119"/>
                </a:lnTo>
                <a:lnTo>
                  <a:pt x="23269" y="23279"/>
                </a:lnTo>
                <a:close/>
              </a:path>
              <a:path w="99695" h="95885">
                <a:moveTo>
                  <a:pt x="21075" y="25582"/>
                </a:moveTo>
                <a:lnTo>
                  <a:pt x="21268" y="25336"/>
                </a:lnTo>
                <a:lnTo>
                  <a:pt x="21075" y="25582"/>
                </a:lnTo>
                <a:close/>
              </a:path>
              <a:path w="99695" h="95885">
                <a:moveTo>
                  <a:pt x="78670" y="25657"/>
                </a:moveTo>
                <a:lnTo>
                  <a:pt x="78364" y="25336"/>
                </a:lnTo>
                <a:lnTo>
                  <a:pt x="78670" y="25657"/>
                </a:lnTo>
                <a:close/>
              </a:path>
              <a:path w="99695" h="95885">
                <a:moveTo>
                  <a:pt x="20899" y="25806"/>
                </a:moveTo>
                <a:lnTo>
                  <a:pt x="21075" y="25582"/>
                </a:lnTo>
                <a:lnTo>
                  <a:pt x="20899" y="25806"/>
                </a:lnTo>
                <a:close/>
              </a:path>
              <a:path w="99695" h="95885">
                <a:moveTo>
                  <a:pt x="95458" y="28524"/>
                </a:moveTo>
                <a:lnTo>
                  <a:pt x="80919" y="28524"/>
                </a:lnTo>
                <a:lnTo>
                  <a:pt x="80551" y="28016"/>
                </a:lnTo>
                <a:lnTo>
                  <a:pt x="78670" y="25657"/>
                </a:lnTo>
                <a:lnTo>
                  <a:pt x="78811" y="25806"/>
                </a:lnTo>
                <a:lnTo>
                  <a:pt x="94082" y="25806"/>
                </a:lnTo>
                <a:lnTo>
                  <a:pt x="95458" y="28524"/>
                </a:lnTo>
                <a:close/>
              </a:path>
              <a:path w="99695" h="95885">
                <a:moveTo>
                  <a:pt x="18766" y="28524"/>
                </a:moveTo>
                <a:lnTo>
                  <a:pt x="19121" y="28016"/>
                </a:lnTo>
                <a:lnTo>
                  <a:pt x="18932" y="28312"/>
                </a:lnTo>
                <a:lnTo>
                  <a:pt x="18766" y="28524"/>
                </a:lnTo>
                <a:close/>
              </a:path>
              <a:path w="99695" h="95885">
                <a:moveTo>
                  <a:pt x="18932" y="28312"/>
                </a:moveTo>
                <a:lnTo>
                  <a:pt x="19121" y="28016"/>
                </a:lnTo>
                <a:lnTo>
                  <a:pt x="18932" y="28312"/>
                </a:lnTo>
                <a:close/>
              </a:path>
              <a:path w="99695" h="95885">
                <a:moveTo>
                  <a:pt x="80685" y="28225"/>
                </a:moveTo>
                <a:lnTo>
                  <a:pt x="80521" y="28016"/>
                </a:lnTo>
                <a:lnTo>
                  <a:pt x="80685" y="28225"/>
                </a:lnTo>
                <a:close/>
              </a:path>
              <a:path w="99695" h="95885">
                <a:moveTo>
                  <a:pt x="80919" y="28524"/>
                </a:moveTo>
                <a:lnTo>
                  <a:pt x="80685" y="28225"/>
                </a:lnTo>
                <a:lnTo>
                  <a:pt x="80551" y="28016"/>
                </a:lnTo>
                <a:lnTo>
                  <a:pt x="80919" y="28524"/>
                </a:lnTo>
                <a:close/>
              </a:path>
              <a:path w="99695" h="95885">
                <a:moveTo>
                  <a:pt x="96645" y="31432"/>
                </a:moveTo>
                <a:lnTo>
                  <a:pt x="82736" y="31432"/>
                </a:lnTo>
                <a:lnTo>
                  <a:pt x="82418" y="30886"/>
                </a:lnTo>
                <a:lnTo>
                  <a:pt x="80685" y="28225"/>
                </a:lnTo>
                <a:lnTo>
                  <a:pt x="80919" y="28524"/>
                </a:lnTo>
                <a:lnTo>
                  <a:pt x="95458" y="28524"/>
                </a:lnTo>
                <a:lnTo>
                  <a:pt x="95728" y="29057"/>
                </a:lnTo>
                <a:lnTo>
                  <a:pt x="96645" y="31432"/>
                </a:lnTo>
                <a:close/>
              </a:path>
              <a:path w="99695" h="95885">
                <a:moveTo>
                  <a:pt x="18796" y="28524"/>
                </a:moveTo>
                <a:lnTo>
                  <a:pt x="18932" y="28312"/>
                </a:lnTo>
                <a:lnTo>
                  <a:pt x="18796" y="28524"/>
                </a:lnTo>
                <a:close/>
              </a:path>
              <a:path w="99695" h="95885">
                <a:moveTo>
                  <a:pt x="16937" y="31432"/>
                </a:moveTo>
                <a:lnTo>
                  <a:pt x="17254" y="30886"/>
                </a:lnTo>
                <a:lnTo>
                  <a:pt x="17131" y="31128"/>
                </a:lnTo>
                <a:lnTo>
                  <a:pt x="16937" y="31432"/>
                </a:lnTo>
                <a:close/>
              </a:path>
              <a:path w="99695" h="95885">
                <a:moveTo>
                  <a:pt x="17135" y="31122"/>
                </a:moveTo>
                <a:lnTo>
                  <a:pt x="17254" y="30886"/>
                </a:lnTo>
                <a:lnTo>
                  <a:pt x="17135" y="31122"/>
                </a:lnTo>
                <a:close/>
              </a:path>
              <a:path w="99695" h="95885">
                <a:moveTo>
                  <a:pt x="82541" y="31128"/>
                </a:moveTo>
                <a:lnTo>
                  <a:pt x="82386" y="30886"/>
                </a:lnTo>
                <a:lnTo>
                  <a:pt x="82541" y="31128"/>
                </a:lnTo>
                <a:close/>
              </a:path>
              <a:path w="99695" h="95885">
                <a:moveTo>
                  <a:pt x="82736" y="31432"/>
                </a:moveTo>
                <a:lnTo>
                  <a:pt x="82541" y="31128"/>
                </a:lnTo>
                <a:lnTo>
                  <a:pt x="82418" y="30886"/>
                </a:lnTo>
                <a:lnTo>
                  <a:pt x="82736" y="31432"/>
                </a:lnTo>
                <a:close/>
              </a:path>
              <a:path w="99695" h="95885">
                <a:moveTo>
                  <a:pt x="16978" y="31432"/>
                </a:moveTo>
                <a:lnTo>
                  <a:pt x="17135" y="31122"/>
                </a:lnTo>
                <a:lnTo>
                  <a:pt x="16978" y="31432"/>
                </a:lnTo>
                <a:close/>
              </a:path>
              <a:path w="99695" h="95885">
                <a:moveTo>
                  <a:pt x="97711" y="34505"/>
                </a:moveTo>
                <a:lnTo>
                  <a:pt x="84260" y="34505"/>
                </a:lnTo>
                <a:lnTo>
                  <a:pt x="83993" y="33921"/>
                </a:lnTo>
                <a:lnTo>
                  <a:pt x="82541" y="31128"/>
                </a:lnTo>
                <a:lnTo>
                  <a:pt x="82736" y="31432"/>
                </a:lnTo>
                <a:lnTo>
                  <a:pt x="96645" y="31432"/>
                </a:lnTo>
                <a:lnTo>
                  <a:pt x="97429" y="33464"/>
                </a:lnTo>
                <a:lnTo>
                  <a:pt x="97711" y="34505"/>
                </a:lnTo>
                <a:close/>
              </a:path>
              <a:path w="99695" h="95885">
                <a:moveTo>
                  <a:pt x="15426" y="34505"/>
                </a:moveTo>
                <a:lnTo>
                  <a:pt x="15680" y="33921"/>
                </a:lnTo>
                <a:lnTo>
                  <a:pt x="15548" y="34262"/>
                </a:lnTo>
                <a:lnTo>
                  <a:pt x="15426" y="34505"/>
                </a:lnTo>
                <a:close/>
              </a:path>
              <a:path w="99695" h="95885">
                <a:moveTo>
                  <a:pt x="15548" y="34262"/>
                </a:moveTo>
                <a:lnTo>
                  <a:pt x="15680" y="33921"/>
                </a:lnTo>
                <a:lnTo>
                  <a:pt x="15548" y="34262"/>
                </a:lnTo>
                <a:close/>
              </a:path>
              <a:path w="99695" h="95885">
                <a:moveTo>
                  <a:pt x="84087" y="34167"/>
                </a:moveTo>
                <a:lnTo>
                  <a:pt x="83962" y="33921"/>
                </a:lnTo>
                <a:lnTo>
                  <a:pt x="84087" y="34167"/>
                </a:lnTo>
                <a:close/>
              </a:path>
              <a:path w="99695" h="95885">
                <a:moveTo>
                  <a:pt x="84260" y="34505"/>
                </a:moveTo>
                <a:lnTo>
                  <a:pt x="84087" y="34167"/>
                </a:lnTo>
                <a:lnTo>
                  <a:pt x="83993" y="33921"/>
                </a:lnTo>
                <a:lnTo>
                  <a:pt x="84260" y="34505"/>
                </a:lnTo>
                <a:close/>
              </a:path>
              <a:path w="99695" h="95885">
                <a:moveTo>
                  <a:pt x="98578" y="37719"/>
                </a:moveTo>
                <a:lnTo>
                  <a:pt x="85453" y="37719"/>
                </a:lnTo>
                <a:lnTo>
                  <a:pt x="85250" y="37096"/>
                </a:lnTo>
                <a:lnTo>
                  <a:pt x="84087" y="34167"/>
                </a:lnTo>
                <a:lnTo>
                  <a:pt x="84260" y="34505"/>
                </a:lnTo>
                <a:lnTo>
                  <a:pt x="97711" y="34505"/>
                </a:lnTo>
                <a:lnTo>
                  <a:pt x="98578" y="37719"/>
                </a:lnTo>
                <a:close/>
              </a:path>
              <a:path w="99695" h="95885">
                <a:moveTo>
                  <a:pt x="15455" y="34505"/>
                </a:moveTo>
                <a:lnTo>
                  <a:pt x="15548" y="34262"/>
                </a:lnTo>
                <a:lnTo>
                  <a:pt x="15455" y="34505"/>
                </a:lnTo>
                <a:close/>
              </a:path>
              <a:path w="99695" h="95885">
                <a:moveTo>
                  <a:pt x="14219" y="37719"/>
                </a:moveTo>
                <a:lnTo>
                  <a:pt x="14422" y="37096"/>
                </a:lnTo>
                <a:lnTo>
                  <a:pt x="14335" y="37418"/>
                </a:lnTo>
                <a:lnTo>
                  <a:pt x="14219" y="37719"/>
                </a:lnTo>
                <a:close/>
              </a:path>
              <a:path w="99695" h="95885">
                <a:moveTo>
                  <a:pt x="14338" y="37409"/>
                </a:moveTo>
                <a:lnTo>
                  <a:pt x="14422" y="37096"/>
                </a:lnTo>
                <a:lnTo>
                  <a:pt x="14338" y="37409"/>
                </a:lnTo>
                <a:close/>
              </a:path>
              <a:path w="99695" h="95885">
                <a:moveTo>
                  <a:pt x="85338" y="37418"/>
                </a:moveTo>
                <a:lnTo>
                  <a:pt x="85214" y="37096"/>
                </a:lnTo>
                <a:lnTo>
                  <a:pt x="85338" y="37418"/>
                </a:lnTo>
                <a:close/>
              </a:path>
              <a:path w="99695" h="95885">
                <a:moveTo>
                  <a:pt x="85453" y="37719"/>
                </a:moveTo>
                <a:lnTo>
                  <a:pt x="85338" y="37418"/>
                </a:lnTo>
                <a:lnTo>
                  <a:pt x="85250" y="37096"/>
                </a:lnTo>
                <a:lnTo>
                  <a:pt x="85453" y="37719"/>
                </a:lnTo>
                <a:close/>
              </a:path>
              <a:path w="99695" h="95885">
                <a:moveTo>
                  <a:pt x="14255" y="37719"/>
                </a:moveTo>
                <a:lnTo>
                  <a:pt x="14338" y="37409"/>
                </a:lnTo>
                <a:lnTo>
                  <a:pt x="14255" y="37719"/>
                </a:lnTo>
                <a:close/>
              </a:path>
              <a:path w="99695" h="95885">
                <a:moveTo>
                  <a:pt x="99150" y="41059"/>
                </a:moveTo>
                <a:lnTo>
                  <a:pt x="86330" y="41059"/>
                </a:lnTo>
                <a:lnTo>
                  <a:pt x="86190" y="40411"/>
                </a:lnTo>
                <a:lnTo>
                  <a:pt x="85338" y="37418"/>
                </a:lnTo>
                <a:lnTo>
                  <a:pt x="85453" y="37719"/>
                </a:lnTo>
                <a:lnTo>
                  <a:pt x="98578" y="37719"/>
                </a:lnTo>
                <a:lnTo>
                  <a:pt x="98674" y="38074"/>
                </a:lnTo>
                <a:lnTo>
                  <a:pt x="99150" y="41059"/>
                </a:lnTo>
                <a:close/>
              </a:path>
              <a:path w="99695" h="95885">
                <a:moveTo>
                  <a:pt x="13355" y="41059"/>
                </a:moveTo>
                <a:lnTo>
                  <a:pt x="13495" y="40411"/>
                </a:lnTo>
                <a:lnTo>
                  <a:pt x="13444" y="40730"/>
                </a:lnTo>
                <a:lnTo>
                  <a:pt x="13355" y="41059"/>
                </a:lnTo>
                <a:close/>
              </a:path>
              <a:path w="99695" h="95885">
                <a:moveTo>
                  <a:pt x="13444" y="40730"/>
                </a:moveTo>
                <a:lnTo>
                  <a:pt x="13495" y="40411"/>
                </a:lnTo>
                <a:lnTo>
                  <a:pt x="13444" y="40730"/>
                </a:lnTo>
                <a:close/>
              </a:path>
              <a:path w="99695" h="95885">
                <a:moveTo>
                  <a:pt x="86240" y="40730"/>
                </a:moveTo>
                <a:lnTo>
                  <a:pt x="86153" y="40411"/>
                </a:lnTo>
                <a:lnTo>
                  <a:pt x="86240" y="40730"/>
                </a:lnTo>
                <a:close/>
              </a:path>
              <a:path w="99695" h="95885">
                <a:moveTo>
                  <a:pt x="86330" y="41059"/>
                </a:moveTo>
                <a:lnTo>
                  <a:pt x="86240" y="40730"/>
                </a:lnTo>
                <a:lnTo>
                  <a:pt x="86190" y="40411"/>
                </a:lnTo>
                <a:lnTo>
                  <a:pt x="86330" y="41059"/>
                </a:lnTo>
                <a:close/>
              </a:path>
              <a:path w="99695" h="95885">
                <a:moveTo>
                  <a:pt x="13391" y="41059"/>
                </a:moveTo>
                <a:lnTo>
                  <a:pt x="13444" y="40730"/>
                </a:lnTo>
                <a:lnTo>
                  <a:pt x="13391" y="41059"/>
                </a:lnTo>
                <a:close/>
              </a:path>
              <a:path w="99695" h="95885">
                <a:moveTo>
                  <a:pt x="99523" y="44526"/>
                </a:moveTo>
                <a:lnTo>
                  <a:pt x="86838" y="44526"/>
                </a:lnTo>
                <a:lnTo>
                  <a:pt x="86774" y="43853"/>
                </a:lnTo>
                <a:lnTo>
                  <a:pt x="86240" y="40730"/>
                </a:lnTo>
                <a:lnTo>
                  <a:pt x="86330" y="41059"/>
                </a:lnTo>
                <a:lnTo>
                  <a:pt x="99150" y="41059"/>
                </a:lnTo>
                <a:lnTo>
                  <a:pt x="99436" y="42849"/>
                </a:lnTo>
                <a:lnTo>
                  <a:pt x="99523" y="44526"/>
                </a:lnTo>
                <a:close/>
              </a:path>
              <a:path w="99695" h="95885">
                <a:moveTo>
                  <a:pt x="12895" y="44152"/>
                </a:moveTo>
                <a:lnTo>
                  <a:pt x="12911" y="43853"/>
                </a:lnTo>
                <a:lnTo>
                  <a:pt x="12895" y="44152"/>
                </a:lnTo>
                <a:close/>
              </a:path>
              <a:path w="99695" h="95885">
                <a:moveTo>
                  <a:pt x="86795" y="44252"/>
                </a:moveTo>
                <a:lnTo>
                  <a:pt x="86732" y="43853"/>
                </a:lnTo>
                <a:lnTo>
                  <a:pt x="86795" y="44252"/>
                </a:lnTo>
                <a:close/>
              </a:path>
              <a:path w="99695" h="95885">
                <a:moveTo>
                  <a:pt x="12875" y="44526"/>
                </a:moveTo>
                <a:lnTo>
                  <a:pt x="12895" y="44152"/>
                </a:lnTo>
                <a:lnTo>
                  <a:pt x="12875" y="44526"/>
                </a:lnTo>
                <a:close/>
              </a:path>
              <a:path w="99695" h="95885">
                <a:moveTo>
                  <a:pt x="99673" y="48082"/>
                </a:moveTo>
                <a:lnTo>
                  <a:pt x="86990" y="48082"/>
                </a:lnTo>
                <a:lnTo>
                  <a:pt x="86990" y="47409"/>
                </a:lnTo>
                <a:lnTo>
                  <a:pt x="86795" y="44252"/>
                </a:lnTo>
                <a:lnTo>
                  <a:pt x="86838" y="44526"/>
                </a:lnTo>
                <a:lnTo>
                  <a:pt x="99523" y="44526"/>
                </a:lnTo>
                <a:lnTo>
                  <a:pt x="99672" y="47409"/>
                </a:lnTo>
                <a:lnTo>
                  <a:pt x="99673" y="48082"/>
                </a:lnTo>
                <a:close/>
              </a:path>
              <a:path w="99695" h="95885">
                <a:moveTo>
                  <a:pt x="12701" y="47746"/>
                </a:moveTo>
                <a:lnTo>
                  <a:pt x="12682" y="47409"/>
                </a:lnTo>
                <a:lnTo>
                  <a:pt x="12701" y="47746"/>
                </a:lnTo>
                <a:close/>
              </a:path>
              <a:path w="99695" h="95885">
                <a:moveTo>
                  <a:pt x="86973" y="47746"/>
                </a:moveTo>
                <a:lnTo>
                  <a:pt x="86956" y="47409"/>
                </a:lnTo>
                <a:lnTo>
                  <a:pt x="86973" y="47746"/>
                </a:lnTo>
                <a:close/>
              </a:path>
              <a:path w="99695" h="95885">
                <a:moveTo>
                  <a:pt x="12719" y="48082"/>
                </a:moveTo>
                <a:lnTo>
                  <a:pt x="12701" y="47746"/>
                </a:lnTo>
                <a:lnTo>
                  <a:pt x="12719" y="48082"/>
                </a:lnTo>
                <a:close/>
              </a:path>
              <a:path w="99695" h="95885">
                <a:moveTo>
                  <a:pt x="99488" y="51650"/>
                </a:moveTo>
                <a:lnTo>
                  <a:pt x="86774" y="51650"/>
                </a:lnTo>
                <a:lnTo>
                  <a:pt x="86838" y="50977"/>
                </a:lnTo>
                <a:lnTo>
                  <a:pt x="86973" y="47746"/>
                </a:lnTo>
                <a:lnTo>
                  <a:pt x="86990" y="48082"/>
                </a:lnTo>
                <a:lnTo>
                  <a:pt x="99673" y="48082"/>
                </a:lnTo>
                <a:lnTo>
                  <a:pt x="99488" y="51650"/>
                </a:lnTo>
                <a:close/>
              </a:path>
              <a:path w="99695" h="95885">
                <a:moveTo>
                  <a:pt x="12895" y="51352"/>
                </a:moveTo>
                <a:lnTo>
                  <a:pt x="12835" y="50977"/>
                </a:lnTo>
                <a:lnTo>
                  <a:pt x="12895" y="51352"/>
                </a:lnTo>
                <a:close/>
              </a:path>
              <a:path w="99695" h="95885">
                <a:moveTo>
                  <a:pt x="86794" y="51252"/>
                </a:moveTo>
                <a:lnTo>
                  <a:pt x="86808" y="50977"/>
                </a:lnTo>
                <a:lnTo>
                  <a:pt x="86794" y="51252"/>
                </a:lnTo>
                <a:close/>
              </a:path>
              <a:path w="99695" h="95885">
                <a:moveTo>
                  <a:pt x="99047" y="55092"/>
                </a:moveTo>
                <a:lnTo>
                  <a:pt x="86190" y="55092"/>
                </a:lnTo>
                <a:lnTo>
                  <a:pt x="86330" y="54444"/>
                </a:lnTo>
                <a:lnTo>
                  <a:pt x="86794" y="51252"/>
                </a:lnTo>
                <a:lnTo>
                  <a:pt x="86774" y="51650"/>
                </a:lnTo>
                <a:lnTo>
                  <a:pt x="99488" y="51650"/>
                </a:lnTo>
                <a:lnTo>
                  <a:pt x="99436" y="52654"/>
                </a:lnTo>
                <a:lnTo>
                  <a:pt x="99047" y="55092"/>
                </a:lnTo>
                <a:close/>
              </a:path>
              <a:path w="99695" h="95885">
                <a:moveTo>
                  <a:pt x="12943" y="51650"/>
                </a:moveTo>
                <a:lnTo>
                  <a:pt x="12895" y="51352"/>
                </a:lnTo>
                <a:lnTo>
                  <a:pt x="12943" y="51650"/>
                </a:lnTo>
                <a:close/>
              </a:path>
              <a:path w="99695" h="95885">
                <a:moveTo>
                  <a:pt x="13495" y="55092"/>
                </a:moveTo>
                <a:lnTo>
                  <a:pt x="13355" y="54444"/>
                </a:lnTo>
                <a:lnTo>
                  <a:pt x="13444" y="54773"/>
                </a:lnTo>
                <a:lnTo>
                  <a:pt x="13495" y="55092"/>
                </a:lnTo>
                <a:close/>
              </a:path>
              <a:path w="99695" h="95885">
                <a:moveTo>
                  <a:pt x="13444" y="54773"/>
                </a:moveTo>
                <a:lnTo>
                  <a:pt x="13355" y="54444"/>
                </a:lnTo>
                <a:lnTo>
                  <a:pt x="13444" y="54773"/>
                </a:lnTo>
                <a:close/>
              </a:path>
              <a:path w="99695" h="95885">
                <a:moveTo>
                  <a:pt x="86240" y="54773"/>
                </a:moveTo>
                <a:lnTo>
                  <a:pt x="86292" y="54444"/>
                </a:lnTo>
                <a:lnTo>
                  <a:pt x="86240" y="54773"/>
                </a:lnTo>
                <a:close/>
              </a:path>
              <a:path w="99695" h="95885">
                <a:moveTo>
                  <a:pt x="86190" y="55092"/>
                </a:moveTo>
                <a:lnTo>
                  <a:pt x="86240" y="54773"/>
                </a:lnTo>
                <a:lnTo>
                  <a:pt x="86330" y="54444"/>
                </a:lnTo>
                <a:lnTo>
                  <a:pt x="86190" y="55092"/>
                </a:lnTo>
                <a:close/>
              </a:path>
              <a:path w="99695" h="95885">
                <a:moveTo>
                  <a:pt x="98410" y="58407"/>
                </a:moveTo>
                <a:lnTo>
                  <a:pt x="85250" y="58407"/>
                </a:lnTo>
                <a:lnTo>
                  <a:pt x="85453" y="57785"/>
                </a:lnTo>
                <a:lnTo>
                  <a:pt x="85517" y="57429"/>
                </a:lnTo>
                <a:lnTo>
                  <a:pt x="86240" y="54773"/>
                </a:lnTo>
                <a:lnTo>
                  <a:pt x="86190" y="55092"/>
                </a:lnTo>
                <a:lnTo>
                  <a:pt x="99047" y="55092"/>
                </a:lnTo>
                <a:lnTo>
                  <a:pt x="98674" y="57429"/>
                </a:lnTo>
                <a:lnTo>
                  <a:pt x="98410" y="58407"/>
                </a:lnTo>
                <a:close/>
              </a:path>
              <a:path w="99695" h="95885">
                <a:moveTo>
                  <a:pt x="13530" y="55092"/>
                </a:moveTo>
                <a:lnTo>
                  <a:pt x="13444" y="54773"/>
                </a:lnTo>
                <a:lnTo>
                  <a:pt x="13530" y="55092"/>
                </a:lnTo>
                <a:close/>
              </a:path>
              <a:path w="99695" h="95885">
                <a:moveTo>
                  <a:pt x="14422" y="58407"/>
                </a:moveTo>
                <a:lnTo>
                  <a:pt x="14219" y="57785"/>
                </a:lnTo>
                <a:lnTo>
                  <a:pt x="14338" y="58094"/>
                </a:lnTo>
                <a:lnTo>
                  <a:pt x="14422" y="58407"/>
                </a:lnTo>
                <a:close/>
              </a:path>
              <a:path w="99695" h="95885">
                <a:moveTo>
                  <a:pt x="14338" y="58094"/>
                </a:moveTo>
                <a:lnTo>
                  <a:pt x="14219" y="57785"/>
                </a:lnTo>
                <a:lnTo>
                  <a:pt x="14338" y="58094"/>
                </a:lnTo>
                <a:close/>
              </a:path>
              <a:path w="99695" h="95885">
                <a:moveTo>
                  <a:pt x="85338" y="58085"/>
                </a:moveTo>
                <a:lnTo>
                  <a:pt x="85420" y="57785"/>
                </a:lnTo>
                <a:lnTo>
                  <a:pt x="85338" y="58085"/>
                </a:lnTo>
                <a:close/>
              </a:path>
              <a:path w="99695" h="95885">
                <a:moveTo>
                  <a:pt x="85250" y="58407"/>
                </a:moveTo>
                <a:lnTo>
                  <a:pt x="85336" y="58094"/>
                </a:lnTo>
                <a:lnTo>
                  <a:pt x="85453" y="57785"/>
                </a:lnTo>
                <a:lnTo>
                  <a:pt x="85250" y="58407"/>
                </a:lnTo>
                <a:close/>
              </a:path>
              <a:path w="99695" h="95885">
                <a:moveTo>
                  <a:pt x="97553" y="61582"/>
                </a:moveTo>
                <a:lnTo>
                  <a:pt x="83993" y="61582"/>
                </a:lnTo>
                <a:lnTo>
                  <a:pt x="84260" y="60998"/>
                </a:lnTo>
                <a:lnTo>
                  <a:pt x="85338" y="58085"/>
                </a:lnTo>
                <a:lnTo>
                  <a:pt x="85250" y="58407"/>
                </a:lnTo>
                <a:lnTo>
                  <a:pt x="98410" y="58407"/>
                </a:lnTo>
                <a:lnTo>
                  <a:pt x="97553" y="61582"/>
                </a:lnTo>
                <a:close/>
              </a:path>
              <a:path w="99695" h="95885">
                <a:moveTo>
                  <a:pt x="14458" y="58407"/>
                </a:moveTo>
                <a:lnTo>
                  <a:pt x="14338" y="58094"/>
                </a:lnTo>
                <a:lnTo>
                  <a:pt x="14458" y="58407"/>
                </a:lnTo>
                <a:close/>
              </a:path>
              <a:path w="99695" h="95885">
                <a:moveTo>
                  <a:pt x="15548" y="61241"/>
                </a:moveTo>
                <a:lnTo>
                  <a:pt x="15426" y="60998"/>
                </a:lnTo>
                <a:lnTo>
                  <a:pt x="15548" y="61241"/>
                </a:lnTo>
                <a:close/>
              </a:path>
              <a:path w="99695" h="95885">
                <a:moveTo>
                  <a:pt x="84087" y="61336"/>
                </a:moveTo>
                <a:lnTo>
                  <a:pt x="84218" y="60998"/>
                </a:lnTo>
                <a:lnTo>
                  <a:pt x="84087" y="61336"/>
                </a:lnTo>
                <a:close/>
              </a:path>
              <a:path w="99695" h="95885">
                <a:moveTo>
                  <a:pt x="15721" y="61582"/>
                </a:moveTo>
                <a:lnTo>
                  <a:pt x="15548" y="61241"/>
                </a:lnTo>
                <a:lnTo>
                  <a:pt x="15721" y="61582"/>
                </a:lnTo>
                <a:close/>
              </a:path>
              <a:path w="99695" h="95885">
                <a:moveTo>
                  <a:pt x="96434" y="64617"/>
                </a:moveTo>
                <a:lnTo>
                  <a:pt x="82418" y="64617"/>
                </a:lnTo>
                <a:lnTo>
                  <a:pt x="82736" y="64071"/>
                </a:lnTo>
                <a:lnTo>
                  <a:pt x="84087" y="61336"/>
                </a:lnTo>
                <a:lnTo>
                  <a:pt x="83993" y="61582"/>
                </a:lnTo>
                <a:lnTo>
                  <a:pt x="97553" y="61582"/>
                </a:lnTo>
                <a:lnTo>
                  <a:pt x="97429" y="62039"/>
                </a:lnTo>
                <a:lnTo>
                  <a:pt x="96434" y="64617"/>
                </a:lnTo>
                <a:close/>
              </a:path>
              <a:path w="99695" h="95885">
                <a:moveTo>
                  <a:pt x="17254" y="64617"/>
                </a:moveTo>
                <a:lnTo>
                  <a:pt x="16937" y="64071"/>
                </a:lnTo>
                <a:lnTo>
                  <a:pt x="17131" y="64375"/>
                </a:lnTo>
                <a:lnTo>
                  <a:pt x="17254" y="64617"/>
                </a:lnTo>
                <a:close/>
              </a:path>
              <a:path w="99695" h="95885">
                <a:moveTo>
                  <a:pt x="17135" y="64381"/>
                </a:moveTo>
                <a:lnTo>
                  <a:pt x="16937" y="64071"/>
                </a:lnTo>
                <a:lnTo>
                  <a:pt x="17135" y="64381"/>
                </a:lnTo>
                <a:close/>
              </a:path>
              <a:path w="99695" h="95885">
                <a:moveTo>
                  <a:pt x="82541" y="64375"/>
                </a:moveTo>
                <a:lnTo>
                  <a:pt x="82696" y="64071"/>
                </a:lnTo>
                <a:lnTo>
                  <a:pt x="82541" y="64375"/>
                </a:lnTo>
                <a:close/>
              </a:path>
              <a:path w="99695" h="95885">
                <a:moveTo>
                  <a:pt x="82418" y="64617"/>
                </a:moveTo>
                <a:lnTo>
                  <a:pt x="82541" y="64375"/>
                </a:lnTo>
                <a:lnTo>
                  <a:pt x="82736" y="64071"/>
                </a:lnTo>
                <a:lnTo>
                  <a:pt x="82418" y="64617"/>
                </a:lnTo>
                <a:close/>
              </a:path>
              <a:path w="99695" h="95885">
                <a:moveTo>
                  <a:pt x="95201" y="67487"/>
                </a:moveTo>
                <a:lnTo>
                  <a:pt x="80551" y="67487"/>
                </a:lnTo>
                <a:lnTo>
                  <a:pt x="80919" y="66979"/>
                </a:lnTo>
                <a:lnTo>
                  <a:pt x="82541" y="64375"/>
                </a:lnTo>
                <a:lnTo>
                  <a:pt x="82418" y="64617"/>
                </a:lnTo>
                <a:lnTo>
                  <a:pt x="96434" y="64617"/>
                </a:lnTo>
                <a:lnTo>
                  <a:pt x="95728" y="66446"/>
                </a:lnTo>
                <a:lnTo>
                  <a:pt x="95201" y="67487"/>
                </a:lnTo>
                <a:close/>
              </a:path>
              <a:path w="99695" h="95885">
                <a:moveTo>
                  <a:pt x="17286" y="64617"/>
                </a:moveTo>
                <a:lnTo>
                  <a:pt x="17135" y="64381"/>
                </a:lnTo>
                <a:lnTo>
                  <a:pt x="17286" y="64617"/>
                </a:lnTo>
                <a:close/>
              </a:path>
              <a:path w="99695" h="95885">
                <a:moveTo>
                  <a:pt x="18932" y="67191"/>
                </a:moveTo>
                <a:lnTo>
                  <a:pt x="18766" y="66979"/>
                </a:lnTo>
                <a:lnTo>
                  <a:pt x="18932" y="67191"/>
                </a:lnTo>
                <a:close/>
              </a:path>
              <a:path w="99695" h="95885">
                <a:moveTo>
                  <a:pt x="80685" y="67278"/>
                </a:moveTo>
                <a:lnTo>
                  <a:pt x="80876" y="66979"/>
                </a:lnTo>
                <a:lnTo>
                  <a:pt x="80685" y="67278"/>
                </a:lnTo>
                <a:close/>
              </a:path>
              <a:path w="99695" h="95885">
                <a:moveTo>
                  <a:pt x="19164" y="67487"/>
                </a:moveTo>
                <a:lnTo>
                  <a:pt x="18932" y="67191"/>
                </a:lnTo>
                <a:lnTo>
                  <a:pt x="19164" y="67487"/>
                </a:lnTo>
                <a:close/>
              </a:path>
              <a:path w="99695" h="95885">
                <a:moveTo>
                  <a:pt x="93845" y="70167"/>
                </a:moveTo>
                <a:lnTo>
                  <a:pt x="78418" y="70167"/>
                </a:lnTo>
                <a:lnTo>
                  <a:pt x="78811" y="69697"/>
                </a:lnTo>
                <a:lnTo>
                  <a:pt x="80685" y="67278"/>
                </a:lnTo>
                <a:lnTo>
                  <a:pt x="80551" y="67487"/>
                </a:lnTo>
                <a:lnTo>
                  <a:pt x="95201" y="67487"/>
                </a:lnTo>
                <a:lnTo>
                  <a:pt x="93845" y="70167"/>
                </a:lnTo>
                <a:close/>
              </a:path>
              <a:path w="99695" h="95885">
                <a:moveTo>
                  <a:pt x="21268" y="70167"/>
                </a:moveTo>
                <a:lnTo>
                  <a:pt x="20861" y="69697"/>
                </a:lnTo>
                <a:lnTo>
                  <a:pt x="21075" y="69921"/>
                </a:lnTo>
                <a:lnTo>
                  <a:pt x="21268" y="70167"/>
                </a:lnTo>
                <a:close/>
              </a:path>
              <a:path w="99695" h="95885">
                <a:moveTo>
                  <a:pt x="21075" y="69921"/>
                </a:moveTo>
                <a:lnTo>
                  <a:pt x="20861" y="69697"/>
                </a:lnTo>
                <a:lnTo>
                  <a:pt x="21075" y="69921"/>
                </a:lnTo>
                <a:close/>
              </a:path>
              <a:path w="99695" h="95885">
                <a:moveTo>
                  <a:pt x="78670" y="69846"/>
                </a:moveTo>
                <a:lnTo>
                  <a:pt x="78786" y="69697"/>
                </a:lnTo>
                <a:lnTo>
                  <a:pt x="78670" y="69846"/>
                </a:lnTo>
                <a:close/>
              </a:path>
              <a:path w="99695" h="95885">
                <a:moveTo>
                  <a:pt x="78418" y="70167"/>
                </a:moveTo>
                <a:lnTo>
                  <a:pt x="78670" y="69846"/>
                </a:lnTo>
                <a:lnTo>
                  <a:pt x="78811" y="69697"/>
                </a:lnTo>
                <a:lnTo>
                  <a:pt x="78418" y="70167"/>
                </a:lnTo>
                <a:close/>
              </a:path>
              <a:path w="99695" h="95885">
                <a:moveTo>
                  <a:pt x="92325" y="72644"/>
                </a:moveTo>
                <a:lnTo>
                  <a:pt x="76005" y="72644"/>
                </a:lnTo>
                <a:lnTo>
                  <a:pt x="76449" y="72224"/>
                </a:lnTo>
                <a:lnTo>
                  <a:pt x="78670" y="69846"/>
                </a:lnTo>
                <a:lnTo>
                  <a:pt x="78418" y="70167"/>
                </a:lnTo>
                <a:lnTo>
                  <a:pt x="93845" y="70167"/>
                </a:lnTo>
                <a:lnTo>
                  <a:pt x="93607" y="70637"/>
                </a:lnTo>
                <a:lnTo>
                  <a:pt x="92325" y="72644"/>
                </a:lnTo>
                <a:close/>
              </a:path>
              <a:path w="99695" h="95885">
                <a:moveTo>
                  <a:pt x="21309" y="70167"/>
                </a:moveTo>
                <a:lnTo>
                  <a:pt x="21075" y="69921"/>
                </a:lnTo>
                <a:lnTo>
                  <a:pt x="21309" y="70167"/>
                </a:lnTo>
                <a:close/>
              </a:path>
              <a:path w="99695" h="95885">
                <a:moveTo>
                  <a:pt x="23420" y="72384"/>
                </a:moveTo>
                <a:lnTo>
                  <a:pt x="23236" y="72224"/>
                </a:lnTo>
                <a:lnTo>
                  <a:pt x="23420" y="72384"/>
                </a:lnTo>
                <a:close/>
              </a:path>
              <a:path w="99695" h="95885">
                <a:moveTo>
                  <a:pt x="76198" y="72441"/>
                </a:moveTo>
                <a:lnTo>
                  <a:pt x="76404" y="72224"/>
                </a:lnTo>
                <a:lnTo>
                  <a:pt x="76198" y="72441"/>
                </a:lnTo>
                <a:close/>
              </a:path>
              <a:path w="99695" h="95885">
                <a:moveTo>
                  <a:pt x="23721" y="72644"/>
                </a:moveTo>
                <a:lnTo>
                  <a:pt x="23420" y="72384"/>
                </a:lnTo>
                <a:lnTo>
                  <a:pt x="23721" y="72644"/>
                </a:lnTo>
                <a:close/>
              </a:path>
              <a:path w="99695" h="95885">
                <a:moveTo>
                  <a:pt x="90843" y="74891"/>
                </a:moveTo>
                <a:lnTo>
                  <a:pt x="73350" y="74891"/>
                </a:lnTo>
                <a:lnTo>
                  <a:pt x="73820" y="74523"/>
                </a:lnTo>
                <a:lnTo>
                  <a:pt x="76198" y="72441"/>
                </a:lnTo>
                <a:lnTo>
                  <a:pt x="76005" y="72644"/>
                </a:lnTo>
                <a:lnTo>
                  <a:pt x="92325" y="72644"/>
                </a:lnTo>
                <a:lnTo>
                  <a:pt x="91092" y="74574"/>
                </a:lnTo>
                <a:lnTo>
                  <a:pt x="90843" y="74891"/>
                </a:lnTo>
                <a:close/>
              </a:path>
              <a:path w="99695" h="95885">
                <a:moveTo>
                  <a:pt x="26322" y="74891"/>
                </a:moveTo>
                <a:lnTo>
                  <a:pt x="25852" y="74523"/>
                </a:lnTo>
                <a:lnTo>
                  <a:pt x="26101" y="74700"/>
                </a:lnTo>
                <a:lnTo>
                  <a:pt x="26322" y="74891"/>
                </a:lnTo>
                <a:close/>
              </a:path>
              <a:path w="99695" h="95885">
                <a:moveTo>
                  <a:pt x="26101" y="74700"/>
                </a:moveTo>
                <a:lnTo>
                  <a:pt x="25852" y="74523"/>
                </a:lnTo>
                <a:lnTo>
                  <a:pt x="26101" y="74700"/>
                </a:lnTo>
                <a:close/>
              </a:path>
              <a:path w="99695" h="95885">
                <a:moveTo>
                  <a:pt x="73572" y="74700"/>
                </a:moveTo>
                <a:lnTo>
                  <a:pt x="73778" y="74523"/>
                </a:lnTo>
                <a:lnTo>
                  <a:pt x="73572" y="74700"/>
                </a:lnTo>
                <a:close/>
              </a:path>
              <a:path w="99695" h="95885">
                <a:moveTo>
                  <a:pt x="26369" y="74891"/>
                </a:moveTo>
                <a:lnTo>
                  <a:pt x="26101" y="74700"/>
                </a:lnTo>
                <a:lnTo>
                  <a:pt x="26369" y="74891"/>
                </a:lnTo>
                <a:close/>
              </a:path>
              <a:path w="99695" h="95885">
                <a:moveTo>
                  <a:pt x="89257" y="76911"/>
                </a:moveTo>
                <a:lnTo>
                  <a:pt x="70480" y="76911"/>
                </a:lnTo>
                <a:lnTo>
                  <a:pt x="70975" y="76581"/>
                </a:lnTo>
                <a:lnTo>
                  <a:pt x="73572" y="74700"/>
                </a:lnTo>
                <a:lnTo>
                  <a:pt x="73350" y="74891"/>
                </a:lnTo>
                <a:lnTo>
                  <a:pt x="90843" y="74891"/>
                </a:lnTo>
                <a:lnTo>
                  <a:pt x="89257" y="76911"/>
                </a:lnTo>
                <a:close/>
              </a:path>
              <a:path w="99695" h="95885">
                <a:moveTo>
                  <a:pt x="29205" y="76911"/>
                </a:moveTo>
                <a:lnTo>
                  <a:pt x="28697" y="76581"/>
                </a:lnTo>
                <a:lnTo>
                  <a:pt x="28932" y="76717"/>
                </a:lnTo>
                <a:lnTo>
                  <a:pt x="29205" y="76911"/>
                </a:lnTo>
                <a:close/>
              </a:path>
              <a:path w="99695" h="95885">
                <a:moveTo>
                  <a:pt x="28932" y="76717"/>
                </a:moveTo>
                <a:lnTo>
                  <a:pt x="28697" y="76581"/>
                </a:lnTo>
                <a:lnTo>
                  <a:pt x="28932" y="76717"/>
                </a:lnTo>
                <a:close/>
              </a:path>
              <a:path w="99695" h="95885">
                <a:moveTo>
                  <a:pt x="70801" y="76681"/>
                </a:moveTo>
                <a:lnTo>
                  <a:pt x="70942" y="76581"/>
                </a:lnTo>
                <a:lnTo>
                  <a:pt x="70801" y="76681"/>
                </a:lnTo>
                <a:close/>
              </a:path>
              <a:path w="99695" h="95885">
                <a:moveTo>
                  <a:pt x="70480" y="76911"/>
                </a:moveTo>
                <a:lnTo>
                  <a:pt x="70801" y="76681"/>
                </a:lnTo>
                <a:lnTo>
                  <a:pt x="70975" y="76581"/>
                </a:lnTo>
                <a:lnTo>
                  <a:pt x="70480" y="76911"/>
                </a:lnTo>
                <a:close/>
              </a:path>
              <a:path w="99695" h="95885">
                <a:moveTo>
                  <a:pt x="87823" y="78651"/>
                </a:moveTo>
                <a:lnTo>
                  <a:pt x="67394" y="78651"/>
                </a:lnTo>
                <a:lnTo>
                  <a:pt x="67927" y="78384"/>
                </a:lnTo>
                <a:lnTo>
                  <a:pt x="70801" y="76681"/>
                </a:lnTo>
                <a:lnTo>
                  <a:pt x="70480" y="76911"/>
                </a:lnTo>
                <a:lnTo>
                  <a:pt x="89257" y="76911"/>
                </a:lnTo>
                <a:lnTo>
                  <a:pt x="88209" y="78244"/>
                </a:lnTo>
                <a:lnTo>
                  <a:pt x="87823" y="78651"/>
                </a:lnTo>
                <a:close/>
              </a:path>
              <a:path w="99695" h="95885">
                <a:moveTo>
                  <a:pt x="29268" y="76911"/>
                </a:moveTo>
                <a:lnTo>
                  <a:pt x="28932" y="76717"/>
                </a:lnTo>
                <a:lnTo>
                  <a:pt x="29268" y="76911"/>
                </a:lnTo>
                <a:close/>
              </a:path>
              <a:path w="99695" h="95885">
                <a:moveTo>
                  <a:pt x="32278" y="78651"/>
                </a:moveTo>
                <a:lnTo>
                  <a:pt x="31745" y="78384"/>
                </a:lnTo>
                <a:lnTo>
                  <a:pt x="32092" y="78543"/>
                </a:lnTo>
                <a:lnTo>
                  <a:pt x="32278" y="78651"/>
                </a:lnTo>
                <a:close/>
              </a:path>
              <a:path w="99695" h="95885">
                <a:moveTo>
                  <a:pt x="32088" y="78541"/>
                </a:moveTo>
                <a:lnTo>
                  <a:pt x="31745" y="78384"/>
                </a:lnTo>
                <a:lnTo>
                  <a:pt x="32088" y="78541"/>
                </a:lnTo>
                <a:close/>
              </a:path>
              <a:path w="99695" h="95885">
                <a:moveTo>
                  <a:pt x="67580" y="78543"/>
                </a:moveTo>
                <a:lnTo>
                  <a:pt x="67855" y="78384"/>
                </a:lnTo>
                <a:lnTo>
                  <a:pt x="67580" y="78543"/>
                </a:lnTo>
                <a:close/>
              </a:path>
              <a:path w="99695" h="95885">
                <a:moveTo>
                  <a:pt x="67394" y="78651"/>
                </a:moveTo>
                <a:lnTo>
                  <a:pt x="67586" y="78541"/>
                </a:lnTo>
                <a:lnTo>
                  <a:pt x="67927" y="78384"/>
                </a:lnTo>
                <a:lnTo>
                  <a:pt x="67394" y="78651"/>
                </a:lnTo>
                <a:close/>
              </a:path>
              <a:path w="99695" h="95885">
                <a:moveTo>
                  <a:pt x="32329" y="78651"/>
                </a:moveTo>
                <a:lnTo>
                  <a:pt x="32088" y="78541"/>
                </a:lnTo>
                <a:lnTo>
                  <a:pt x="32329" y="78651"/>
                </a:lnTo>
                <a:close/>
              </a:path>
              <a:path w="99695" h="95885">
                <a:moveTo>
                  <a:pt x="86421" y="80124"/>
                </a:moveTo>
                <a:lnTo>
                  <a:pt x="64130" y="80124"/>
                </a:lnTo>
                <a:lnTo>
                  <a:pt x="64676" y="79895"/>
                </a:lnTo>
                <a:lnTo>
                  <a:pt x="67580" y="78543"/>
                </a:lnTo>
                <a:lnTo>
                  <a:pt x="67394" y="78651"/>
                </a:lnTo>
                <a:lnTo>
                  <a:pt x="87823" y="78651"/>
                </a:lnTo>
                <a:lnTo>
                  <a:pt x="86421" y="80124"/>
                </a:lnTo>
                <a:close/>
              </a:path>
              <a:path w="99695" h="95885">
                <a:moveTo>
                  <a:pt x="35555" y="80124"/>
                </a:moveTo>
                <a:lnTo>
                  <a:pt x="34996" y="79895"/>
                </a:lnTo>
                <a:lnTo>
                  <a:pt x="35244" y="79982"/>
                </a:lnTo>
                <a:lnTo>
                  <a:pt x="35555" y="80124"/>
                </a:lnTo>
                <a:close/>
              </a:path>
              <a:path w="99695" h="95885">
                <a:moveTo>
                  <a:pt x="35244" y="79982"/>
                </a:moveTo>
                <a:lnTo>
                  <a:pt x="34996" y="79895"/>
                </a:lnTo>
                <a:lnTo>
                  <a:pt x="35244" y="79982"/>
                </a:lnTo>
                <a:close/>
              </a:path>
              <a:path w="99695" h="95885">
                <a:moveTo>
                  <a:pt x="64476" y="79965"/>
                </a:moveTo>
                <a:lnTo>
                  <a:pt x="64629" y="79895"/>
                </a:lnTo>
                <a:lnTo>
                  <a:pt x="64476" y="79965"/>
                </a:lnTo>
                <a:close/>
              </a:path>
              <a:path w="99695" h="95885">
                <a:moveTo>
                  <a:pt x="85310" y="81292"/>
                </a:moveTo>
                <a:lnTo>
                  <a:pt x="60688" y="81292"/>
                </a:lnTo>
                <a:lnTo>
                  <a:pt x="61260" y="81127"/>
                </a:lnTo>
                <a:lnTo>
                  <a:pt x="64476" y="79965"/>
                </a:lnTo>
                <a:lnTo>
                  <a:pt x="64130" y="80124"/>
                </a:lnTo>
                <a:lnTo>
                  <a:pt x="86421" y="80124"/>
                </a:lnTo>
                <a:lnTo>
                  <a:pt x="85310" y="81292"/>
                </a:lnTo>
                <a:close/>
              </a:path>
              <a:path w="99695" h="95885">
                <a:moveTo>
                  <a:pt x="35651" y="80124"/>
                </a:moveTo>
                <a:lnTo>
                  <a:pt x="35244" y="79982"/>
                </a:lnTo>
                <a:lnTo>
                  <a:pt x="35651" y="80124"/>
                </a:lnTo>
                <a:close/>
              </a:path>
              <a:path w="99695" h="95885">
                <a:moveTo>
                  <a:pt x="38997" y="81292"/>
                </a:moveTo>
                <a:lnTo>
                  <a:pt x="38413" y="81127"/>
                </a:lnTo>
                <a:lnTo>
                  <a:pt x="38782" y="81217"/>
                </a:lnTo>
                <a:lnTo>
                  <a:pt x="38997" y="81292"/>
                </a:lnTo>
                <a:close/>
              </a:path>
              <a:path w="99695" h="95885">
                <a:moveTo>
                  <a:pt x="38782" y="81217"/>
                </a:moveTo>
                <a:lnTo>
                  <a:pt x="38413" y="81127"/>
                </a:lnTo>
                <a:lnTo>
                  <a:pt x="38782" y="81217"/>
                </a:lnTo>
                <a:close/>
              </a:path>
              <a:path w="99695" h="95885">
                <a:moveTo>
                  <a:pt x="60930" y="81208"/>
                </a:moveTo>
                <a:lnTo>
                  <a:pt x="61160" y="81127"/>
                </a:lnTo>
                <a:lnTo>
                  <a:pt x="60930" y="81208"/>
                </a:lnTo>
                <a:close/>
              </a:path>
              <a:path w="99695" h="95885">
                <a:moveTo>
                  <a:pt x="60688" y="81292"/>
                </a:moveTo>
                <a:lnTo>
                  <a:pt x="60930" y="81208"/>
                </a:lnTo>
                <a:lnTo>
                  <a:pt x="61260" y="81127"/>
                </a:lnTo>
                <a:lnTo>
                  <a:pt x="60688" y="81292"/>
                </a:lnTo>
                <a:close/>
              </a:path>
              <a:path w="99695" h="95885">
                <a:moveTo>
                  <a:pt x="57378" y="82074"/>
                </a:moveTo>
                <a:lnTo>
                  <a:pt x="60930" y="81208"/>
                </a:lnTo>
                <a:lnTo>
                  <a:pt x="60688" y="81292"/>
                </a:lnTo>
                <a:lnTo>
                  <a:pt x="85310" y="81292"/>
                </a:lnTo>
                <a:lnTo>
                  <a:pt x="84983" y="81635"/>
                </a:lnTo>
                <a:lnTo>
                  <a:pt x="84528" y="82029"/>
                </a:lnTo>
                <a:lnTo>
                  <a:pt x="57691" y="82029"/>
                </a:lnTo>
                <a:lnTo>
                  <a:pt x="57378" y="82074"/>
                </a:lnTo>
                <a:close/>
              </a:path>
              <a:path w="99695" h="95885">
                <a:moveTo>
                  <a:pt x="39090" y="81292"/>
                </a:moveTo>
                <a:lnTo>
                  <a:pt x="38782" y="81217"/>
                </a:lnTo>
                <a:lnTo>
                  <a:pt x="39090" y="81292"/>
                </a:lnTo>
                <a:close/>
              </a:path>
              <a:path w="99695" h="95885">
                <a:moveTo>
                  <a:pt x="42578" y="82143"/>
                </a:moveTo>
                <a:lnTo>
                  <a:pt x="41981" y="82029"/>
                </a:lnTo>
                <a:lnTo>
                  <a:pt x="42295" y="82074"/>
                </a:lnTo>
                <a:lnTo>
                  <a:pt x="42578" y="82143"/>
                </a:lnTo>
                <a:close/>
              </a:path>
              <a:path w="99695" h="95885">
                <a:moveTo>
                  <a:pt x="42295" y="82074"/>
                </a:moveTo>
                <a:lnTo>
                  <a:pt x="41981" y="82029"/>
                </a:lnTo>
                <a:lnTo>
                  <a:pt x="42110" y="82029"/>
                </a:lnTo>
                <a:lnTo>
                  <a:pt x="42295" y="82074"/>
                </a:lnTo>
                <a:close/>
              </a:path>
              <a:path w="99695" h="95885">
                <a:moveTo>
                  <a:pt x="57094" y="82143"/>
                </a:moveTo>
                <a:lnTo>
                  <a:pt x="57378" y="82074"/>
                </a:lnTo>
                <a:lnTo>
                  <a:pt x="57691" y="82029"/>
                </a:lnTo>
                <a:lnTo>
                  <a:pt x="57094" y="82143"/>
                </a:lnTo>
                <a:close/>
              </a:path>
              <a:path w="99695" h="95885">
                <a:moveTo>
                  <a:pt x="84395" y="82143"/>
                </a:moveTo>
                <a:lnTo>
                  <a:pt x="57094" y="82143"/>
                </a:lnTo>
                <a:lnTo>
                  <a:pt x="57691" y="82029"/>
                </a:lnTo>
                <a:lnTo>
                  <a:pt x="84528" y="82029"/>
                </a:lnTo>
                <a:lnTo>
                  <a:pt x="84395" y="82143"/>
                </a:lnTo>
                <a:close/>
              </a:path>
              <a:path w="99695" h="95885">
                <a:moveTo>
                  <a:pt x="42774" y="82143"/>
                </a:moveTo>
                <a:lnTo>
                  <a:pt x="42578" y="82143"/>
                </a:lnTo>
                <a:lnTo>
                  <a:pt x="42295" y="82074"/>
                </a:lnTo>
                <a:lnTo>
                  <a:pt x="42774" y="82143"/>
                </a:lnTo>
                <a:close/>
              </a:path>
              <a:path w="99695" h="95885">
                <a:moveTo>
                  <a:pt x="53728" y="82600"/>
                </a:moveTo>
                <a:lnTo>
                  <a:pt x="57378" y="82074"/>
                </a:lnTo>
                <a:lnTo>
                  <a:pt x="57094" y="82143"/>
                </a:lnTo>
                <a:lnTo>
                  <a:pt x="84395" y="82143"/>
                </a:lnTo>
                <a:lnTo>
                  <a:pt x="83881" y="82588"/>
                </a:lnTo>
                <a:lnTo>
                  <a:pt x="53728" y="82600"/>
                </a:lnTo>
                <a:close/>
              </a:path>
              <a:path w="99695" h="95885">
                <a:moveTo>
                  <a:pt x="46299" y="82651"/>
                </a:moveTo>
                <a:lnTo>
                  <a:pt x="45690" y="82588"/>
                </a:lnTo>
                <a:lnTo>
                  <a:pt x="45945" y="82600"/>
                </a:lnTo>
                <a:lnTo>
                  <a:pt x="46299" y="82651"/>
                </a:lnTo>
                <a:close/>
              </a:path>
              <a:path w="99695" h="95885">
                <a:moveTo>
                  <a:pt x="53373" y="82651"/>
                </a:moveTo>
                <a:lnTo>
                  <a:pt x="53729" y="82600"/>
                </a:lnTo>
                <a:lnTo>
                  <a:pt x="53983" y="82588"/>
                </a:lnTo>
                <a:lnTo>
                  <a:pt x="53373" y="82651"/>
                </a:lnTo>
                <a:close/>
              </a:path>
              <a:path w="99695" h="95885">
                <a:moveTo>
                  <a:pt x="83807" y="82651"/>
                </a:moveTo>
                <a:lnTo>
                  <a:pt x="53373" y="82651"/>
                </a:lnTo>
                <a:lnTo>
                  <a:pt x="53983" y="82588"/>
                </a:lnTo>
                <a:lnTo>
                  <a:pt x="83881" y="82588"/>
                </a:lnTo>
                <a:close/>
              </a:path>
              <a:path w="99695" h="95885">
                <a:moveTo>
                  <a:pt x="47001" y="82651"/>
                </a:moveTo>
                <a:lnTo>
                  <a:pt x="46299" y="82651"/>
                </a:lnTo>
                <a:lnTo>
                  <a:pt x="45944" y="82600"/>
                </a:lnTo>
                <a:lnTo>
                  <a:pt x="47001" y="82651"/>
                </a:lnTo>
                <a:close/>
              </a:path>
              <a:path w="99695" h="95885">
                <a:moveTo>
                  <a:pt x="83631" y="82803"/>
                </a:moveTo>
                <a:lnTo>
                  <a:pt x="50147" y="82803"/>
                </a:lnTo>
                <a:lnTo>
                  <a:pt x="49842" y="82789"/>
                </a:lnTo>
                <a:lnTo>
                  <a:pt x="53728" y="82600"/>
                </a:lnTo>
                <a:lnTo>
                  <a:pt x="53373" y="82651"/>
                </a:lnTo>
                <a:lnTo>
                  <a:pt x="83807" y="82651"/>
                </a:lnTo>
                <a:lnTo>
                  <a:pt x="83631" y="82803"/>
                </a:lnTo>
                <a:close/>
              </a:path>
              <a:path w="99695" h="95885">
                <a:moveTo>
                  <a:pt x="50147" y="82803"/>
                </a:moveTo>
                <a:lnTo>
                  <a:pt x="49538" y="82803"/>
                </a:lnTo>
                <a:lnTo>
                  <a:pt x="49842" y="82789"/>
                </a:lnTo>
                <a:lnTo>
                  <a:pt x="5014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537769" y="384022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95416" y="4089476"/>
            <a:ext cx="671830" cy="586740"/>
          </a:xfrm>
          <a:custGeom>
            <a:avLst/>
            <a:gdLst/>
            <a:ahLst/>
            <a:cxnLst/>
            <a:rect l="l" t="t" r="r" b="b"/>
            <a:pathLst>
              <a:path w="671829" h="586739">
                <a:moveTo>
                  <a:pt x="5003" y="586676"/>
                </a:moveTo>
                <a:lnTo>
                  <a:pt x="0" y="580936"/>
                </a:lnTo>
                <a:lnTo>
                  <a:pt x="22974" y="560908"/>
                </a:lnTo>
                <a:lnTo>
                  <a:pt x="27978" y="566648"/>
                </a:lnTo>
                <a:lnTo>
                  <a:pt x="5003" y="586676"/>
                </a:lnTo>
                <a:close/>
              </a:path>
              <a:path w="671829" h="586739">
                <a:moveTo>
                  <a:pt x="45211" y="551624"/>
                </a:moveTo>
                <a:lnTo>
                  <a:pt x="40195" y="545884"/>
                </a:lnTo>
                <a:lnTo>
                  <a:pt x="63169" y="525843"/>
                </a:lnTo>
                <a:lnTo>
                  <a:pt x="68186" y="531596"/>
                </a:lnTo>
                <a:lnTo>
                  <a:pt x="45211" y="551624"/>
                </a:lnTo>
                <a:close/>
              </a:path>
              <a:path w="671829" h="586739">
                <a:moveTo>
                  <a:pt x="85407" y="516572"/>
                </a:moveTo>
                <a:lnTo>
                  <a:pt x="80403" y="510819"/>
                </a:lnTo>
                <a:lnTo>
                  <a:pt x="103377" y="490791"/>
                </a:lnTo>
                <a:lnTo>
                  <a:pt x="108381" y="496531"/>
                </a:lnTo>
                <a:lnTo>
                  <a:pt x="85407" y="516572"/>
                </a:lnTo>
                <a:close/>
              </a:path>
              <a:path w="671829" h="586739">
                <a:moveTo>
                  <a:pt x="125615" y="481507"/>
                </a:moveTo>
                <a:lnTo>
                  <a:pt x="120599" y="475767"/>
                </a:lnTo>
                <a:lnTo>
                  <a:pt x="143573" y="455739"/>
                </a:lnTo>
                <a:lnTo>
                  <a:pt x="148589" y="461479"/>
                </a:lnTo>
                <a:lnTo>
                  <a:pt x="125615" y="481507"/>
                </a:lnTo>
                <a:close/>
              </a:path>
              <a:path w="671829" h="586739">
                <a:moveTo>
                  <a:pt x="165811" y="446455"/>
                </a:moveTo>
                <a:lnTo>
                  <a:pt x="160807" y="440715"/>
                </a:lnTo>
                <a:lnTo>
                  <a:pt x="183781" y="420674"/>
                </a:lnTo>
                <a:lnTo>
                  <a:pt x="188785" y="426427"/>
                </a:lnTo>
                <a:lnTo>
                  <a:pt x="165811" y="446455"/>
                </a:lnTo>
                <a:close/>
              </a:path>
              <a:path w="671829" h="586739">
                <a:moveTo>
                  <a:pt x="206019" y="411403"/>
                </a:moveTo>
                <a:lnTo>
                  <a:pt x="201002" y="405650"/>
                </a:lnTo>
                <a:lnTo>
                  <a:pt x="223977" y="385622"/>
                </a:lnTo>
                <a:lnTo>
                  <a:pt x="228993" y="391363"/>
                </a:lnTo>
                <a:lnTo>
                  <a:pt x="206019" y="411403"/>
                </a:lnTo>
                <a:close/>
              </a:path>
              <a:path w="671829" h="586739">
                <a:moveTo>
                  <a:pt x="246214" y="376339"/>
                </a:moveTo>
                <a:lnTo>
                  <a:pt x="241211" y="370598"/>
                </a:lnTo>
                <a:lnTo>
                  <a:pt x="264185" y="350570"/>
                </a:lnTo>
                <a:lnTo>
                  <a:pt x="269189" y="356311"/>
                </a:lnTo>
                <a:lnTo>
                  <a:pt x="246214" y="376339"/>
                </a:lnTo>
                <a:close/>
              </a:path>
              <a:path w="671829" h="586739">
                <a:moveTo>
                  <a:pt x="286423" y="341287"/>
                </a:moveTo>
                <a:lnTo>
                  <a:pt x="281406" y="335546"/>
                </a:lnTo>
                <a:lnTo>
                  <a:pt x="304380" y="315506"/>
                </a:lnTo>
                <a:lnTo>
                  <a:pt x="309397" y="321259"/>
                </a:lnTo>
                <a:lnTo>
                  <a:pt x="286423" y="341287"/>
                </a:lnTo>
                <a:close/>
              </a:path>
              <a:path w="671829" h="586739">
                <a:moveTo>
                  <a:pt x="326618" y="306222"/>
                </a:moveTo>
                <a:lnTo>
                  <a:pt x="321614" y="300482"/>
                </a:lnTo>
                <a:lnTo>
                  <a:pt x="344589" y="280454"/>
                </a:lnTo>
                <a:lnTo>
                  <a:pt x="349592" y="286194"/>
                </a:lnTo>
                <a:lnTo>
                  <a:pt x="326618" y="306222"/>
                </a:lnTo>
                <a:close/>
              </a:path>
              <a:path w="671829" h="586739">
                <a:moveTo>
                  <a:pt x="366826" y="271170"/>
                </a:moveTo>
                <a:lnTo>
                  <a:pt x="361810" y="265430"/>
                </a:lnTo>
                <a:lnTo>
                  <a:pt x="384784" y="245402"/>
                </a:lnTo>
                <a:lnTo>
                  <a:pt x="389801" y="251142"/>
                </a:lnTo>
                <a:lnTo>
                  <a:pt x="366826" y="271170"/>
                </a:lnTo>
                <a:close/>
              </a:path>
              <a:path w="671829" h="586739">
                <a:moveTo>
                  <a:pt x="407022" y="236118"/>
                </a:moveTo>
                <a:lnTo>
                  <a:pt x="402018" y="230378"/>
                </a:lnTo>
                <a:lnTo>
                  <a:pt x="424992" y="210337"/>
                </a:lnTo>
                <a:lnTo>
                  <a:pt x="429996" y="216077"/>
                </a:lnTo>
                <a:lnTo>
                  <a:pt x="407022" y="236118"/>
                </a:lnTo>
                <a:close/>
              </a:path>
              <a:path w="671829" h="586739">
                <a:moveTo>
                  <a:pt x="447230" y="201053"/>
                </a:moveTo>
                <a:lnTo>
                  <a:pt x="442213" y="195313"/>
                </a:lnTo>
                <a:lnTo>
                  <a:pt x="465188" y="175285"/>
                </a:lnTo>
                <a:lnTo>
                  <a:pt x="470192" y="181025"/>
                </a:lnTo>
                <a:lnTo>
                  <a:pt x="447230" y="201053"/>
                </a:lnTo>
                <a:close/>
              </a:path>
              <a:path w="671829" h="586739">
                <a:moveTo>
                  <a:pt x="487425" y="166001"/>
                </a:moveTo>
                <a:lnTo>
                  <a:pt x="482422" y="160261"/>
                </a:lnTo>
                <a:lnTo>
                  <a:pt x="505396" y="140220"/>
                </a:lnTo>
                <a:lnTo>
                  <a:pt x="510400" y="145973"/>
                </a:lnTo>
                <a:lnTo>
                  <a:pt x="487425" y="166001"/>
                </a:lnTo>
                <a:close/>
              </a:path>
              <a:path w="671829" h="586739">
                <a:moveTo>
                  <a:pt x="527634" y="130949"/>
                </a:moveTo>
                <a:lnTo>
                  <a:pt x="522617" y="125196"/>
                </a:lnTo>
                <a:lnTo>
                  <a:pt x="545591" y="105168"/>
                </a:lnTo>
                <a:lnTo>
                  <a:pt x="550595" y="110909"/>
                </a:lnTo>
                <a:lnTo>
                  <a:pt x="527634" y="130949"/>
                </a:lnTo>
                <a:close/>
              </a:path>
              <a:path w="671829" h="586739">
                <a:moveTo>
                  <a:pt x="567829" y="95885"/>
                </a:moveTo>
                <a:lnTo>
                  <a:pt x="562825" y="90144"/>
                </a:lnTo>
                <a:lnTo>
                  <a:pt x="585800" y="70116"/>
                </a:lnTo>
                <a:lnTo>
                  <a:pt x="590803" y="75857"/>
                </a:lnTo>
                <a:lnTo>
                  <a:pt x="567829" y="95885"/>
                </a:lnTo>
                <a:close/>
              </a:path>
              <a:path w="671829" h="586739">
                <a:moveTo>
                  <a:pt x="608037" y="60833"/>
                </a:moveTo>
                <a:lnTo>
                  <a:pt x="603021" y="55092"/>
                </a:lnTo>
                <a:lnTo>
                  <a:pt x="625995" y="35052"/>
                </a:lnTo>
                <a:lnTo>
                  <a:pt x="630999" y="40805"/>
                </a:lnTo>
                <a:lnTo>
                  <a:pt x="608037" y="60833"/>
                </a:lnTo>
                <a:close/>
              </a:path>
              <a:path w="671829" h="586739">
                <a:moveTo>
                  <a:pt x="648233" y="25781"/>
                </a:moveTo>
                <a:lnTo>
                  <a:pt x="643229" y="20027"/>
                </a:lnTo>
                <a:lnTo>
                  <a:pt x="666203" y="0"/>
                </a:lnTo>
                <a:lnTo>
                  <a:pt x="671207" y="5740"/>
                </a:lnTo>
                <a:lnTo>
                  <a:pt x="648233" y="2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92074" y="4140022"/>
            <a:ext cx="622300" cy="545465"/>
          </a:xfrm>
          <a:custGeom>
            <a:avLst/>
            <a:gdLst/>
            <a:ahLst/>
            <a:cxnLst/>
            <a:rect l="l" t="t" r="r" b="b"/>
            <a:pathLst>
              <a:path w="622300" h="545464">
                <a:moveTo>
                  <a:pt x="22948" y="25793"/>
                </a:moveTo>
                <a:lnTo>
                  <a:pt x="0" y="5740"/>
                </a:lnTo>
                <a:lnTo>
                  <a:pt x="5016" y="0"/>
                </a:lnTo>
                <a:lnTo>
                  <a:pt x="27965" y="20053"/>
                </a:lnTo>
                <a:lnTo>
                  <a:pt x="22948" y="25793"/>
                </a:lnTo>
                <a:close/>
              </a:path>
              <a:path w="622300" h="545464">
                <a:moveTo>
                  <a:pt x="63119" y="60896"/>
                </a:moveTo>
                <a:lnTo>
                  <a:pt x="40170" y="40843"/>
                </a:lnTo>
                <a:lnTo>
                  <a:pt x="45173" y="35102"/>
                </a:lnTo>
                <a:lnTo>
                  <a:pt x="68135" y="55156"/>
                </a:lnTo>
                <a:lnTo>
                  <a:pt x="63119" y="60896"/>
                </a:lnTo>
                <a:close/>
              </a:path>
              <a:path w="622300" h="545464">
                <a:moveTo>
                  <a:pt x="103276" y="95999"/>
                </a:moveTo>
                <a:lnTo>
                  <a:pt x="80327" y="75946"/>
                </a:lnTo>
                <a:lnTo>
                  <a:pt x="85344" y="70205"/>
                </a:lnTo>
                <a:lnTo>
                  <a:pt x="108292" y="90258"/>
                </a:lnTo>
                <a:lnTo>
                  <a:pt x="103276" y="95999"/>
                </a:lnTo>
                <a:close/>
              </a:path>
              <a:path w="622300" h="545464">
                <a:moveTo>
                  <a:pt x="143446" y="131102"/>
                </a:moveTo>
                <a:lnTo>
                  <a:pt x="120497" y="111036"/>
                </a:lnTo>
                <a:lnTo>
                  <a:pt x="125501" y="105308"/>
                </a:lnTo>
                <a:lnTo>
                  <a:pt x="148463" y="125361"/>
                </a:lnTo>
                <a:lnTo>
                  <a:pt x="143446" y="131102"/>
                </a:lnTo>
                <a:close/>
              </a:path>
              <a:path w="622300" h="545464">
                <a:moveTo>
                  <a:pt x="183603" y="166192"/>
                </a:moveTo>
                <a:lnTo>
                  <a:pt x="160654" y="146138"/>
                </a:lnTo>
                <a:lnTo>
                  <a:pt x="165671" y="140398"/>
                </a:lnTo>
                <a:lnTo>
                  <a:pt x="188620" y="160464"/>
                </a:lnTo>
                <a:lnTo>
                  <a:pt x="183603" y="166192"/>
                </a:lnTo>
                <a:close/>
              </a:path>
              <a:path w="622300" h="545464">
                <a:moveTo>
                  <a:pt x="223774" y="201295"/>
                </a:moveTo>
                <a:lnTo>
                  <a:pt x="200825" y="181241"/>
                </a:lnTo>
                <a:lnTo>
                  <a:pt x="205828" y="175501"/>
                </a:lnTo>
                <a:lnTo>
                  <a:pt x="228790" y="195554"/>
                </a:lnTo>
                <a:lnTo>
                  <a:pt x="223774" y="201295"/>
                </a:lnTo>
                <a:close/>
              </a:path>
              <a:path w="622300" h="545464">
                <a:moveTo>
                  <a:pt x="263931" y="236397"/>
                </a:moveTo>
                <a:lnTo>
                  <a:pt x="240982" y="216344"/>
                </a:lnTo>
                <a:lnTo>
                  <a:pt x="245999" y="210604"/>
                </a:lnTo>
                <a:lnTo>
                  <a:pt x="268947" y="230657"/>
                </a:lnTo>
                <a:lnTo>
                  <a:pt x="263931" y="236397"/>
                </a:lnTo>
                <a:close/>
              </a:path>
              <a:path w="622300" h="545464">
                <a:moveTo>
                  <a:pt x="304101" y="271500"/>
                </a:moveTo>
                <a:lnTo>
                  <a:pt x="281152" y="251447"/>
                </a:lnTo>
                <a:lnTo>
                  <a:pt x="286156" y="245706"/>
                </a:lnTo>
                <a:lnTo>
                  <a:pt x="309118" y="265760"/>
                </a:lnTo>
                <a:lnTo>
                  <a:pt x="304101" y="271500"/>
                </a:lnTo>
                <a:close/>
              </a:path>
              <a:path w="622300" h="545464">
                <a:moveTo>
                  <a:pt x="344258" y="306603"/>
                </a:moveTo>
                <a:lnTo>
                  <a:pt x="321310" y="286537"/>
                </a:lnTo>
                <a:lnTo>
                  <a:pt x="326326" y="280809"/>
                </a:lnTo>
                <a:lnTo>
                  <a:pt x="349275" y="300863"/>
                </a:lnTo>
                <a:lnTo>
                  <a:pt x="344258" y="306603"/>
                </a:lnTo>
                <a:close/>
              </a:path>
              <a:path w="622300" h="545464">
                <a:moveTo>
                  <a:pt x="384428" y="341693"/>
                </a:moveTo>
                <a:lnTo>
                  <a:pt x="361480" y="321640"/>
                </a:lnTo>
                <a:lnTo>
                  <a:pt x="366483" y="315899"/>
                </a:lnTo>
                <a:lnTo>
                  <a:pt x="389445" y="335965"/>
                </a:lnTo>
                <a:lnTo>
                  <a:pt x="384428" y="341693"/>
                </a:lnTo>
                <a:close/>
              </a:path>
              <a:path w="622300" h="545464">
                <a:moveTo>
                  <a:pt x="424586" y="376796"/>
                </a:moveTo>
                <a:lnTo>
                  <a:pt x="401637" y="356743"/>
                </a:lnTo>
                <a:lnTo>
                  <a:pt x="406653" y="351002"/>
                </a:lnTo>
                <a:lnTo>
                  <a:pt x="429602" y="371055"/>
                </a:lnTo>
                <a:lnTo>
                  <a:pt x="424586" y="376796"/>
                </a:lnTo>
                <a:close/>
              </a:path>
              <a:path w="622300" h="545464">
                <a:moveTo>
                  <a:pt x="464756" y="411899"/>
                </a:moveTo>
                <a:lnTo>
                  <a:pt x="441807" y="391845"/>
                </a:lnTo>
                <a:lnTo>
                  <a:pt x="446811" y="386105"/>
                </a:lnTo>
                <a:lnTo>
                  <a:pt x="469773" y="406158"/>
                </a:lnTo>
                <a:lnTo>
                  <a:pt x="464756" y="411899"/>
                </a:lnTo>
                <a:close/>
              </a:path>
              <a:path w="622300" h="545464">
                <a:moveTo>
                  <a:pt x="504913" y="447001"/>
                </a:moveTo>
                <a:lnTo>
                  <a:pt x="481965" y="426948"/>
                </a:lnTo>
                <a:lnTo>
                  <a:pt x="486981" y="421208"/>
                </a:lnTo>
                <a:lnTo>
                  <a:pt x="509930" y="441261"/>
                </a:lnTo>
                <a:lnTo>
                  <a:pt x="504913" y="447001"/>
                </a:lnTo>
                <a:close/>
              </a:path>
              <a:path w="622300" h="545464">
                <a:moveTo>
                  <a:pt x="545083" y="482104"/>
                </a:moveTo>
                <a:lnTo>
                  <a:pt x="522135" y="462038"/>
                </a:lnTo>
                <a:lnTo>
                  <a:pt x="527138" y="456311"/>
                </a:lnTo>
                <a:lnTo>
                  <a:pt x="550100" y="476364"/>
                </a:lnTo>
                <a:lnTo>
                  <a:pt x="545083" y="482104"/>
                </a:lnTo>
                <a:close/>
              </a:path>
              <a:path w="622300" h="545464">
                <a:moveTo>
                  <a:pt x="585241" y="517194"/>
                </a:moveTo>
                <a:lnTo>
                  <a:pt x="562292" y="497141"/>
                </a:lnTo>
                <a:lnTo>
                  <a:pt x="567308" y="491401"/>
                </a:lnTo>
                <a:lnTo>
                  <a:pt x="590257" y="511467"/>
                </a:lnTo>
                <a:lnTo>
                  <a:pt x="585241" y="517194"/>
                </a:lnTo>
                <a:close/>
              </a:path>
              <a:path w="622300" h="545464">
                <a:moveTo>
                  <a:pt x="617016" y="544969"/>
                </a:moveTo>
                <a:lnTo>
                  <a:pt x="602462" y="532244"/>
                </a:lnTo>
                <a:lnTo>
                  <a:pt x="607466" y="526503"/>
                </a:lnTo>
                <a:lnTo>
                  <a:pt x="622033" y="539229"/>
                </a:lnTo>
                <a:lnTo>
                  <a:pt x="617016" y="544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7433500" y="491058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001895" y="488556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697918" y="3471011"/>
            <a:ext cx="662305" cy="637540"/>
          </a:xfrm>
          <a:custGeom>
            <a:avLst/>
            <a:gdLst/>
            <a:ahLst/>
            <a:cxnLst/>
            <a:rect l="l" t="t" r="r" b="b"/>
            <a:pathLst>
              <a:path w="662304" h="637539">
                <a:moveTo>
                  <a:pt x="28511" y="80276"/>
                </a:moveTo>
                <a:lnTo>
                  <a:pt x="0" y="0"/>
                </a:lnTo>
                <a:lnTo>
                  <a:pt x="81330" y="25361"/>
                </a:lnTo>
                <a:lnTo>
                  <a:pt x="73122" y="33896"/>
                </a:lnTo>
                <a:lnTo>
                  <a:pt x="46697" y="33896"/>
                </a:lnTo>
                <a:lnTo>
                  <a:pt x="35687" y="45338"/>
                </a:lnTo>
                <a:lnTo>
                  <a:pt x="49415" y="58543"/>
                </a:lnTo>
                <a:lnTo>
                  <a:pt x="28511" y="80276"/>
                </a:lnTo>
                <a:close/>
              </a:path>
              <a:path w="662304" h="637539">
                <a:moveTo>
                  <a:pt x="49415" y="58543"/>
                </a:moveTo>
                <a:lnTo>
                  <a:pt x="35687" y="45338"/>
                </a:lnTo>
                <a:lnTo>
                  <a:pt x="46697" y="33896"/>
                </a:lnTo>
                <a:lnTo>
                  <a:pt x="60423" y="47098"/>
                </a:lnTo>
                <a:lnTo>
                  <a:pt x="49415" y="58543"/>
                </a:lnTo>
                <a:close/>
              </a:path>
              <a:path w="662304" h="637539">
                <a:moveTo>
                  <a:pt x="60423" y="47098"/>
                </a:moveTo>
                <a:lnTo>
                  <a:pt x="46697" y="33896"/>
                </a:lnTo>
                <a:lnTo>
                  <a:pt x="73122" y="33896"/>
                </a:lnTo>
                <a:lnTo>
                  <a:pt x="60423" y="47098"/>
                </a:lnTo>
                <a:close/>
              </a:path>
              <a:path w="662304" h="637539">
                <a:moveTo>
                  <a:pt x="651090" y="637235"/>
                </a:moveTo>
                <a:lnTo>
                  <a:pt x="49415" y="58543"/>
                </a:lnTo>
                <a:lnTo>
                  <a:pt x="60423" y="47098"/>
                </a:lnTo>
                <a:lnTo>
                  <a:pt x="662089" y="625792"/>
                </a:lnTo>
                <a:lnTo>
                  <a:pt x="651090" y="637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47066" y="3466071"/>
            <a:ext cx="694690" cy="623570"/>
          </a:xfrm>
          <a:custGeom>
            <a:avLst/>
            <a:gdLst/>
            <a:ahLst/>
            <a:cxnLst/>
            <a:rect l="l" t="t" r="r" b="b"/>
            <a:pathLst>
              <a:path w="694690" h="623570">
                <a:moveTo>
                  <a:pt x="632469" y="44929"/>
                </a:moveTo>
                <a:lnTo>
                  <a:pt x="612343" y="22466"/>
                </a:lnTo>
                <a:lnTo>
                  <a:pt x="694524" y="0"/>
                </a:lnTo>
                <a:lnTo>
                  <a:pt x="681782" y="32219"/>
                </a:lnTo>
                <a:lnTo>
                  <a:pt x="646658" y="32219"/>
                </a:lnTo>
                <a:lnTo>
                  <a:pt x="632469" y="44929"/>
                </a:lnTo>
                <a:close/>
              </a:path>
              <a:path w="694690" h="623570">
                <a:moveTo>
                  <a:pt x="643061" y="56752"/>
                </a:moveTo>
                <a:lnTo>
                  <a:pt x="632469" y="44929"/>
                </a:lnTo>
                <a:lnTo>
                  <a:pt x="646658" y="32219"/>
                </a:lnTo>
                <a:lnTo>
                  <a:pt x="657250" y="44043"/>
                </a:lnTo>
                <a:lnTo>
                  <a:pt x="643061" y="56752"/>
                </a:lnTo>
                <a:close/>
              </a:path>
              <a:path w="694690" h="623570">
                <a:moveTo>
                  <a:pt x="663194" y="79222"/>
                </a:moveTo>
                <a:lnTo>
                  <a:pt x="643061" y="56752"/>
                </a:lnTo>
                <a:lnTo>
                  <a:pt x="657250" y="44043"/>
                </a:lnTo>
                <a:lnTo>
                  <a:pt x="646658" y="32219"/>
                </a:lnTo>
                <a:lnTo>
                  <a:pt x="681782" y="32219"/>
                </a:lnTo>
                <a:lnTo>
                  <a:pt x="663194" y="79222"/>
                </a:lnTo>
                <a:close/>
              </a:path>
              <a:path w="694690" h="623570">
                <a:moveTo>
                  <a:pt x="10591" y="623265"/>
                </a:moveTo>
                <a:lnTo>
                  <a:pt x="0" y="611441"/>
                </a:lnTo>
                <a:lnTo>
                  <a:pt x="632469" y="44929"/>
                </a:lnTo>
                <a:lnTo>
                  <a:pt x="643061" y="56752"/>
                </a:lnTo>
                <a:lnTo>
                  <a:pt x="10591" y="623265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 txBox="1"/>
          <p:nvPr/>
        </p:nvSpPr>
        <p:spPr>
          <a:xfrm>
            <a:off x="5359552" y="3144316"/>
            <a:ext cx="23685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40" i="1">
                <a:latin typeface="Times New Roman"/>
                <a:cs typeface="Times New Roman"/>
              </a:rPr>
              <a:t>B</a:t>
            </a:r>
            <a:r>
              <a:rPr dirty="0" baseline="-24154" sz="1725">
                <a:latin typeface="Times New Roman"/>
                <a:cs typeface="Times New Roman"/>
              </a:rPr>
              <a:t>1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093915" y="3178746"/>
            <a:ext cx="254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Times New Roman"/>
                <a:cs typeface="Times New Roman"/>
              </a:rPr>
              <a:t>B</a:t>
            </a:r>
            <a:r>
              <a:rPr dirty="0" baseline="-24154" sz="1725">
                <a:latin typeface="Times New Roman"/>
                <a:cs typeface="Times New Roman"/>
              </a:rPr>
              <a:t>2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5528487" y="6002210"/>
            <a:ext cx="129933" cy="76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7305344" y="6010109"/>
            <a:ext cx="90906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477287" y="1634452"/>
            <a:ext cx="6431915" cy="1286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81000">
              <a:lnSpc>
                <a:spcPct val="114900"/>
              </a:lnSpc>
              <a:spcBef>
                <a:spcPts val="100"/>
              </a:spcBef>
            </a:pPr>
            <a:r>
              <a:rPr dirty="0" sz="2400" spc="95">
                <a:latin typeface="华文楷体"/>
                <a:cs typeface="华文楷体"/>
              </a:rPr>
              <a:t>如图，</a:t>
            </a:r>
            <a:r>
              <a:rPr dirty="0" sz="2400" spc="95" i="1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华文楷体"/>
                <a:cs typeface="华文楷体"/>
              </a:rPr>
              <a:t>、</a:t>
            </a:r>
            <a:r>
              <a:rPr dirty="0" sz="2400" spc="95" i="1">
                <a:latin typeface="Times New Roman"/>
                <a:cs typeface="Times New Roman"/>
              </a:rPr>
              <a:t>b</a:t>
            </a:r>
            <a:r>
              <a:rPr dirty="0" sz="2400" spc="95">
                <a:latin typeface="华文楷体"/>
                <a:cs typeface="华文楷体"/>
              </a:rPr>
              <a:t>是两根通有</a:t>
            </a:r>
            <a:r>
              <a:rPr dirty="0" sz="2400" spc="100">
                <a:latin typeface="华文楷体"/>
                <a:cs typeface="华文楷体"/>
              </a:rPr>
              <a:t>大小相等、方向相</a:t>
            </a:r>
            <a:r>
              <a:rPr dirty="0" sz="2400">
                <a:latin typeface="华文楷体"/>
                <a:cs typeface="华文楷体"/>
              </a:rPr>
              <a:t>反 </a:t>
            </a:r>
            <a:r>
              <a:rPr dirty="0" sz="2400" spc="60">
                <a:latin typeface="华文楷体"/>
                <a:cs typeface="华文楷体"/>
              </a:rPr>
              <a:t>电流的直导线，请画出它</a:t>
            </a:r>
            <a:r>
              <a:rPr dirty="0" sz="2400" spc="65">
                <a:latin typeface="华文楷体"/>
                <a:cs typeface="华文楷体"/>
              </a:rPr>
              <a:t>们连线的中垂线上</a:t>
            </a:r>
            <a:r>
              <a:rPr dirty="0" sz="2400" spc="65" i="1">
                <a:latin typeface="Times New Roman"/>
                <a:cs typeface="Times New Roman"/>
              </a:rPr>
              <a:t>d</a:t>
            </a:r>
            <a:r>
              <a:rPr dirty="0" sz="2400">
                <a:latin typeface="华文楷体"/>
                <a:cs typeface="华文楷体"/>
              </a:rPr>
              <a:t>点 的磁感应强度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的方向。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1514" y="146361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68167" y="119329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67811" y="141731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42384" y="923099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磁感应强度的矢量性</a:t>
            </a:r>
          </a:p>
        </p:txBody>
      </p:sp>
      <p:sp>
        <p:nvSpPr>
          <p:cNvPr id="6" name="object 6"/>
          <p:cNvSpPr/>
          <p:nvPr/>
        </p:nvSpPr>
        <p:spPr>
          <a:xfrm>
            <a:off x="4386173" y="3722446"/>
            <a:ext cx="3906050" cy="23417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74779" y="4614011"/>
            <a:ext cx="518121" cy="518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49440" y="4590897"/>
            <a:ext cx="513753" cy="5133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45134" y="4586135"/>
            <a:ext cx="523240" cy="521970"/>
          </a:xfrm>
          <a:custGeom>
            <a:avLst/>
            <a:gdLst/>
            <a:ahLst/>
            <a:cxnLst/>
            <a:rect l="l" t="t" r="r" b="b"/>
            <a:pathLst>
              <a:path w="523240" h="521970">
                <a:moveTo>
                  <a:pt x="288086" y="1270"/>
                </a:moveTo>
                <a:lnTo>
                  <a:pt x="234645" y="1270"/>
                </a:lnTo>
                <a:lnTo>
                  <a:pt x="241249" y="0"/>
                </a:lnTo>
                <a:lnTo>
                  <a:pt x="281482" y="0"/>
                </a:lnTo>
                <a:lnTo>
                  <a:pt x="288086" y="1270"/>
                </a:lnTo>
                <a:close/>
              </a:path>
              <a:path w="523240" h="521970">
                <a:moveTo>
                  <a:pt x="294665" y="520700"/>
                </a:moveTo>
                <a:lnTo>
                  <a:pt x="228066" y="520700"/>
                </a:lnTo>
                <a:lnTo>
                  <a:pt x="196024" y="514350"/>
                </a:lnTo>
                <a:lnTo>
                  <a:pt x="189788" y="511810"/>
                </a:lnTo>
                <a:lnTo>
                  <a:pt x="183616" y="510539"/>
                </a:lnTo>
                <a:lnTo>
                  <a:pt x="177507" y="508000"/>
                </a:lnTo>
                <a:lnTo>
                  <a:pt x="171437" y="506729"/>
                </a:lnTo>
                <a:lnTo>
                  <a:pt x="148005" y="496570"/>
                </a:lnTo>
                <a:lnTo>
                  <a:pt x="104927" y="469900"/>
                </a:lnTo>
                <a:lnTo>
                  <a:pt x="67830" y="436879"/>
                </a:lnTo>
                <a:lnTo>
                  <a:pt x="59613" y="426720"/>
                </a:lnTo>
                <a:lnTo>
                  <a:pt x="51854" y="417829"/>
                </a:lnTo>
                <a:lnTo>
                  <a:pt x="44564" y="406400"/>
                </a:lnTo>
                <a:lnTo>
                  <a:pt x="37757" y="396239"/>
                </a:lnTo>
                <a:lnTo>
                  <a:pt x="31470" y="386079"/>
                </a:lnTo>
                <a:lnTo>
                  <a:pt x="25692" y="374650"/>
                </a:lnTo>
                <a:lnTo>
                  <a:pt x="20459" y="363220"/>
                </a:lnTo>
                <a:lnTo>
                  <a:pt x="15786" y="350520"/>
                </a:lnTo>
                <a:lnTo>
                  <a:pt x="13652" y="344170"/>
                </a:lnTo>
                <a:lnTo>
                  <a:pt x="11658" y="339089"/>
                </a:lnTo>
                <a:lnTo>
                  <a:pt x="2921" y="300989"/>
                </a:lnTo>
                <a:lnTo>
                  <a:pt x="0" y="267970"/>
                </a:lnTo>
                <a:lnTo>
                  <a:pt x="0" y="254000"/>
                </a:lnTo>
                <a:lnTo>
                  <a:pt x="3987" y="214629"/>
                </a:lnTo>
                <a:lnTo>
                  <a:pt x="13652" y="176529"/>
                </a:lnTo>
                <a:lnTo>
                  <a:pt x="15786" y="171450"/>
                </a:lnTo>
                <a:lnTo>
                  <a:pt x="20459" y="158750"/>
                </a:lnTo>
                <a:lnTo>
                  <a:pt x="25692" y="147320"/>
                </a:lnTo>
                <a:lnTo>
                  <a:pt x="31470" y="135889"/>
                </a:lnTo>
                <a:lnTo>
                  <a:pt x="37757" y="125729"/>
                </a:lnTo>
                <a:lnTo>
                  <a:pt x="44564" y="114300"/>
                </a:lnTo>
                <a:lnTo>
                  <a:pt x="76492" y="76200"/>
                </a:lnTo>
                <a:lnTo>
                  <a:pt x="95046" y="59689"/>
                </a:lnTo>
                <a:lnTo>
                  <a:pt x="104927" y="50800"/>
                </a:lnTo>
                <a:lnTo>
                  <a:pt x="115176" y="44450"/>
                </a:lnTo>
                <a:lnTo>
                  <a:pt x="125793" y="36829"/>
                </a:lnTo>
                <a:lnTo>
                  <a:pt x="136740" y="30479"/>
                </a:lnTo>
                <a:lnTo>
                  <a:pt x="148005" y="25400"/>
                </a:lnTo>
                <a:lnTo>
                  <a:pt x="171437" y="15239"/>
                </a:lnTo>
                <a:lnTo>
                  <a:pt x="177507" y="12700"/>
                </a:lnTo>
                <a:lnTo>
                  <a:pt x="183616" y="11429"/>
                </a:lnTo>
                <a:lnTo>
                  <a:pt x="189788" y="8889"/>
                </a:lnTo>
                <a:lnTo>
                  <a:pt x="228066" y="1270"/>
                </a:lnTo>
                <a:lnTo>
                  <a:pt x="294665" y="1270"/>
                </a:lnTo>
                <a:lnTo>
                  <a:pt x="332943" y="8889"/>
                </a:lnTo>
                <a:lnTo>
                  <a:pt x="248462" y="8889"/>
                </a:lnTo>
                <a:lnTo>
                  <a:pt x="241922" y="10160"/>
                </a:lnTo>
                <a:lnTo>
                  <a:pt x="235661" y="10160"/>
                </a:lnTo>
                <a:lnTo>
                  <a:pt x="229209" y="11429"/>
                </a:lnTo>
                <a:lnTo>
                  <a:pt x="223050" y="11429"/>
                </a:lnTo>
                <a:lnTo>
                  <a:pt x="216700" y="12700"/>
                </a:lnTo>
                <a:lnTo>
                  <a:pt x="210527" y="13970"/>
                </a:lnTo>
                <a:lnTo>
                  <a:pt x="204406" y="15239"/>
                </a:lnTo>
                <a:lnTo>
                  <a:pt x="198348" y="16510"/>
                </a:lnTo>
                <a:lnTo>
                  <a:pt x="192341" y="19050"/>
                </a:lnTo>
                <a:lnTo>
                  <a:pt x="186385" y="20320"/>
                </a:lnTo>
                <a:lnTo>
                  <a:pt x="180505" y="21589"/>
                </a:lnTo>
                <a:lnTo>
                  <a:pt x="174688" y="24129"/>
                </a:lnTo>
                <a:lnTo>
                  <a:pt x="174853" y="24129"/>
                </a:lnTo>
                <a:lnTo>
                  <a:pt x="163195" y="29210"/>
                </a:lnTo>
                <a:lnTo>
                  <a:pt x="163410" y="29210"/>
                </a:lnTo>
                <a:lnTo>
                  <a:pt x="152044" y="34289"/>
                </a:lnTo>
                <a:lnTo>
                  <a:pt x="152247" y="34289"/>
                </a:lnTo>
                <a:lnTo>
                  <a:pt x="141185" y="39370"/>
                </a:lnTo>
                <a:lnTo>
                  <a:pt x="141389" y="39370"/>
                </a:lnTo>
                <a:lnTo>
                  <a:pt x="130632" y="45720"/>
                </a:lnTo>
                <a:lnTo>
                  <a:pt x="130835" y="45720"/>
                </a:lnTo>
                <a:lnTo>
                  <a:pt x="120421" y="52070"/>
                </a:lnTo>
                <a:lnTo>
                  <a:pt x="120611" y="52070"/>
                </a:lnTo>
                <a:lnTo>
                  <a:pt x="110540" y="58420"/>
                </a:lnTo>
                <a:lnTo>
                  <a:pt x="110718" y="58420"/>
                </a:lnTo>
                <a:lnTo>
                  <a:pt x="101028" y="66039"/>
                </a:lnTo>
                <a:lnTo>
                  <a:pt x="101206" y="66039"/>
                </a:lnTo>
                <a:lnTo>
                  <a:pt x="93216" y="73660"/>
                </a:lnTo>
                <a:lnTo>
                  <a:pt x="92062" y="73660"/>
                </a:lnTo>
                <a:lnTo>
                  <a:pt x="83146" y="82550"/>
                </a:lnTo>
                <a:lnTo>
                  <a:pt x="83299" y="82550"/>
                </a:lnTo>
                <a:lnTo>
                  <a:pt x="74802" y="91439"/>
                </a:lnTo>
                <a:lnTo>
                  <a:pt x="74955" y="91439"/>
                </a:lnTo>
                <a:lnTo>
                  <a:pt x="66890" y="100329"/>
                </a:lnTo>
                <a:lnTo>
                  <a:pt x="67030" y="100329"/>
                </a:lnTo>
                <a:lnTo>
                  <a:pt x="59410" y="110489"/>
                </a:lnTo>
                <a:lnTo>
                  <a:pt x="59550" y="110489"/>
                </a:lnTo>
                <a:lnTo>
                  <a:pt x="53282" y="119379"/>
                </a:lnTo>
                <a:lnTo>
                  <a:pt x="52514" y="119379"/>
                </a:lnTo>
                <a:lnTo>
                  <a:pt x="46587" y="129539"/>
                </a:lnTo>
                <a:lnTo>
                  <a:pt x="45961" y="129539"/>
                </a:lnTo>
                <a:lnTo>
                  <a:pt x="39776" y="140970"/>
                </a:lnTo>
                <a:lnTo>
                  <a:pt x="34226" y="151129"/>
                </a:lnTo>
                <a:lnTo>
                  <a:pt x="29184" y="162560"/>
                </a:lnTo>
                <a:lnTo>
                  <a:pt x="24676" y="173989"/>
                </a:lnTo>
                <a:lnTo>
                  <a:pt x="22656" y="180339"/>
                </a:lnTo>
                <a:lnTo>
                  <a:pt x="20739" y="185420"/>
                </a:lnTo>
                <a:lnTo>
                  <a:pt x="18973" y="191770"/>
                </a:lnTo>
                <a:lnTo>
                  <a:pt x="17348" y="198120"/>
                </a:lnTo>
                <a:lnTo>
                  <a:pt x="15875" y="204470"/>
                </a:lnTo>
                <a:lnTo>
                  <a:pt x="14541" y="209550"/>
                </a:lnTo>
                <a:lnTo>
                  <a:pt x="13360" y="215900"/>
                </a:lnTo>
                <a:lnTo>
                  <a:pt x="12331" y="222250"/>
                </a:lnTo>
                <a:lnTo>
                  <a:pt x="11455" y="228600"/>
                </a:lnTo>
                <a:lnTo>
                  <a:pt x="10731" y="234950"/>
                </a:lnTo>
                <a:lnTo>
                  <a:pt x="10159" y="241300"/>
                </a:lnTo>
                <a:lnTo>
                  <a:pt x="9753" y="247650"/>
                </a:lnTo>
                <a:lnTo>
                  <a:pt x="9512" y="254000"/>
                </a:lnTo>
                <a:lnTo>
                  <a:pt x="9554" y="267970"/>
                </a:lnTo>
                <a:lnTo>
                  <a:pt x="9766" y="274320"/>
                </a:lnTo>
                <a:lnTo>
                  <a:pt x="10172" y="280670"/>
                </a:lnTo>
                <a:lnTo>
                  <a:pt x="10744" y="287020"/>
                </a:lnTo>
                <a:lnTo>
                  <a:pt x="11468" y="293370"/>
                </a:lnTo>
                <a:lnTo>
                  <a:pt x="12344" y="299720"/>
                </a:lnTo>
                <a:lnTo>
                  <a:pt x="13373" y="306070"/>
                </a:lnTo>
                <a:lnTo>
                  <a:pt x="13601" y="306070"/>
                </a:lnTo>
                <a:lnTo>
                  <a:pt x="14566" y="311150"/>
                </a:lnTo>
                <a:lnTo>
                  <a:pt x="15900" y="317500"/>
                </a:lnTo>
                <a:lnTo>
                  <a:pt x="17373" y="323850"/>
                </a:lnTo>
                <a:lnTo>
                  <a:pt x="19011" y="330200"/>
                </a:lnTo>
                <a:lnTo>
                  <a:pt x="20777" y="335279"/>
                </a:lnTo>
                <a:lnTo>
                  <a:pt x="22682" y="341629"/>
                </a:lnTo>
                <a:lnTo>
                  <a:pt x="24739" y="347979"/>
                </a:lnTo>
                <a:lnTo>
                  <a:pt x="25135" y="347979"/>
                </a:lnTo>
                <a:lnTo>
                  <a:pt x="29273" y="359410"/>
                </a:lnTo>
                <a:lnTo>
                  <a:pt x="34328" y="369570"/>
                </a:lnTo>
                <a:lnTo>
                  <a:pt x="39890" y="381000"/>
                </a:lnTo>
                <a:lnTo>
                  <a:pt x="45961" y="391160"/>
                </a:lnTo>
                <a:lnTo>
                  <a:pt x="52514" y="401320"/>
                </a:lnTo>
                <a:lnTo>
                  <a:pt x="59550" y="411479"/>
                </a:lnTo>
                <a:lnTo>
                  <a:pt x="59410" y="411479"/>
                </a:lnTo>
                <a:lnTo>
                  <a:pt x="67030" y="421639"/>
                </a:lnTo>
                <a:lnTo>
                  <a:pt x="67898" y="421639"/>
                </a:lnTo>
                <a:lnTo>
                  <a:pt x="74955" y="430529"/>
                </a:lnTo>
                <a:lnTo>
                  <a:pt x="74802" y="430529"/>
                </a:lnTo>
                <a:lnTo>
                  <a:pt x="83299" y="439420"/>
                </a:lnTo>
                <a:lnTo>
                  <a:pt x="83146" y="439420"/>
                </a:lnTo>
                <a:lnTo>
                  <a:pt x="92062" y="447039"/>
                </a:lnTo>
                <a:lnTo>
                  <a:pt x="91884" y="447039"/>
                </a:lnTo>
                <a:lnTo>
                  <a:pt x="101206" y="455929"/>
                </a:lnTo>
                <a:lnTo>
                  <a:pt x="102643" y="455929"/>
                </a:lnTo>
                <a:lnTo>
                  <a:pt x="110718" y="462279"/>
                </a:lnTo>
                <a:lnTo>
                  <a:pt x="110540" y="462279"/>
                </a:lnTo>
                <a:lnTo>
                  <a:pt x="120611" y="469900"/>
                </a:lnTo>
                <a:lnTo>
                  <a:pt x="120421" y="469900"/>
                </a:lnTo>
                <a:lnTo>
                  <a:pt x="130835" y="476250"/>
                </a:lnTo>
                <a:lnTo>
                  <a:pt x="130632" y="476250"/>
                </a:lnTo>
                <a:lnTo>
                  <a:pt x="141389" y="482600"/>
                </a:lnTo>
                <a:lnTo>
                  <a:pt x="141185" y="482600"/>
                </a:lnTo>
                <a:lnTo>
                  <a:pt x="152247" y="487679"/>
                </a:lnTo>
                <a:lnTo>
                  <a:pt x="152044" y="487679"/>
                </a:lnTo>
                <a:lnTo>
                  <a:pt x="163410" y="492760"/>
                </a:lnTo>
                <a:lnTo>
                  <a:pt x="163195" y="492760"/>
                </a:lnTo>
                <a:lnTo>
                  <a:pt x="174853" y="497839"/>
                </a:lnTo>
                <a:lnTo>
                  <a:pt x="174688" y="497839"/>
                </a:lnTo>
                <a:lnTo>
                  <a:pt x="180619" y="499110"/>
                </a:lnTo>
                <a:lnTo>
                  <a:pt x="186499" y="501650"/>
                </a:lnTo>
                <a:lnTo>
                  <a:pt x="192455" y="502920"/>
                </a:lnTo>
                <a:lnTo>
                  <a:pt x="198462" y="505460"/>
                </a:lnTo>
                <a:lnTo>
                  <a:pt x="201434" y="505460"/>
                </a:lnTo>
                <a:lnTo>
                  <a:pt x="204520" y="506729"/>
                </a:lnTo>
                <a:lnTo>
                  <a:pt x="210642" y="508000"/>
                </a:lnTo>
                <a:lnTo>
                  <a:pt x="216827" y="509270"/>
                </a:lnTo>
                <a:lnTo>
                  <a:pt x="222935" y="509270"/>
                </a:lnTo>
                <a:lnTo>
                  <a:pt x="229336" y="510539"/>
                </a:lnTo>
                <a:lnTo>
                  <a:pt x="235661" y="511810"/>
                </a:lnTo>
                <a:lnTo>
                  <a:pt x="248335" y="511810"/>
                </a:lnTo>
                <a:lnTo>
                  <a:pt x="254927" y="513079"/>
                </a:lnTo>
                <a:lnTo>
                  <a:pt x="329825" y="513079"/>
                </a:lnTo>
                <a:lnTo>
                  <a:pt x="326707" y="514350"/>
                </a:lnTo>
                <a:lnTo>
                  <a:pt x="294665" y="520700"/>
                </a:lnTo>
                <a:close/>
              </a:path>
              <a:path w="523240" h="521970">
                <a:moveTo>
                  <a:pt x="430847" y="74929"/>
                </a:moveTo>
                <a:lnTo>
                  <a:pt x="421525" y="66039"/>
                </a:lnTo>
                <a:lnTo>
                  <a:pt x="421703" y="66039"/>
                </a:lnTo>
                <a:lnTo>
                  <a:pt x="412013" y="58420"/>
                </a:lnTo>
                <a:lnTo>
                  <a:pt x="412191" y="58420"/>
                </a:lnTo>
                <a:lnTo>
                  <a:pt x="402132" y="52070"/>
                </a:lnTo>
                <a:lnTo>
                  <a:pt x="402310" y="52070"/>
                </a:lnTo>
                <a:lnTo>
                  <a:pt x="391896" y="45720"/>
                </a:lnTo>
                <a:lnTo>
                  <a:pt x="392099" y="45720"/>
                </a:lnTo>
                <a:lnTo>
                  <a:pt x="381342" y="39370"/>
                </a:lnTo>
                <a:lnTo>
                  <a:pt x="381546" y="39370"/>
                </a:lnTo>
                <a:lnTo>
                  <a:pt x="370484" y="34289"/>
                </a:lnTo>
                <a:lnTo>
                  <a:pt x="370687" y="34289"/>
                </a:lnTo>
                <a:lnTo>
                  <a:pt x="359321" y="29210"/>
                </a:lnTo>
                <a:lnTo>
                  <a:pt x="359537" y="29210"/>
                </a:lnTo>
                <a:lnTo>
                  <a:pt x="347878" y="24129"/>
                </a:lnTo>
                <a:lnTo>
                  <a:pt x="348043" y="24129"/>
                </a:lnTo>
                <a:lnTo>
                  <a:pt x="342112" y="21589"/>
                </a:lnTo>
                <a:lnTo>
                  <a:pt x="336232" y="20320"/>
                </a:lnTo>
                <a:lnTo>
                  <a:pt x="330276" y="19050"/>
                </a:lnTo>
                <a:lnTo>
                  <a:pt x="324269" y="16510"/>
                </a:lnTo>
                <a:lnTo>
                  <a:pt x="318211" y="15239"/>
                </a:lnTo>
                <a:lnTo>
                  <a:pt x="312089" y="13970"/>
                </a:lnTo>
                <a:lnTo>
                  <a:pt x="305904" y="12700"/>
                </a:lnTo>
                <a:lnTo>
                  <a:pt x="299681" y="11429"/>
                </a:lnTo>
                <a:lnTo>
                  <a:pt x="293522" y="11429"/>
                </a:lnTo>
                <a:lnTo>
                  <a:pt x="287070" y="10160"/>
                </a:lnTo>
                <a:lnTo>
                  <a:pt x="280809" y="10160"/>
                </a:lnTo>
                <a:lnTo>
                  <a:pt x="274269" y="8889"/>
                </a:lnTo>
                <a:lnTo>
                  <a:pt x="332943" y="8889"/>
                </a:lnTo>
                <a:lnTo>
                  <a:pt x="339115" y="11429"/>
                </a:lnTo>
                <a:lnTo>
                  <a:pt x="345224" y="12700"/>
                </a:lnTo>
                <a:lnTo>
                  <a:pt x="385991" y="30479"/>
                </a:lnTo>
                <a:lnTo>
                  <a:pt x="407555" y="44450"/>
                </a:lnTo>
                <a:lnTo>
                  <a:pt x="417804" y="50800"/>
                </a:lnTo>
                <a:lnTo>
                  <a:pt x="427685" y="59689"/>
                </a:lnTo>
                <a:lnTo>
                  <a:pt x="437172" y="67310"/>
                </a:lnTo>
                <a:lnTo>
                  <a:pt x="443649" y="73660"/>
                </a:lnTo>
                <a:lnTo>
                  <a:pt x="430682" y="73660"/>
                </a:lnTo>
                <a:lnTo>
                  <a:pt x="430847" y="74929"/>
                </a:lnTo>
                <a:close/>
              </a:path>
              <a:path w="523240" h="521970">
                <a:moveTo>
                  <a:pt x="91884" y="74929"/>
                </a:moveTo>
                <a:lnTo>
                  <a:pt x="92062" y="73660"/>
                </a:lnTo>
                <a:lnTo>
                  <a:pt x="93216" y="73660"/>
                </a:lnTo>
                <a:lnTo>
                  <a:pt x="91884" y="74929"/>
                </a:lnTo>
                <a:close/>
              </a:path>
              <a:path w="523240" h="521970">
                <a:moveTo>
                  <a:pt x="470344" y="120650"/>
                </a:moveTo>
                <a:lnTo>
                  <a:pt x="463181" y="110489"/>
                </a:lnTo>
                <a:lnTo>
                  <a:pt x="463321" y="110489"/>
                </a:lnTo>
                <a:lnTo>
                  <a:pt x="455701" y="100329"/>
                </a:lnTo>
                <a:lnTo>
                  <a:pt x="455841" y="100329"/>
                </a:lnTo>
                <a:lnTo>
                  <a:pt x="447776" y="91439"/>
                </a:lnTo>
                <a:lnTo>
                  <a:pt x="447928" y="91439"/>
                </a:lnTo>
                <a:lnTo>
                  <a:pt x="439432" y="82550"/>
                </a:lnTo>
                <a:lnTo>
                  <a:pt x="439585" y="82550"/>
                </a:lnTo>
                <a:lnTo>
                  <a:pt x="430682" y="73660"/>
                </a:lnTo>
                <a:lnTo>
                  <a:pt x="443649" y="73660"/>
                </a:lnTo>
                <a:lnTo>
                  <a:pt x="446239" y="76200"/>
                </a:lnTo>
                <a:lnTo>
                  <a:pt x="478167" y="114300"/>
                </a:lnTo>
                <a:lnTo>
                  <a:pt x="481193" y="119379"/>
                </a:lnTo>
                <a:lnTo>
                  <a:pt x="470217" y="119379"/>
                </a:lnTo>
                <a:lnTo>
                  <a:pt x="470344" y="120650"/>
                </a:lnTo>
                <a:close/>
              </a:path>
              <a:path w="523240" h="521970">
                <a:moveTo>
                  <a:pt x="52387" y="120650"/>
                </a:moveTo>
                <a:lnTo>
                  <a:pt x="52514" y="119379"/>
                </a:lnTo>
                <a:lnTo>
                  <a:pt x="53282" y="119379"/>
                </a:lnTo>
                <a:lnTo>
                  <a:pt x="52387" y="120650"/>
                </a:lnTo>
                <a:close/>
              </a:path>
              <a:path w="523240" h="521970">
                <a:moveTo>
                  <a:pt x="476884" y="130810"/>
                </a:moveTo>
                <a:lnTo>
                  <a:pt x="470217" y="119379"/>
                </a:lnTo>
                <a:lnTo>
                  <a:pt x="481193" y="119379"/>
                </a:lnTo>
                <a:lnTo>
                  <a:pt x="484974" y="125729"/>
                </a:lnTo>
                <a:lnTo>
                  <a:pt x="487332" y="129539"/>
                </a:lnTo>
                <a:lnTo>
                  <a:pt x="476770" y="129539"/>
                </a:lnTo>
                <a:lnTo>
                  <a:pt x="476884" y="130810"/>
                </a:lnTo>
                <a:close/>
              </a:path>
              <a:path w="523240" h="521970">
                <a:moveTo>
                  <a:pt x="45847" y="130810"/>
                </a:moveTo>
                <a:lnTo>
                  <a:pt x="45961" y="129539"/>
                </a:lnTo>
                <a:lnTo>
                  <a:pt x="46587" y="129539"/>
                </a:lnTo>
                <a:lnTo>
                  <a:pt x="45847" y="130810"/>
                </a:lnTo>
                <a:close/>
              </a:path>
              <a:path w="523240" h="521970">
                <a:moveTo>
                  <a:pt x="522744" y="267970"/>
                </a:moveTo>
                <a:lnTo>
                  <a:pt x="513219" y="267970"/>
                </a:lnTo>
                <a:lnTo>
                  <a:pt x="513219" y="254000"/>
                </a:lnTo>
                <a:lnTo>
                  <a:pt x="512965" y="247650"/>
                </a:lnTo>
                <a:lnTo>
                  <a:pt x="512559" y="241300"/>
                </a:lnTo>
                <a:lnTo>
                  <a:pt x="511987" y="234950"/>
                </a:lnTo>
                <a:lnTo>
                  <a:pt x="511263" y="228600"/>
                </a:lnTo>
                <a:lnTo>
                  <a:pt x="510387" y="222250"/>
                </a:lnTo>
                <a:lnTo>
                  <a:pt x="509358" y="215900"/>
                </a:lnTo>
                <a:lnTo>
                  <a:pt x="508165" y="209550"/>
                </a:lnTo>
                <a:lnTo>
                  <a:pt x="506831" y="204470"/>
                </a:lnTo>
                <a:lnTo>
                  <a:pt x="505358" y="198120"/>
                </a:lnTo>
                <a:lnTo>
                  <a:pt x="503720" y="191770"/>
                </a:lnTo>
                <a:lnTo>
                  <a:pt x="501954" y="185420"/>
                </a:lnTo>
                <a:lnTo>
                  <a:pt x="500049" y="180339"/>
                </a:lnTo>
                <a:lnTo>
                  <a:pt x="497992" y="173989"/>
                </a:lnTo>
                <a:lnTo>
                  <a:pt x="493458" y="162560"/>
                </a:lnTo>
                <a:lnTo>
                  <a:pt x="488403" y="151129"/>
                </a:lnTo>
                <a:lnTo>
                  <a:pt x="482841" y="140970"/>
                </a:lnTo>
                <a:lnTo>
                  <a:pt x="476770" y="129539"/>
                </a:lnTo>
                <a:lnTo>
                  <a:pt x="487332" y="129539"/>
                </a:lnTo>
                <a:lnTo>
                  <a:pt x="491261" y="135889"/>
                </a:lnTo>
                <a:lnTo>
                  <a:pt x="497039" y="147320"/>
                </a:lnTo>
                <a:lnTo>
                  <a:pt x="502272" y="158750"/>
                </a:lnTo>
                <a:lnTo>
                  <a:pt x="506945" y="171450"/>
                </a:lnTo>
                <a:lnTo>
                  <a:pt x="509079" y="176529"/>
                </a:lnTo>
                <a:lnTo>
                  <a:pt x="518744" y="214629"/>
                </a:lnTo>
                <a:lnTo>
                  <a:pt x="522744" y="254000"/>
                </a:lnTo>
                <a:lnTo>
                  <a:pt x="522744" y="267970"/>
                </a:lnTo>
                <a:close/>
              </a:path>
              <a:path w="523240" h="521970">
                <a:moveTo>
                  <a:pt x="9554" y="267970"/>
                </a:moveTo>
                <a:lnTo>
                  <a:pt x="9512" y="266700"/>
                </a:lnTo>
                <a:lnTo>
                  <a:pt x="9554" y="267970"/>
                </a:lnTo>
                <a:close/>
              </a:path>
              <a:path w="523240" h="521970">
                <a:moveTo>
                  <a:pt x="518957" y="306070"/>
                </a:moveTo>
                <a:lnTo>
                  <a:pt x="509358" y="306070"/>
                </a:lnTo>
                <a:lnTo>
                  <a:pt x="510400" y="299720"/>
                </a:lnTo>
                <a:lnTo>
                  <a:pt x="511276" y="293370"/>
                </a:lnTo>
                <a:lnTo>
                  <a:pt x="512000" y="287020"/>
                </a:lnTo>
                <a:lnTo>
                  <a:pt x="512572" y="280670"/>
                </a:lnTo>
                <a:lnTo>
                  <a:pt x="512978" y="274320"/>
                </a:lnTo>
                <a:lnTo>
                  <a:pt x="513219" y="266700"/>
                </a:lnTo>
                <a:lnTo>
                  <a:pt x="513219" y="267970"/>
                </a:lnTo>
                <a:lnTo>
                  <a:pt x="522744" y="267970"/>
                </a:lnTo>
                <a:lnTo>
                  <a:pt x="522477" y="274320"/>
                </a:lnTo>
                <a:lnTo>
                  <a:pt x="522058" y="280670"/>
                </a:lnTo>
                <a:lnTo>
                  <a:pt x="521474" y="287020"/>
                </a:lnTo>
                <a:lnTo>
                  <a:pt x="520725" y="294639"/>
                </a:lnTo>
                <a:lnTo>
                  <a:pt x="519811" y="300989"/>
                </a:lnTo>
                <a:lnTo>
                  <a:pt x="518957" y="306070"/>
                </a:lnTo>
                <a:close/>
              </a:path>
              <a:path w="523240" h="521970">
                <a:moveTo>
                  <a:pt x="13601" y="306070"/>
                </a:moveTo>
                <a:lnTo>
                  <a:pt x="13373" y="306070"/>
                </a:lnTo>
                <a:lnTo>
                  <a:pt x="13360" y="304800"/>
                </a:lnTo>
                <a:lnTo>
                  <a:pt x="13601" y="306070"/>
                </a:lnTo>
                <a:close/>
              </a:path>
              <a:path w="523240" h="521970">
                <a:moveTo>
                  <a:pt x="507799" y="347979"/>
                </a:moveTo>
                <a:lnTo>
                  <a:pt x="497992" y="347979"/>
                </a:lnTo>
                <a:lnTo>
                  <a:pt x="500087" y="341629"/>
                </a:lnTo>
                <a:lnTo>
                  <a:pt x="501992" y="335279"/>
                </a:lnTo>
                <a:lnTo>
                  <a:pt x="503758" y="330200"/>
                </a:lnTo>
                <a:lnTo>
                  <a:pt x="505383" y="323850"/>
                </a:lnTo>
                <a:lnTo>
                  <a:pt x="506856" y="317500"/>
                </a:lnTo>
                <a:lnTo>
                  <a:pt x="508190" y="311150"/>
                </a:lnTo>
                <a:lnTo>
                  <a:pt x="509371" y="304800"/>
                </a:lnTo>
                <a:lnTo>
                  <a:pt x="509358" y="306070"/>
                </a:lnTo>
                <a:lnTo>
                  <a:pt x="518957" y="306070"/>
                </a:lnTo>
                <a:lnTo>
                  <a:pt x="509079" y="344170"/>
                </a:lnTo>
                <a:lnTo>
                  <a:pt x="507799" y="347979"/>
                </a:lnTo>
                <a:close/>
              </a:path>
              <a:path w="523240" h="521970">
                <a:moveTo>
                  <a:pt x="25135" y="347979"/>
                </a:moveTo>
                <a:lnTo>
                  <a:pt x="24739" y="347979"/>
                </a:lnTo>
                <a:lnTo>
                  <a:pt x="24676" y="346710"/>
                </a:lnTo>
                <a:lnTo>
                  <a:pt x="25135" y="347979"/>
                </a:lnTo>
                <a:close/>
              </a:path>
              <a:path w="523240" h="521970">
                <a:moveTo>
                  <a:pt x="467552" y="421639"/>
                </a:moveTo>
                <a:lnTo>
                  <a:pt x="455701" y="421639"/>
                </a:lnTo>
                <a:lnTo>
                  <a:pt x="463321" y="411479"/>
                </a:lnTo>
                <a:lnTo>
                  <a:pt x="463181" y="411479"/>
                </a:lnTo>
                <a:lnTo>
                  <a:pt x="470344" y="401320"/>
                </a:lnTo>
                <a:lnTo>
                  <a:pt x="476884" y="391160"/>
                </a:lnTo>
                <a:lnTo>
                  <a:pt x="482955" y="381000"/>
                </a:lnTo>
                <a:lnTo>
                  <a:pt x="488505" y="369570"/>
                </a:lnTo>
                <a:lnTo>
                  <a:pt x="493547" y="359410"/>
                </a:lnTo>
                <a:lnTo>
                  <a:pt x="498055" y="346710"/>
                </a:lnTo>
                <a:lnTo>
                  <a:pt x="497992" y="347979"/>
                </a:lnTo>
                <a:lnTo>
                  <a:pt x="507799" y="347979"/>
                </a:lnTo>
                <a:lnTo>
                  <a:pt x="491261" y="386079"/>
                </a:lnTo>
                <a:lnTo>
                  <a:pt x="478167" y="406400"/>
                </a:lnTo>
                <a:lnTo>
                  <a:pt x="470877" y="417829"/>
                </a:lnTo>
                <a:lnTo>
                  <a:pt x="467552" y="421639"/>
                </a:lnTo>
                <a:close/>
              </a:path>
              <a:path w="523240" h="521970">
                <a:moveTo>
                  <a:pt x="67898" y="421639"/>
                </a:moveTo>
                <a:lnTo>
                  <a:pt x="67030" y="421639"/>
                </a:lnTo>
                <a:lnTo>
                  <a:pt x="66890" y="420370"/>
                </a:lnTo>
                <a:lnTo>
                  <a:pt x="67898" y="421639"/>
                </a:lnTo>
                <a:close/>
              </a:path>
              <a:path w="523240" h="521970">
                <a:moveTo>
                  <a:pt x="435590" y="455929"/>
                </a:moveTo>
                <a:lnTo>
                  <a:pt x="421525" y="455929"/>
                </a:lnTo>
                <a:lnTo>
                  <a:pt x="430847" y="447039"/>
                </a:lnTo>
                <a:lnTo>
                  <a:pt x="430682" y="447039"/>
                </a:lnTo>
                <a:lnTo>
                  <a:pt x="439585" y="439420"/>
                </a:lnTo>
                <a:lnTo>
                  <a:pt x="439432" y="439420"/>
                </a:lnTo>
                <a:lnTo>
                  <a:pt x="447928" y="430529"/>
                </a:lnTo>
                <a:lnTo>
                  <a:pt x="447776" y="430529"/>
                </a:lnTo>
                <a:lnTo>
                  <a:pt x="455841" y="420370"/>
                </a:lnTo>
                <a:lnTo>
                  <a:pt x="455701" y="421639"/>
                </a:lnTo>
                <a:lnTo>
                  <a:pt x="467552" y="421639"/>
                </a:lnTo>
                <a:lnTo>
                  <a:pt x="463118" y="426720"/>
                </a:lnTo>
                <a:lnTo>
                  <a:pt x="454901" y="436879"/>
                </a:lnTo>
                <a:lnTo>
                  <a:pt x="446239" y="445770"/>
                </a:lnTo>
                <a:lnTo>
                  <a:pt x="437172" y="454660"/>
                </a:lnTo>
                <a:lnTo>
                  <a:pt x="435590" y="455929"/>
                </a:lnTo>
                <a:close/>
              </a:path>
              <a:path w="523240" h="521970">
                <a:moveTo>
                  <a:pt x="102643" y="455929"/>
                </a:moveTo>
                <a:lnTo>
                  <a:pt x="101206" y="455929"/>
                </a:lnTo>
                <a:lnTo>
                  <a:pt x="101028" y="454660"/>
                </a:lnTo>
                <a:lnTo>
                  <a:pt x="102643" y="455929"/>
                </a:lnTo>
                <a:close/>
              </a:path>
              <a:path w="523240" h="521970">
                <a:moveTo>
                  <a:pt x="354256" y="505460"/>
                </a:moveTo>
                <a:lnTo>
                  <a:pt x="324269" y="505460"/>
                </a:lnTo>
                <a:lnTo>
                  <a:pt x="330390" y="502920"/>
                </a:lnTo>
                <a:lnTo>
                  <a:pt x="336346" y="501650"/>
                </a:lnTo>
                <a:lnTo>
                  <a:pt x="342226" y="499110"/>
                </a:lnTo>
                <a:lnTo>
                  <a:pt x="348043" y="497839"/>
                </a:lnTo>
                <a:lnTo>
                  <a:pt x="347878" y="497839"/>
                </a:lnTo>
                <a:lnTo>
                  <a:pt x="359537" y="492760"/>
                </a:lnTo>
                <a:lnTo>
                  <a:pt x="359321" y="492760"/>
                </a:lnTo>
                <a:lnTo>
                  <a:pt x="370687" y="487679"/>
                </a:lnTo>
                <a:lnTo>
                  <a:pt x="370484" y="487679"/>
                </a:lnTo>
                <a:lnTo>
                  <a:pt x="381546" y="482600"/>
                </a:lnTo>
                <a:lnTo>
                  <a:pt x="381342" y="482600"/>
                </a:lnTo>
                <a:lnTo>
                  <a:pt x="392099" y="476250"/>
                </a:lnTo>
                <a:lnTo>
                  <a:pt x="391896" y="476250"/>
                </a:lnTo>
                <a:lnTo>
                  <a:pt x="402310" y="469900"/>
                </a:lnTo>
                <a:lnTo>
                  <a:pt x="402132" y="469900"/>
                </a:lnTo>
                <a:lnTo>
                  <a:pt x="412191" y="462279"/>
                </a:lnTo>
                <a:lnTo>
                  <a:pt x="412013" y="462279"/>
                </a:lnTo>
                <a:lnTo>
                  <a:pt x="421703" y="454660"/>
                </a:lnTo>
                <a:lnTo>
                  <a:pt x="421525" y="455929"/>
                </a:lnTo>
                <a:lnTo>
                  <a:pt x="435590" y="455929"/>
                </a:lnTo>
                <a:lnTo>
                  <a:pt x="396951" y="483870"/>
                </a:lnTo>
                <a:lnTo>
                  <a:pt x="374726" y="496570"/>
                </a:lnTo>
                <a:lnTo>
                  <a:pt x="354256" y="505460"/>
                </a:lnTo>
                <a:close/>
              </a:path>
              <a:path w="523240" h="521970">
                <a:moveTo>
                  <a:pt x="201434" y="505460"/>
                </a:moveTo>
                <a:lnTo>
                  <a:pt x="198462" y="505460"/>
                </a:lnTo>
                <a:lnTo>
                  <a:pt x="198348" y="504189"/>
                </a:lnTo>
                <a:lnTo>
                  <a:pt x="201434" y="505460"/>
                </a:lnTo>
                <a:close/>
              </a:path>
              <a:path w="523240" h="521970">
                <a:moveTo>
                  <a:pt x="329825" y="513079"/>
                </a:moveTo>
                <a:lnTo>
                  <a:pt x="267804" y="513079"/>
                </a:lnTo>
                <a:lnTo>
                  <a:pt x="274396" y="511810"/>
                </a:lnTo>
                <a:lnTo>
                  <a:pt x="287070" y="511810"/>
                </a:lnTo>
                <a:lnTo>
                  <a:pt x="293522" y="510539"/>
                </a:lnTo>
                <a:lnTo>
                  <a:pt x="299796" y="509270"/>
                </a:lnTo>
                <a:lnTo>
                  <a:pt x="305904" y="509270"/>
                </a:lnTo>
                <a:lnTo>
                  <a:pt x="312204" y="508000"/>
                </a:lnTo>
                <a:lnTo>
                  <a:pt x="318325" y="506729"/>
                </a:lnTo>
                <a:lnTo>
                  <a:pt x="324396" y="504189"/>
                </a:lnTo>
                <a:lnTo>
                  <a:pt x="324269" y="505460"/>
                </a:lnTo>
                <a:lnTo>
                  <a:pt x="354256" y="505460"/>
                </a:lnTo>
                <a:lnTo>
                  <a:pt x="351294" y="506729"/>
                </a:lnTo>
                <a:lnTo>
                  <a:pt x="345224" y="508000"/>
                </a:lnTo>
                <a:lnTo>
                  <a:pt x="339115" y="510539"/>
                </a:lnTo>
                <a:lnTo>
                  <a:pt x="332943" y="511810"/>
                </a:lnTo>
                <a:lnTo>
                  <a:pt x="329825" y="513079"/>
                </a:lnTo>
                <a:close/>
              </a:path>
              <a:path w="523240" h="521970">
                <a:moveTo>
                  <a:pt x="281482" y="521970"/>
                </a:moveTo>
                <a:lnTo>
                  <a:pt x="241249" y="521970"/>
                </a:lnTo>
                <a:lnTo>
                  <a:pt x="234645" y="520700"/>
                </a:lnTo>
                <a:lnTo>
                  <a:pt x="288086" y="520700"/>
                </a:lnTo>
                <a:lnTo>
                  <a:pt x="281482" y="521970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52770" y="4810087"/>
            <a:ext cx="163614" cy="156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35875" y="4672253"/>
            <a:ext cx="340360" cy="352425"/>
          </a:xfrm>
          <a:custGeom>
            <a:avLst/>
            <a:gdLst/>
            <a:ahLst/>
            <a:cxnLst/>
            <a:rect l="l" t="t" r="r" b="b"/>
            <a:pathLst>
              <a:path w="340359" h="352425">
                <a:moveTo>
                  <a:pt x="328396" y="352209"/>
                </a:moveTo>
                <a:lnTo>
                  <a:pt x="0" y="11010"/>
                </a:lnTo>
                <a:lnTo>
                  <a:pt x="11442" y="0"/>
                </a:lnTo>
                <a:lnTo>
                  <a:pt x="339839" y="341198"/>
                </a:lnTo>
                <a:lnTo>
                  <a:pt x="328396" y="352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35837" y="4647361"/>
            <a:ext cx="360045" cy="377190"/>
          </a:xfrm>
          <a:custGeom>
            <a:avLst/>
            <a:gdLst/>
            <a:ahLst/>
            <a:cxnLst/>
            <a:rect l="l" t="t" r="r" b="b"/>
            <a:pathLst>
              <a:path w="360045" h="377189">
                <a:moveTo>
                  <a:pt x="11506" y="377063"/>
                </a:moveTo>
                <a:lnTo>
                  <a:pt x="0" y="366128"/>
                </a:lnTo>
                <a:lnTo>
                  <a:pt x="348348" y="0"/>
                </a:lnTo>
                <a:lnTo>
                  <a:pt x="359841" y="10947"/>
                </a:lnTo>
                <a:lnTo>
                  <a:pt x="11506" y="3770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279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813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346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879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413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0946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1480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013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5469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30803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3613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147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680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213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747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280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8141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3475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8809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41438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79" y="7619"/>
                </a:moveTo>
                <a:lnTo>
                  <a:pt x="0" y="7619"/>
                </a:lnTo>
                <a:lnTo>
                  <a:pt x="0" y="0"/>
                </a:lnTo>
                <a:lnTo>
                  <a:pt x="30479" y="0"/>
                </a:lnTo>
                <a:lnTo>
                  <a:pt x="30479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94779" y="4910772"/>
            <a:ext cx="30480" cy="7620"/>
          </a:xfrm>
          <a:custGeom>
            <a:avLst/>
            <a:gdLst/>
            <a:ahLst/>
            <a:cxnLst/>
            <a:rect l="l" t="t" r="r" b="b"/>
            <a:pathLst>
              <a:path w="30479" h="7620">
                <a:moveTo>
                  <a:pt x="30480" y="7619"/>
                </a:moveTo>
                <a:lnTo>
                  <a:pt x="0" y="7619"/>
                </a:lnTo>
                <a:lnTo>
                  <a:pt x="0" y="0"/>
                </a:lnTo>
                <a:lnTo>
                  <a:pt x="30480" y="0"/>
                </a:lnTo>
                <a:lnTo>
                  <a:pt x="30480" y="76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59423" y="340774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58940" y="346108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58470" y="351442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58001" y="3567760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57518" y="36210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57048" y="367442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56578" y="372776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356096" y="378110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55626" y="383444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6355143" y="3887787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354673" y="39411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54203" y="399445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53721" y="404779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353251" y="410113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352781" y="415447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52298" y="420781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351828" y="42611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351358" y="431448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350876" y="436782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50406" y="442116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49936" y="447450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49453" y="4527842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348984" y="45811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48514" y="463450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348031" y="468784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347561" y="474118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347091" y="479452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346609" y="4847869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346139" y="49011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19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345656" y="495453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345186" y="500787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344716" y="506121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344234" y="511455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343764" y="5167896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3294" y="52212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42811" y="527456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79" y="0"/>
                </a:lnTo>
                <a:lnTo>
                  <a:pt x="7899" y="76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342341" y="532790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341871" y="538124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41389" y="5434584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40919" y="5487923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340449" y="55412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79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339966" y="559459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39497" y="564793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339027" y="570127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80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338544" y="575461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6338074" y="5807951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67"/>
                </a:lnTo>
                <a:lnTo>
                  <a:pt x="266" y="0"/>
                </a:lnTo>
                <a:lnTo>
                  <a:pt x="7886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337604" y="586127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56"/>
                </a:moveTo>
                <a:lnTo>
                  <a:pt x="0" y="30480"/>
                </a:lnTo>
                <a:lnTo>
                  <a:pt x="266" y="0"/>
                </a:lnTo>
                <a:lnTo>
                  <a:pt x="7886" y="76"/>
                </a:lnTo>
                <a:lnTo>
                  <a:pt x="7620" y="305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337122" y="591461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86" y="76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6336652" y="596795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19" y="30543"/>
                </a:moveTo>
                <a:lnTo>
                  <a:pt x="0" y="30479"/>
                </a:lnTo>
                <a:lnTo>
                  <a:pt x="266" y="0"/>
                </a:lnTo>
                <a:lnTo>
                  <a:pt x="7886" y="63"/>
                </a:lnTo>
                <a:lnTo>
                  <a:pt x="7619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336169" y="6021298"/>
            <a:ext cx="8255" cy="31115"/>
          </a:xfrm>
          <a:custGeom>
            <a:avLst/>
            <a:gdLst/>
            <a:ahLst/>
            <a:cxnLst/>
            <a:rect l="l" t="t" r="r" b="b"/>
            <a:pathLst>
              <a:path w="8254" h="31114">
                <a:moveTo>
                  <a:pt x="7620" y="30543"/>
                </a:moveTo>
                <a:lnTo>
                  <a:pt x="0" y="30479"/>
                </a:lnTo>
                <a:lnTo>
                  <a:pt x="279" y="0"/>
                </a:lnTo>
                <a:lnTo>
                  <a:pt x="7899" y="63"/>
                </a:lnTo>
                <a:lnTo>
                  <a:pt x="7620" y="30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320332" y="4072216"/>
            <a:ext cx="86995" cy="83185"/>
          </a:xfrm>
          <a:custGeom>
            <a:avLst/>
            <a:gdLst/>
            <a:ahLst/>
            <a:cxnLst/>
            <a:rect l="l" t="t" r="r" b="b"/>
            <a:pathLst>
              <a:path w="86995" h="83185">
                <a:moveTo>
                  <a:pt x="43497" y="82803"/>
                </a:moveTo>
                <a:lnTo>
                  <a:pt x="26555" y="79544"/>
                </a:lnTo>
                <a:lnTo>
                  <a:pt x="12738" y="70675"/>
                </a:lnTo>
                <a:lnTo>
                  <a:pt x="3417" y="57515"/>
                </a:lnTo>
                <a:lnTo>
                  <a:pt x="0" y="41401"/>
                </a:lnTo>
                <a:lnTo>
                  <a:pt x="3417" y="25288"/>
                </a:lnTo>
                <a:lnTo>
                  <a:pt x="12738" y="12128"/>
                </a:lnTo>
                <a:lnTo>
                  <a:pt x="26591" y="3249"/>
                </a:lnTo>
                <a:lnTo>
                  <a:pt x="43497" y="0"/>
                </a:lnTo>
                <a:lnTo>
                  <a:pt x="60427" y="3254"/>
                </a:lnTo>
                <a:lnTo>
                  <a:pt x="74198" y="12085"/>
                </a:lnTo>
                <a:lnTo>
                  <a:pt x="83393" y="25144"/>
                </a:lnTo>
                <a:lnTo>
                  <a:pt x="86563" y="41059"/>
                </a:lnTo>
                <a:lnTo>
                  <a:pt x="83393" y="57370"/>
                </a:lnTo>
                <a:lnTo>
                  <a:pt x="74198" y="70632"/>
                </a:lnTo>
                <a:lnTo>
                  <a:pt x="60391" y="79549"/>
                </a:lnTo>
                <a:lnTo>
                  <a:pt x="4349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313987" y="4065866"/>
            <a:ext cx="99695" cy="95885"/>
          </a:xfrm>
          <a:custGeom>
            <a:avLst/>
            <a:gdLst/>
            <a:ahLst/>
            <a:cxnLst/>
            <a:rect l="l" t="t" r="r" b="b"/>
            <a:pathLst>
              <a:path w="99695" h="95885">
                <a:moveTo>
                  <a:pt x="49843" y="95503"/>
                </a:moveTo>
                <a:lnTo>
                  <a:pt x="11463" y="78244"/>
                </a:lnTo>
                <a:lnTo>
                  <a:pt x="0" y="48082"/>
                </a:lnTo>
                <a:lnTo>
                  <a:pt x="0" y="47409"/>
                </a:lnTo>
                <a:lnTo>
                  <a:pt x="18245" y="10807"/>
                </a:lnTo>
                <a:lnTo>
                  <a:pt x="49843" y="0"/>
                </a:lnTo>
                <a:lnTo>
                  <a:pt x="54897" y="241"/>
                </a:lnTo>
                <a:lnTo>
                  <a:pt x="83631" y="12700"/>
                </a:lnTo>
                <a:lnTo>
                  <a:pt x="49538" y="12700"/>
                </a:lnTo>
                <a:lnTo>
                  <a:pt x="49842" y="12713"/>
                </a:lnTo>
                <a:lnTo>
                  <a:pt x="46804" y="12852"/>
                </a:lnTo>
                <a:lnTo>
                  <a:pt x="46299" y="12852"/>
                </a:lnTo>
                <a:lnTo>
                  <a:pt x="45690" y="12903"/>
                </a:lnTo>
                <a:lnTo>
                  <a:pt x="45947" y="12903"/>
                </a:lnTo>
                <a:lnTo>
                  <a:pt x="42774" y="13360"/>
                </a:lnTo>
                <a:lnTo>
                  <a:pt x="42578" y="13360"/>
                </a:lnTo>
                <a:lnTo>
                  <a:pt x="41981" y="13474"/>
                </a:lnTo>
                <a:lnTo>
                  <a:pt x="42110" y="13474"/>
                </a:lnTo>
                <a:lnTo>
                  <a:pt x="39090" y="14211"/>
                </a:lnTo>
                <a:lnTo>
                  <a:pt x="38413" y="14376"/>
                </a:lnTo>
                <a:lnTo>
                  <a:pt x="35651" y="15379"/>
                </a:lnTo>
                <a:lnTo>
                  <a:pt x="35168" y="15538"/>
                </a:lnTo>
                <a:lnTo>
                  <a:pt x="32329" y="16852"/>
                </a:lnTo>
                <a:lnTo>
                  <a:pt x="31745" y="17119"/>
                </a:lnTo>
                <a:lnTo>
                  <a:pt x="29268" y="18592"/>
                </a:lnTo>
                <a:lnTo>
                  <a:pt x="28852" y="18822"/>
                </a:lnTo>
                <a:lnTo>
                  <a:pt x="26369" y="20612"/>
                </a:lnTo>
                <a:lnTo>
                  <a:pt x="25917" y="20929"/>
                </a:lnTo>
                <a:lnTo>
                  <a:pt x="23721" y="22860"/>
                </a:lnTo>
                <a:lnTo>
                  <a:pt x="23236" y="23279"/>
                </a:lnTo>
                <a:lnTo>
                  <a:pt x="21309" y="25336"/>
                </a:lnTo>
                <a:lnTo>
                  <a:pt x="20990" y="25657"/>
                </a:lnTo>
                <a:lnTo>
                  <a:pt x="20899" y="25806"/>
                </a:lnTo>
                <a:lnTo>
                  <a:pt x="19164" y="28016"/>
                </a:lnTo>
                <a:lnTo>
                  <a:pt x="18914" y="28312"/>
                </a:lnTo>
                <a:lnTo>
                  <a:pt x="18796" y="28524"/>
                </a:lnTo>
                <a:lnTo>
                  <a:pt x="17286" y="30886"/>
                </a:lnTo>
                <a:lnTo>
                  <a:pt x="16937" y="31432"/>
                </a:lnTo>
                <a:lnTo>
                  <a:pt x="15721" y="33921"/>
                </a:lnTo>
                <a:lnTo>
                  <a:pt x="15531" y="34262"/>
                </a:lnTo>
                <a:lnTo>
                  <a:pt x="15455" y="34505"/>
                </a:lnTo>
                <a:lnTo>
                  <a:pt x="14458" y="37096"/>
                </a:lnTo>
                <a:lnTo>
                  <a:pt x="14317" y="37418"/>
                </a:lnTo>
                <a:lnTo>
                  <a:pt x="14159" y="38074"/>
                </a:lnTo>
                <a:lnTo>
                  <a:pt x="13530" y="40411"/>
                </a:lnTo>
                <a:lnTo>
                  <a:pt x="13426" y="40730"/>
                </a:lnTo>
                <a:lnTo>
                  <a:pt x="13391" y="41059"/>
                </a:lnTo>
                <a:lnTo>
                  <a:pt x="12943" y="43853"/>
                </a:lnTo>
                <a:lnTo>
                  <a:pt x="12719" y="47409"/>
                </a:lnTo>
                <a:lnTo>
                  <a:pt x="12835" y="50977"/>
                </a:lnTo>
                <a:lnTo>
                  <a:pt x="13391" y="54444"/>
                </a:lnTo>
                <a:lnTo>
                  <a:pt x="13426" y="54773"/>
                </a:lnTo>
                <a:lnTo>
                  <a:pt x="13530" y="55092"/>
                </a:lnTo>
                <a:lnTo>
                  <a:pt x="14159" y="57429"/>
                </a:lnTo>
                <a:lnTo>
                  <a:pt x="14219" y="57785"/>
                </a:lnTo>
                <a:lnTo>
                  <a:pt x="14422" y="58407"/>
                </a:lnTo>
                <a:lnTo>
                  <a:pt x="15455" y="60998"/>
                </a:lnTo>
                <a:lnTo>
                  <a:pt x="15680" y="61582"/>
                </a:lnTo>
                <a:lnTo>
                  <a:pt x="16978" y="64071"/>
                </a:lnTo>
                <a:lnTo>
                  <a:pt x="17254" y="64617"/>
                </a:lnTo>
                <a:lnTo>
                  <a:pt x="18796" y="66979"/>
                </a:lnTo>
                <a:lnTo>
                  <a:pt x="19121" y="67487"/>
                </a:lnTo>
                <a:lnTo>
                  <a:pt x="20899" y="69697"/>
                </a:lnTo>
                <a:lnTo>
                  <a:pt x="21268" y="70167"/>
                </a:lnTo>
                <a:lnTo>
                  <a:pt x="23269" y="72224"/>
                </a:lnTo>
                <a:lnTo>
                  <a:pt x="23668" y="72644"/>
                </a:lnTo>
                <a:lnTo>
                  <a:pt x="25896" y="74523"/>
                </a:lnTo>
                <a:lnTo>
                  <a:pt x="26322" y="74891"/>
                </a:lnTo>
                <a:lnTo>
                  <a:pt x="28741" y="76581"/>
                </a:lnTo>
                <a:lnTo>
                  <a:pt x="29205" y="76911"/>
                </a:lnTo>
                <a:lnTo>
                  <a:pt x="31817" y="78384"/>
                </a:lnTo>
                <a:lnTo>
                  <a:pt x="32278" y="78651"/>
                </a:lnTo>
                <a:lnTo>
                  <a:pt x="35055" y="79895"/>
                </a:lnTo>
                <a:lnTo>
                  <a:pt x="35555" y="80124"/>
                </a:lnTo>
                <a:lnTo>
                  <a:pt x="38524" y="81127"/>
                </a:lnTo>
                <a:lnTo>
                  <a:pt x="38997" y="81292"/>
                </a:lnTo>
                <a:lnTo>
                  <a:pt x="42110" y="82029"/>
                </a:lnTo>
                <a:lnTo>
                  <a:pt x="41981" y="82029"/>
                </a:lnTo>
                <a:lnTo>
                  <a:pt x="42578" y="82143"/>
                </a:lnTo>
                <a:lnTo>
                  <a:pt x="42774" y="82143"/>
                </a:lnTo>
                <a:lnTo>
                  <a:pt x="45859" y="82588"/>
                </a:lnTo>
                <a:lnTo>
                  <a:pt x="45690" y="82588"/>
                </a:lnTo>
                <a:lnTo>
                  <a:pt x="46299" y="82651"/>
                </a:lnTo>
                <a:lnTo>
                  <a:pt x="47001" y="82651"/>
                </a:lnTo>
                <a:lnTo>
                  <a:pt x="49842" y="82789"/>
                </a:lnTo>
                <a:lnTo>
                  <a:pt x="49538" y="82803"/>
                </a:lnTo>
                <a:lnTo>
                  <a:pt x="83631" y="82803"/>
                </a:lnTo>
                <a:lnTo>
                  <a:pt x="81440" y="84696"/>
                </a:lnTo>
                <a:lnTo>
                  <a:pt x="54897" y="95262"/>
                </a:lnTo>
                <a:lnTo>
                  <a:pt x="49843" y="95503"/>
                </a:lnTo>
                <a:close/>
              </a:path>
              <a:path w="99695" h="95885">
                <a:moveTo>
                  <a:pt x="49842" y="12713"/>
                </a:moveTo>
                <a:lnTo>
                  <a:pt x="49538" y="12700"/>
                </a:lnTo>
                <a:lnTo>
                  <a:pt x="50147" y="12700"/>
                </a:lnTo>
                <a:lnTo>
                  <a:pt x="49842" y="12713"/>
                </a:lnTo>
                <a:close/>
              </a:path>
              <a:path w="99695" h="95885">
                <a:moveTo>
                  <a:pt x="53606" y="12885"/>
                </a:moveTo>
                <a:lnTo>
                  <a:pt x="49842" y="12713"/>
                </a:lnTo>
                <a:lnTo>
                  <a:pt x="50147" y="12700"/>
                </a:lnTo>
                <a:lnTo>
                  <a:pt x="83631" y="12700"/>
                </a:lnTo>
                <a:lnTo>
                  <a:pt x="83807" y="12852"/>
                </a:lnTo>
                <a:lnTo>
                  <a:pt x="53373" y="12852"/>
                </a:lnTo>
                <a:lnTo>
                  <a:pt x="53606" y="12885"/>
                </a:lnTo>
                <a:close/>
              </a:path>
              <a:path w="99695" h="95885">
                <a:moveTo>
                  <a:pt x="45690" y="12903"/>
                </a:moveTo>
                <a:lnTo>
                  <a:pt x="46299" y="12852"/>
                </a:lnTo>
                <a:lnTo>
                  <a:pt x="46066" y="12886"/>
                </a:lnTo>
                <a:lnTo>
                  <a:pt x="45690" y="12903"/>
                </a:lnTo>
                <a:close/>
              </a:path>
              <a:path w="99695" h="95885">
                <a:moveTo>
                  <a:pt x="46066" y="12886"/>
                </a:moveTo>
                <a:lnTo>
                  <a:pt x="46299" y="12852"/>
                </a:lnTo>
                <a:lnTo>
                  <a:pt x="46804" y="12852"/>
                </a:lnTo>
                <a:lnTo>
                  <a:pt x="46066" y="12886"/>
                </a:lnTo>
                <a:close/>
              </a:path>
              <a:path w="99695" h="95885">
                <a:moveTo>
                  <a:pt x="53983" y="12903"/>
                </a:moveTo>
                <a:lnTo>
                  <a:pt x="53606" y="12885"/>
                </a:lnTo>
                <a:lnTo>
                  <a:pt x="53373" y="12852"/>
                </a:lnTo>
                <a:lnTo>
                  <a:pt x="53983" y="12903"/>
                </a:lnTo>
                <a:close/>
              </a:path>
              <a:path w="99695" h="95885">
                <a:moveTo>
                  <a:pt x="83866" y="12903"/>
                </a:moveTo>
                <a:lnTo>
                  <a:pt x="53983" y="12903"/>
                </a:lnTo>
                <a:lnTo>
                  <a:pt x="53373" y="12852"/>
                </a:lnTo>
                <a:lnTo>
                  <a:pt x="83807" y="12852"/>
                </a:lnTo>
                <a:close/>
              </a:path>
              <a:path w="99695" h="95885">
                <a:moveTo>
                  <a:pt x="57378" y="13429"/>
                </a:moveTo>
                <a:lnTo>
                  <a:pt x="53606" y="12885"/>
                </a:lnTo>
                <a:lnTo>
                  <a:pt x="53983" y="12903"/>
                </a:lnTo>
                <a:lnTo>
                  <a:pt x="83866" y="12903"/>
                </a:lnTo>
                <a:lnTo>
                  <a:pt x="84395" y="13360"/>
                </a:lnTo>
                <a:lnTo>
                  <a:pt x="57094" y="13360"/>
                </a:lnTo>
                <a:lnTo>
                  <a:pt x="57378" y="13429"/>
                </a:lnTo>
                <a:close/>
              </a:path>
              <a:path w="99695" h="95885">
                <a:moveTo>
                  <a:pt x="45947" y="12903"/>
                </a:moveTo>
                <a:lnTo>
                  <a:pt x="45690" y="12903"/>
                </a:lnTo>
                <a:lnTo>
                  <a:pt x="46066" y="12886"/>
                </a:lnTo>
                <a:close/>
              </a:path>
              <a:path w="99695" h="95885">
                <a:moveTo>
                  <a:pt x="41981" y="13474"/>
                </a:moveTo>
                <a:lnTo>
                  <a:pt x="42578" y="13360"/>
                </a:lnTo>
                <a:lnTo>
                  <a:pt x="42295" y="13429"/>
                </a:lnTo>
                <a:lnTo>
                  <a:pt x="41981" y="13474"/>
                </a:lnTo>
                <a:close/>
              </a:path>
              <a:path w="99695" h="95885">
                <a:moveTo>
                  <a:pt x="42295" y="13429"/>
                </a:moveTo>
                <a:lnTo>
                  <a:pt x="42578" y="13360"/>
                </a:lnTo>
                <a:lnTo>
                  <a:pt x="42774" y="13360"/>
                </a:lnTo>
                <a:lnTo>
                  <a:pt x="42295" y="13429"/>
                </a:lnTo>
                <a:close/>
              </a:path>
              <a:path w="99695" h="95885">
                <a:moveTo>
                  <a:pt x="57691" y="13474"/>
                </a:moveTo>
                <a:lnTo>
                  <a:pt x="57378" y="13429"/>
                </a:lnTo>
                <a:lnTo>
                  <a:pt x="57094" y="13360"/>
                </a:lnTo>
                <a:lnTo>
                  <a:pt x="57691" y="13474"/>
                </a:lnTo>
                <a:close/>
              </a:path>
              <a:path w="99695" h="95885">
                <a:moveTo>
                  <a:pt x="84528" y="13474"/>
                </a:moveTo>
                <a:lnTo>
                  <a:pt x="57691" y="13474"/>
                </a:lnTo>
                <a:lnTo>
                  <a:pt x="57094" y="13360"/>
                </a:lnTo>
                <a:lnTo>
                  <a:pt x="84395" y="13360"/>
                </a:lnTo>
                <a:lnTo>
                  <a:pt x="84528" y="13474"/>
                </a:lnTo>
                <a:close/>
              </a:path>
              <a:path w="99695" h="95885">
                <a:moveTo>
                  <a:pt x="42110" y="13474"/>
                </a:moveTo>
                <a:lnTo>
                  <a:pt x="41981" y="13474"/>
                </a:lnTo>
                <a:lnTo>
                  <a:pt x="42295" y="13429"/>
                </a:lnTo>
                <a:lnTo>
                  <a:pt x="42110" y="13474"/>
                </a:lnTo>
                <a:close/>
              </a:path>
              <a:path w="99695" h="95885">
                <a:moveTo>
                  <a:pt x="85467" y="14376"/>
                </a:moveTo>
                <a:lnTo>
                  <a:pt x="61260" y="14376"/>
                </a:lnTo>
                <a:lnTo>
                  <a:pt x="60688" y="14211"/>
                </a:lnTo>
                <a:lnTo>
                  <a:pt x="57378" y="13429"/>
                </a:lnTo>
                <a:lnTo>
                  <a:pt x="57691" y="13474"/>
                </a:lnTo>
                <a:lnTo>
                  <a:pt x="84528" y="13474"/>
                </a:lnTo>
                <a:lnTo>
                  <a:pt x="84983" y="13868"/>
                </a:lnTo>
                <a:lnTo>
                  <a:pt x="85467" y="14376"/>
                </a:lnTo>
                <a:close/>
              </a:path>
              <a:path w="99695" h="95885">
                <a:moveTo>
                  <a:pt x="38782" y="14286"/>
                </a:moveTo>
                <a:lnTo>
                  <a:pt x="38997" y="14211"/>
                </a:lnTo>
                <a:lnTo>
                  <a:pt x="38782" y="14286"/>
                </a:lnTo>
                <a:close/>
              </a:path>
              <a:path w="99695" h="95885">
                <a:moveTo>
                  <a:pt x="60930" y="14295"/>
                </a:moveTo>
                <a:lnTo>
                  <a:pt x="60583" y="14211"/>
                </a:lnTo>
                <a:lnTo>
                  <a:pt x="60930" y="14295"/>
                </a:lnTo>
                <a:close/>
              </a:path>
              <a:path w="99695" h="95885">
                <a:moveTo>
                  <a:pt x="38524" y="14376"/>
                </a:moveTo>
                <a:lnTo>
                  <a:pt x="38782" y="14286"/>
                </a:lnTo>
                <a:lnTo>
                  <a:pt x="38524" y="14376"/>
                </a:lnTo>
                <a:close/>
              </a:path>
              <a:path w="99695" h="95885">
                <a:moveTo>
                  <a:pt x="86639" y="15608"/>
                </a:moveTo>
                <a:lnTo>
                  <a:pt x="64676" y="15608"/>
                </a:lnTo>
                <a:lnTo>
                  <a:pt x="64130" y="15379"/>
                </a:lnTo>
                <a:lnTo>
                  <a:pt x="60930" y="14295"/>
                </a:lnTo>
                <a:lnTo>
                  <a:pt x="61260" y="14376"/>
                </a:lnTo>
                <a:lnTo>
                  <a:pt x="85467" y="14376"/>
                </a:lnTo>
                <a:lnTo>
                  <a:pt x="86639" y="15608"/>
                </a:lnTo>
                <a:close/>
              </a:path>
              <a:path w="99695" h="95885">
                <a:moveTo>
                  <a:pt x="35244" y="15521"/>
                </a:moveTo>
                <a:lnTo>
                  <a:pt x="35555" y="15379"/>
                </a:lnTo>
                <a:lnTo>
                  <a:pt x="35244" y="15521"/>
                </a:lnTo>
                <a:close/>
              </a:path>
              <a:path w="99695" h="95885">
                <a:moveTo>
                  <a:pt x="64476" y="15538"/>
                </a:moveTo>
                <a:lnTo>
                  <a:pt x="64024" y="15379"/>
                </a:lnTo>
                <a:lnTo>
                  <a:pt x="64476" y="15538"/>
                </a:lnTo>
                <a:close/>
              </a:path>
              <a:path w="99695" h="95885">
                <a:moveTo>
                  <a:pt x="35055" y="15608"/>
                </a:moveTo>
                <a:lnTo>
                  <a:pt x="35244" y="15521"/>
                </a:lnTo>
                <a:lnTo>
                  <a:pt x="35055" y="15608"/>
                </a:lnTo>
                <a:close/>
              </a:path>
              <a:path w="99695" h="95885">
                <a:moveTo>
                  <a:pt x="88076" y="17119"/>
                </a:moveTo>
                <a:lnTo>
                  <a:pt x="67927" y="17119"/>
                </a:lnTo>
                <a:lnTo>
                  <a:pt x="67394" y="16852"/>
                </a:lnTo>
                <a:lnTo>
                  <a:pt x="64476" y="15538"/>
                </a:lnTo>
                <a:lnTo>
                  <a:pt x="64676" y="15608"/>
                </a:lnTo>
                <a:lnTo>
                  <a:pt x="86639" y="15608"/>
                </a:lnTo>
                <a:lnTo>
                  <a:pt x="88076" y="17119"/>
                </a:lnTo>
                <a:close/>
              </a:path>
              <a:path w="99695" h="95885">
                <a:moveTo>
                  <a:pt x="31745" y="17119"/>
                </a:moveTo>
                <a:lnTo>
                  <a:pt x="32278" y="16852"/>
                </a:lnTo>
                <a:lnTo>
                  <a:pt x="32088" y="16962"/>
                </a:lnTo>
                <a:lnTo>
                  <a:pt x="31745" y="17119"/>
                </a:lnTo>
                <a:close/>
              </a:path>
              <a:path w="99695" h="95885">
                <a:moveTo>
                  <a:pt x="32088" y="16962"/>
                </a:moveTo>
                <a:lnTo>
                  <a:pt x="32278" y="16852"/>
                </a:lnTo>
                <a:lnTo>
                  <a:pt x="32088" y="16962"/>
                </a:lnTo>
                <a:close/>
              </a:path>
              <a:path w="99695" h="95885">
                <a:moveTo>
                  <a:pt x="67580" y="16960"/>
                </a:moveTo>
                <a:lnTo>
                  <a:pt x="67345" y="16852"/>
                </a:lnTo>
                <a:lnTo>
                  <a:pt x="67580" y="16960"/>
                </a:lnTo>
                <a:close/>
              </a:path>
              <a:path w="99695" h="95885">
                <a:moveTo>
                  <a:pt x="67927" y="17119"/>
                </a:moveTo>
                <a:lnTo>
                  <a:pt x="67580" y="16960"/>
                </a:lnTo>
                <a:lnTo>
                  <a:pt x="67394" y="16852"/>
                </a:lnTo>
                <a:lnTo>
                  <a:pt x="67927" y="17119"/>
                </a:lnTo>
                <a:close/>
              </a:path>
              <a:path w="99695" h="95885">
                <a:moveTo>
                  <a:pt x="89516" y="18923"/>
                </a:moveTo>
                <a:lnTo>
                  <a:pt x="70975" y="18923"/>
                </a:lnTo>
                <a:lnTo>
                  <a:pt x="70480" y="18592"/>
                </a:lnTo>
                <a:lnTo>
                  <a:pt x="67580" y="16960"/>
                </a:lnTo>
                <a:lnTo>
                  <a:pt x="67927" y="17119"/>
                </a:lnTo>
                <a:lnTo>
                  <a:pt x="88076" y="17119"/>
                </a:lnTo>
                <a:lnTo>
                  <a:pt x="88209" y="17259"/>
                </a:lnTo>
                <a:lnTo>
                  <a:pt x="89516" y="18923"/>
                </a:lnTo>
                <a:close/>
              </a:path>
              <a:path w="99695" h="95885">
                <a:moveTo>
                  <a:pt x="31817" y="17119"/>
                </a:moveTo>
                <a:lnTo>
                  <a:pt x="32088" y="16962"/>
                </a:lnTo>
                <a:lnTo>
                  <a:pt x="31817" y="17119"/>
                </a:lnTo>
                <a:close/>
              </a:path>
              <a:path w="99695" h="95885">
                <a:moveTo>
                  <a:pt x="28932" y="18786"/>
                </a:moveTo>
                <a:lnTo>
                  <a:pt x="29205" y="18592"/>
                </a:lnTo>
                <a:lnTo>
                  <a:pt x="28932" y="18786"/>
                </a:lnTo>
                <a:close/>
              </a:path>
              <a:path w="99695" h="95885">
                <a:moveTo>
                  <a:pt x="70801" y="18822"/>
                </a:moveTo>
                <a:lnTo>
                  <a:pt x="70404" y="18592"/>
                </a:lnTo>
                <a:lnTo>
                  <a:pt x="70801" y="18822"/>
                </a:lnTo>
                <a:close/>
              </a:path>
              <a:path w="99695" h="95885">
                <a:moveTo>
                  <a:pt x="28741" y="18923"/>
                </a:moveTo>
                <a:lnTo>
                  <a:pt x="28932" y="18786"/>
                </a:lnTo>
                <a:lnTo>
                  <a:pt x="28741" y="18923"/>
                </a:lnTo>
                <a:close/>
              </a:path>
              <a:path w="99695" h="95885">
                <a:moveTo>
                  <a:pt x="91125" y="20980"/>
                </a:moveTo>
                <a:lnTo>
                  <a:pt x="73820" y="20980"/>
                </a:lnTo>
                <a:lnTo>
                  <a:pt x="73350" y="20612"/>
                </a:lnTo>
                <a:lnTo>
                  <a:pt x="70801" y="18822"/>
                </a:lnTo>
                <a:lnTo>
                  <a:pt x="70975" y="18923"/>
                </a:lnTo>
                <a:lnTo>
                  <a:pt x="89516" y="18923"/>
                </a:lnTo>
                <a:lnTo>
                  <a:pt x="91125" y="20980"/>
                </a:lnTo>
                <a:close/>
              </a:path>
              <a:path w="99695" h="95885">
                <a:moveTo>
                  <a:pt x="26101" y="20803"/>
                </a:moveTo>
                <a:lnTo>
                  <a:pt x="26322" y="20612"/>
                </a:lnTo>
                <a:lnTo>
                  <a:pt x="26101" y="20803"/>
                </a:lnTo>
                <a:close/>
              </a:path>
              <a:path w="99695" h="95885">
                <a:moveTo>
                  <a:pt x="73572" y="20803"/>
                </a:moveTo>
                <a:lnTo>
                  <a:pt x="73305" y="20612"/>
                </a:lnTo>
                <a:lnTo>
                  <a:pt x="73572" y="20803"/>
                </a:lnTo>
                <a:close/>
              </a:path>
              <a:path w="99695" h="95885">
                <a:moveTo>
                  <a:pt x="73820" y="20980"/>
                </a:moveTo>
                <a:lnTo>
                  <a:pt x="73572" y="20803"/>
                </a:lnTo>
                <a:lnTo>
                  <a:pt x="73350" y="20612"/>
                </a:lnTo>
                <a:lnTo>
                  <a:pt x="73820" y="20980"/>
                </a:lnTo>
                <a:close/>
              </a:path>
              <a:path w="99695" h="95885">
                <a:moveTo>
                  <a:pt x="92593" y="23279"/>
                </a:moveTo>
                <a:lnTo>
                  <a:pt x="76449" y="23279"/>
                </a:lnTo>
                <a:lnTo>
                  <a:pt x="76005" y="22860"/>
                </a:lnTo>
                <a:lnTo>
                  <a:pt x="73572" y="20803"/>
                </a:lnTo>
                <a:lnTo>
                  <a:pt x="73820" y="20980"/>
                </a:lnTo>
                <a:lnTo>
                  <a:pt x="91125" y="20980"/>
                </a:lnTo>
                <a:lnTo>
                  <a:pt x="92593" y="23279"/>
                </a:lnTo>
                <a:close/>
              </a:path>
              <a:path w="99695" h="95885">
                <a:moveTo>
                  <a:pt x="25896" y="20980"/>
                </a:moveTo>
                <a:lnTo>
                  <a:pt x="26101" y="20803"/>
                </a:lnTo>
                <a:lnTo>
                  <a:pt x="25896" y="20980"/>
                </a:lnTo>
                <a:close/>
              </a:path>
              <a:path w="99695" h="95885">
                <a:moveTo>
                  <a:pt x="23236" y="23279"/>
                </a:moveTo>
                <a:lnTo>
                  <a:pt x="23668" y="22860"/>
                </a:lnTo>
                <a:lnTo>
                  <a:pt x="23420" y="23119"/>
                </a:lnTo>
                <a:lnTo>
                  <a:pt x="23236" y="23279"/>
                </a:lnTo>
                <a:close/>
              </a:path>
              <a:path w="99695" h="95885">
                <a:moveTo>
                  <a:pt x="23420" y="23119"/>
                </a:moveTo>
                <a:lnTo>
                  <a:pt x="23668" y="22860"/>
                </a:lnTo>
                <a:lnTo>
                  <a:pt x="23420" y="23119"/>
                </a:lnTo>
                <a:close/>
              </a:path>
              <a:path w="99695" h="95885">
                <a:moveTo>
                  <a:pt x="76198" y="23062"/>
                </a:moveTo>
                <a:lnTo>
                  <a:pt x="75962" y="22860"/>
                </a:lnTo>
                <a:lnTo>
                  <a:pt x="76198" y="23062"/>
                </a:lnTo>
                <a:close/>
              </a:path>
              <a:path w="99695" h="95885">
                <a:moveTo>
                  <a:pt x="76449" y="23279"/>
                </a:moveTo>
                <a:lnTo>
                  <a:pt x="76198" y="23062"/>
                </a:lnTo>
                <a:lnTo>
                  <a:pt x="76005" y="22860"/>
                </a:lnTo>
                <a:lnTo>
                  <a:pt x="76449" y="23279"/>
                </a:lnTo>
                <a:close/>
              </a:path>
              <a:path w="99695" h="95885">
                <a:moveTo>
                  <a:pt x="94082" y="25806"/>
                </a:moveTo>
                <a:lnTo>
                  <a:pt x="78811" y="25806"/>
                </a:lnTo>
                <a:lnTo>
                  <a:pt x="78418" y="25336"/>
                </a:lnTo>
                <a:lnTo>
                  <a:pt x="76198" y="23062"/>
                </a:lnTo>
                <a:lnTo>
                  <a:pt x="76449" y="23279"/>
                </a:lnTo>
                <a:lnTo>
                  <a:pt x="92593" y="23279"/>
                </a:lnTo>
                <a:lnTo>
                  <a:pt x="93607" y="24866"/>
                </a:lnTo>
                <a:lnTo>
                  <a:pt x="94082" y="25806"/>
                </a:lnTo>
                <a:close/>
              </a:path>
              <a:path w="99695" h="95885">
                <a:moveTo>
                  <a:pt x="23269" y="23279"/>
                </a:moveTo>
                <a:lnTo>
                  <a:pt x="23420" y="23119"/>
                </a:lnTo>
                <a:lnTo>
                  <a:pt x="23269" y="23279"/>
                </a:lnTo>
                <a:close/>
              </a:path>
              <a:path w="99695" h="95885">
                <a:moveTo>
                  <a:pt x="21075" y="25582"/>
                </a:moveTo>
                <a:lnTo>
                  <a:pt x="21268" y="25336"/>
                </a:lnTo>
                <a:lnTo>
                  <a:pt x="21075" y="25582"/>
                </a:lnTo>
                <a:close/>
              </a:path>
              <a:path w="99695" h="95885">
                <a:moveTo>
                  <a:pt x="78670" y="25657"/>
                </a:moveTo>
                <a:lnTo>
                  <a:pt x="78364" y="25336"/>
                </a:lnTo>
                <a:lnTo>
                  <a:pt x="78670" y="25657"/>
                </a:lnTo>
                <a:close/>
              </a:path>
              <a:path w="99695" h="95885">
                <a:moveTo>
                  <a:pt x="20899" y="25806"/>
                </a:moveTo>
                <a:lnTo>
                  <a:pt x="21075" y="25582"/>
                </a:lnTo>
                <a:lnTo>
                  <a:pt x="20899" y="25806"/>
                </a:lnTo>
                <a:close/>
              </a:path>
              <a:path w="99695" h="95885">
                <a:moveTo>
                  <a:pt x="95458" y="28524"/>
                </a:moveTo>
                <a:lnTo>
                  <a:pt x="80919" y="28524"/>
                </a:lnTo>
                <a:lnTo>
                  <a:pt x="80551" y="28016"/>
                </a:lnTo>
                <a:lnTo>
                  <a:pt x="78670" y="25657"/>
                </a:lnTo>
                <a:lnTo>
                  <a:pt x="78811" y="25806"/>
                </a:lnTo>
                <a:lnTo>
                  <a:pt x="94082" y="25806"/>
                </a:lnTo>
                <a:lnTo>
                  <a:pt x="95458" y="28524"/>
                </a:lnTo>
                <a:close/>
              </a:path>
              <a:path w="99695" h="95885">
                <a:moveTo>
                  <a:pt x="18766" y="28524"/>
                </a:moveTo>
                <a:lnTo>
                  <a:pt x="19121" y="28016"/>
                </a:lnTo>
                <a:lnTo>
                  <a:pt x="18932" y="28312"/>
                </a:lnTo>
                <a:lnTo>
                  <a:pt x="18766" y="28524"/>
                </a:lnTo>
                <a:close/>
              </a:path>
              <a:path w="99695" h="95885">
                <a:moveTo>
                  <a:pt x="18932" y="28312"/>
                </a:moveTo>
                <a:lnTo>
                  <a:pt x="19121" y="28016"/>
                </a:lnTo>
                <a:lnTo>
                  <a:pt x="18932" y="28312"/>
                </a:lnTo>
                <a:close/>
              </a:path>
              <a:path w="99695" h="95885">
                <a:moveTo>
                  <a:pt x="80685" y="28225"/>
                </a:moveTo>
                <a:lnTo>
                  <a:pt x="80521" y="28016"/>
                </a:lnTo>
                <a:lnTo>
                  <a:pt x="80685" y="28225"/>
                </a:lnTo>
                <a:close/>
              </a:path>
              <a:path w="99695" h="95885">
                <a:moveTo>
                  <a:pt x="80919" y="28524"/>
                </a:moveTo>
                <a:lnTo>
                  <a:pt x="80685" y="28225"/>
                </a:lnTo>
                <a:lnTo>
                  <a:pt x="80551" y="28016"/>
                </a:lnTo>
                <a:lnTo>
                  <a:pt x="80919" y="28524"/>
                </a:lnTo>
                <a:close/>
              </a:path>
              <a:path w="99695" h="95885">
                <a:moveTo>
                  <a:pt x="96645" y="31432"/>
                </a:moveTo>
                <a:lnTo>
                  <a:pt x="82736" y="31432"/>
                </a:lnTo>
                <a:lnTo>
                  <a:pt x="82418" y="30886"/>
                </a:lnTo>
                <a:lnTo>
                  <a:pt x="80685" y="28225"/>
                </a:lnTo>
                <a:lnTo>
                  <a:pt x="80919" y="28524"/>
                </a:lnTo>
                <a:lnTo>
                  <a:pt x="95458" y="28524"/>
                </a:lnTo>
                <a:lnTo>
                  <a:pt x="95728" y="29057"/>
                </a:lnTo>
                <a:lnTo>
                  <a:pt x="96645" y="31432"/>
                </a:lnTo>
                <a:close/>
              </a:path>
              <a:path w="99695" h="95885">
                <a:moveTo>
                  <a:pt x="18796" y="28524"/>
                </a:moveTo>
                <a:lnTo>
                  <a:pt x="18932" y="28312"/>
                </a:lnTo>
                <a:lnTo>
                  <a:pt x="18796" y="28524"/>
                </a:lnTo>
                <a:close/>
              </a:path>
              <a:path w="99695" h="95885">
                <a:moveTo>
                  <a:pt x="16937" y="31432"/>
                </a:moveTo>
                <a:lnTo>
                  <a:pt x="17254" y="30886"/>
                </a:lnTo>
                <a:lnTo>
                  <a:pt x="17131" y="31128"/>
                </a:lnTo>
                <a:lnTo>
                  <a:pt x="16937" y="31432"/>
                </a:lnTo>
                <a:close/>
              </a:path>
              <a:path w="99695" h="95885">
                <a:moveTo>
                  <a:pt x="17135" y="31122"/>
                </a:moveTo>
                <a:lnTo>
                  <a:pt x="17254" y="30886"/>
                </a:lnTo>
                <a:lnTo>
                  <a:pt x="17135" y="31122"/>
                </a:lnTo>
                <a:close/>
              </a:path>
              <a:path w="99695" h="95885">
                <a:moveTo>
                  <a:pt x="82541" y="31128"/>
                </a:moveTo>
                <a:lnTo>
                  <a:pt x="82386" y="30886"/>
                </a:lnTo>
                <a:lnTo>
                  <a:pt x="82541" y="31128"/>
                </a:lnTo>
                <a:close/>
              </a:path>
              <a:path w="99695" h="95885">
                <a:moveTo>
                  <a:pt x="82736" y="31432"/>
                </a:moveTo>
                <a:lnTo>
                  <a:pt x="82541" y="31128"/>
                </a:lnTo>
                <a:lnTo>
                  <a:pt x="82418" y="30886"/>
                </a:lnTo>
                <a:lnTo>
                  <a:pt x="82736" y="31432"/>
                </a:lnTo>
                <a:close/>
              </a:path>
              <a:path w="99695" h="95885">
                <a:moveTo>
                  <a:pt x="16978" y="31432"/>
                </a:moveTo>
                <a:lnTo>
                  <a:pt x="17135" y="31122"/>
                </a:lnTo>
                <a:lnTo>
                  <a:pt x="16978" y="31432"/>
                </a:lnTo>
                <a:close/>
              </a:path>
              <a:path w="99695" h="95885">
                <a:moveTo>
                  <a:pt x="97711" y="34505"/>
                </a:moveTo>
                <a:lnTo>
                  <a:pt x="84260" y="34505"/>
                </a:lnTo>
                <a:lnTo>
                  <a:pt x="83993" y="33921"/>
                </a:lnTo>
                <a:lnTo>
                  <a:pt x="82541" y="31128"/>
                </a:lnTo>
                <a:lnTo>
                  <a:pt x="82736" y="31432"/>
                </a:lnTo>
                <a:lnTo>
                  <a:pt x="96645" y="31432"/>
                </a:lnTo>
                <a:lnTo>
                  <a:pt x="97429" y="33464"/>
                </a:lnTo>
                <a:lnTo>
                  <a:pt x="97711" y="34505"/>
                </a:lnTo>
                <a:close/>
              </a:path>
              <a:path w="99695" h="95885">
                <a:moveTo>
                  <a:pt x="15426" y="34505"/>
                </a:moveTo>
                <a:lnTo>
                  <a:pt x="15680" y="33921"/>
                </a:lnTo>
                <a:lnTo>
                  <a:pt x="15548" y="34262"/>
                </a:lnTo>
                <a:lnTo>
                  <a:pt x="15426" y="34505"/>
                </a:lnTo>
                <a:close/>
              </a:path>
              <a:path w="99695" h="95885">
                <a:moveTo>
                  <a:pt x="15548" y="34262"/>
                </a:moveTo>
                <a:lnTo>
                  <a:pt x="15680" y="33921"/>
                </a:lnTo>
                <a:lnTo>
                  <a:pt x="15548" y="34262"/>
                </a:lnTo>
                <a:close/>
              </a:path>
              <a:path w="99695" h="95885">
                <a:moveTo>
                  <a:pt x="84087" y="34167"/>
                </a:moveTo>
                <a:lnTo>
                  <a:pt x="83962" y="33921"/>
                </a:lnTo>
                <a:lnTo>
                  <a:pt x="84087" y="34167"/>
                </a:lnTo>
                <a:close/>
              </a:path>
              <a:path w="99695" h="95885">
                <a:moveTo>
                  <a:pt x="84260" y="34505"/>
                </a:moveTo>
                <a:lnTo>
                  <a:pt x="84087" y="34167"/>
                </a:lnTo>
                <a:lnTo>
                  <a:pt x="83993" y="33921"/>
                </a:lnTo>
                <a:lnTo>
                  <a:pt x="84260" y="34505"/>
                </a:lnTo>
                <a:close/>
              </a:path>
              <a:path w="99695" h="95885">
                <a:moveTo>
                  <a:pt x="98578" y="37719"/>
                </a:moveTo>
                <a:lnTo>
                  <a:pt x="85453" y="37719"/>
                </a:lnTo>
                <a:lnTo>
                  <a:pt x="85250" y="37096"/>
                </a:lnTo>
                <a:lnTo>
                  <a:pt x="84087" y="34167"/>
                </a:lnTo>
                <a:lnTo>
                  <a:pt x="84260" y="34505"/>
                </a:lnTo>
                <a:lnTo>
                  <a:pt x="97711" y="34505"/>
                </a:lnTo>
                <a:lnTo>
                  <a:pt x="98578" y="37719"/>
                </a:lnTo>
                <a:close/>
              </a:path>
              <a:path w="99695" h="95885">
                <a:moveTo>
                  <a:pt x="15455" y="34505"/>
                </a:moveTo>
                <a:lnTo>
                  <a:pt x="15548" y="34262"/>
                </a:lnTo>
                <a:lnTo>
                  <a:pt x="15455" y="34505"/>
                </a:lnTo>
                <a:close/>
              </a:path>
              <a:path w="99695" h="95885">
                <a:moveTo>
                  <a:pt x="14219" y="37719"/>
                </a:moveTo>
                <a:lnTo>
                  <a:pt x="14422" y="37096"/>
                </a:lnTo>
                <a:lnTo>
                  <a:pt x="14335" y="37418"/>
                </a:lnTo>
                <a:lnTo>
                  <a:pt x="14219" y="37719"/>
                </a:lnTo>
                <a:close/>
              </a:path>
              <a:path w="99695" h="95885">
                <a:moveTo>
                  <a:pt x="14338" y="37409"/>
                </a:moveTo>
                <a:lnTo>
                  <a:pt x="14422" y="37096"/>
                </a:lnTo>
                <a:lnTo>
                  <a:pt x="14338" y="37409"/>
                </a:lnTo>
                <a:close/>
              </a:path>
              <a:path w="99695" h="95885">
                <a:moveTo>
                  <a:pt x="85338" y="37418"/>
                </a:moveTo>
                <a:lnTo>
                  <a:pt x="85214" y="37096"/>
                </a:lnTo>
                <a:lnTo>
                  <a:pt x="85338" y="37418"/>
                </a:lnTo>
                <a:close/>
              </a:path>
              <a:path w="99695" h="95885">
                <a:moveTo>
                  <a:pt x="85453" y="37719"/>
                </a:moveTo>
                <a:lnTo>
                  <a:pt x="85338" y="37418"/>
                </a:lnTo>
                <a:lnTo>
                  <a:pt x="85250" y="37096"/>
                </a:lnTo>
                <a:lnTo>
                  <a:pt x="85453" y="37719"/>
                </a:lnTo>
                <a:close/>
              </a:path>
              <a:path w="99695" h="95885">
                <a:moveTo>
                  <a:pt x="14255" y="37719"/>
                </a:moveTo>
                <a:lnTo>
                  <a:pt x="14338" y="37409"/>
                </a:lnTo>
                <a:lnTo>
                  <a:pt x="14255" y="37719"/>
                </a:lnTo>
                <a:close/>
              </a:path>
              <a:path w="99695" h="95885">
                <a:moveTo>
                  <a:pt x="99150" y="41059"/>
                </a:moveTo>
                <a:lnTo>
                  <a:pt x="86330" y="41059"/>
                </a:lnTo>
                <a:lnTo>
                  <a:pt x="86190" y="40411"/>
                </a:lnTo>
                <a:lnTo>
                  <a:pt x="85338" y="37418"/>
                </a:lnTo>
                <a:lnTo>
                  <a:pt x="85453" y="37719"/>
                </a:lnTo>
                <a:lnTo>
                  <a:pt x="98578" y="37719"/>
                </a:lnTo>
                <a:lnTo>
                  <a:pt x="98674" y="38074"/>
                </a:lnTo>
                <a:lnTo>
                  <a:pt x="99150" y="41059"/>
                </a:lnTo>
                <a:close/>
              </a:path>
              <a:path w="99695" h="95885">
                <a:moveTo>
                  <a:pt x="13355" y="41059"/>
                </a:moveTo>
                <a:lnTo>
                  <a:pt x="13495" y="40411"/>
                </a:lnTo>
                <a:lnTo>
                  <a:pt x="13444" y="40730"/>
                </a:lnTo>
                <a:lnTo>
                  <a:pt x="13355" y="41059"/>
                </a:lnTo>
                <a:close/>
              </a:path>
              <a:path w="99695" h="95885">
                <a:moveTo>
                  <a:pt x="13444" y="40730"/>
                </a:moveTo>
                <a:lnTo>
                  <a:pt x="13495" y="40411"/>
                </a:lnTo>
                <a:lnTo>
                  <a:pt x="13444" y="40730"/>
                </a:lnTo>
                <a:close/>
              </a:path>
              <a:path w="99695" h="95885">
                <a:moveTo>
                  <a:pt x="86240" y="40730"/>
                </a:moveTo>
                <a:lnTo>
                  <a:pt x="86153" y="40411"/>
                </a:lnTo>
                <a:lnTo>
                  <a:pt x="86240" y="40730"/>
                </a:lnTo>
                <a:close/>
              </a:path>
              <a:path w="99695" h="95885">
                <a:moveTo>
                  <a:pt x="86330" y="41059"/>
                </a:moveTo>
                <a:lnTo>
                  <a:pt x="86240" y="40730"/>
                </a:lnTo>
                <a:lnTo>
                  <a:pt x="86190" y="40411"/>
                </a:lnTo>
                <a:lnTo>
                  <a:pt x="86330" y="41059"/>
                </a:lnTo>
                <a:close/>
              </a:path>
              <a:path w="99695" h="95885">
                <a:moveTo>
                  <a:pt x="13391" y="41059"/>
                </a:moveTo>
                <a:lnTo>
                  <a:pt x="13444" y="40730"/>
                </a:lnTo>
                <a:lnTo>
                  <a:pt x="13391" y="41059"/>
                </a:lnTo>
                <a:close/>
              </a:path>
              <a:path w="99695" h="95885">
                <a:moveTo>
                  <a:pt x="99523" y="44526"/>
                </a:moveTo>
                <a:lnTo>
                  <a:pt x="86838" y="44526"/>
                </a:lnTo>
                <a:lnTo>
                  <a:pt x="86774" y="43853"/>
                </a:lnTo>
                <a:lnTo>
                  <a:pt x="86240" y="40730"/>
                </a:lnTo>
                <a:lnTo>
                  <a:pt x="86330" y="41059"/>
                </a:lnTo>
                <a:lnTo>
                  <a:pt x="99150" y="41059"/>
                </a:lnTo>
                <a:lnTo>
                  <a:pt x="99436" y="42849"/>
                </a:lnTo>
                <a:lnTo>
                  <a:pt x="99523" y="44526"/>
                </a:lnTo>
                <a:close/>
              </a:path>
              <a:path w="99695" h="95885">
                <a:moveTo>
                  <a:pt x="12895" y="44152"/>
                </a:moveTo>
                <a:lnTo>
                  <a:pt x="12911" y="43853"/>
                </a:lnTo>
                <a:lnTo>
                  <a:pt x="12895" y="44152"/>
                </a:lnTo>
                <a:close/>
              </a:path>
              <a:path w="99695" h="95885">
                <a:moveTo>
                  <a:pt x="86795" y="44252"/>
                </a:moveTo>
                <a:lnTo>
                  <a:pt x="86732" y="43853"/>
                </a:lnTo>
                <a:lnTo>
                  <a:pt x="86795" y="44252"/>
                </a:lnTo>
                <a:close/>
              </a:path>
              <a:path w="99695" h="95885">
                <a:moveTo>
                  <a:pt x="12875" y="44526"/>
                </a:moveTo>
                <a:lnTo>
                  <a:pt x="12895" y="44152"/>
                </a:lnTo>
                <a:lnTo>
                  <a:pt x="12875" y="44526"/>
                </a:lnTo>
                <a:close/>
              </a:path>
              <a:path w="99695" h="95885">
                <a:moveTo>
                  <a:pt x="99673" y="48082"/>
                </a:moveTo>
                <a:lnTo>
                  <a:pt x="86990" y="48082"/>
                </a:lnTo>
                <a:lnTo>
                  <a:pt x="86990" y="47409"/>
                </a:lnTo>
                <a:lnTo>
                  <a:pt x="86795" y="44252"/>
                </a:lnTo>
                <a:lnTo>
                  <a:pt x="86838" y="44526"/>
                </a:lnTo>
                <a:lnTo>
                  <a:pt x="99523" y="44526"/>
                </a:lnTo>
                <a:lnTo>
                  <a:pt x="99672" y="47409"/>
                </a:lnTo>
                <a:lnTo>
                  <a:pt x="99673" y="48082"/>
                </a:lnTo>
                <a:close/>
              </a:path>
              <a:path w="99695" h="95885">
                <a:moveTo>
                  <a:pt x="12701" y="47746"/>
                </a:moveTo>
                <a:lnTo>
                  <a:pt x="12682" y="47409"/>
                </a:lnTo>
                <a:lnTo>
                  <a:pt x="12701" y="47746"/>
                </a:lnTo>
                <a:close/>
              </a:path>
              <a:path w="99695" h="95885">
                <a:moveTo>
                  <a:pt x="86973" y="47746"/>
                </a:moveTo>
                <a:lnTo>
                  <a:pt x="86956" y="47409"/>
                </a:lnTo>
                <a:lnTo>
                  <a:pt x="86973" y="47746"/>
                </a:lnTo>
                <a:close/>
              </a:path>
              <a:path w="99695" h="95885">
                <a:moveTo>
                  <a:pt x="12719" y="48082"/>
                </a:moveTo>
                <a:lnTo>
                  <a:pt x="12701" y="47746"/>
                </a:lnTo>
                <a:lnTo>
                  <a:pt x="12719" y="48082"/>
                </a:lnTo>
                <a:close/>
              </a:path>
              <a:path w="99695" h="95885">
                <a:moveTo>
                  <a:pt x="99488" y="51650"/>
                </a:moveTo>
                <a:lnTo>
                  <a:pt x="86774" y="51650"/>
                </a:lnTo>
                <a:lnTo>
                  <a:pt x="86838" y="50977"/>
                </a:lnTo>
                <a:lnTo>
                  <a:pt x="86973" y="47746"/>
                </a:lnTo>
                <a:lnTo>
                  <a:pt x="86990" y="48082"/>
                </a:lnTo>
                <a:lnTo>
                  <a:pt x="99673" y="48082"/>
                </a:lnTo>
                <a:lnTo>
                  <a:pt x="99488" y="51650"/>
                </a:lnTo>
                <a:close/>
              </a:path>
              <a:path w="99695" h="95885">
                <a:moveTo>
                  <a:pt x="12895" y="51352"/>
                </a:moveTo>
                <a:lnTo>
                  <a:pt x="12835" y="50977"/>
                </a:lnTo>
                <a:lnTo>
                  <a:pt x="12895" y="51352"/>
                </a:lnTo>
                <a:close/>
              </a:path>
              <a:path w="99695" h="95885">
                <a:moveTo>
                  <a:pt x="86794" y="51252"/>
                </a:moveTo>
                <a:lnTo>
                  <a:pt x="86808" y="50977"/>
                </a:lnTo>
                <a:lnTo>
                  <a:pt x="86794" y="51252"/>
                </a:lnTo>
                <a:close/>
              </a:path>
              <a:path w="99695" h="95885">
                <a:moveTo>
                  <a:pt x="99047" y="55092"/>
                </a:moveTo>
                <a:lnTo>
                  <a:pt x="86190" y="55092"/>
                </a:lnTo>
                <a:lnTo>
                  <a:pt x="86330" y="54444"/>
                </a:lnTo>
                <a:lnTo>
                  <a:pt x="86794" y="51252"/>
                </a:lnTo>
                <a:lnTo>
                  <a:pt x="86774" y="51650"/>
                </a:lnTo>
                <a:lnTo>
                  <a:pt x="99488" y="51650"/>
                </a:lnTo>
                <a:lnTo>
                  <a:pt x="99436" y="52654"/>
                </a:lnTo>
                <a:lnTo>
                  <a:pt x="99047" y="55092"/>
                </a:lnTo>
                <a:close/>
              </a:path>
              <a:path w="99695" h="95885">
                <a:moveTo>
                  <a:pt x="12943" y="51650"/>
                </a:moveTo>
                <a:lnTo>
                  <a:pt x="12895" y="51352"/>
                </a:lnTo>
                <a:lnTo>
                  <a:pt x="12943" y="51650"/>
                </a:lnTo>
                <a:close/>
              </a:path>
              <a:path w="99695" h="95885">
                <a:moveTo>
                  <a:pt x="13495" y="55092"/>
                </a:moveTo>
                <a:lnTo>
                  <a:pt x="13355" y="54444"/>
                </a:lnTo>
                <a:lnTo>
                  <a:pt x="13444" y="54773"/>
                </a:lnTo>
                <a:lnTo>
                  <a:pt x="13495" y="55092"/>
                </a:lnTo>
                <a:close/>
              </a:path>
              <a:path w="99695" h="95885">
                <a:moveTo>
                  <a:pt x="13444" y="54773"/>
                </a:moveTo>
                <a:lnTo>
                  <a:pt x="13355" y="54444"/>
                </a:lnTo>
                <a:lnTo>
                  <a:pt x="13444" y="54773"/>
                </a:lnTo>
                <a:close/>
              </a:path>
              <a:path w="99695" h="95885">
                <a:moveTo>
                  <a:pt x="86240" y="54773"/>
                </a:moveTo>
                <a:lnTo>
                  <a:pt x="86292" y="54444"/>
                </a:lnTo>
                <a:lnTo>
                  <a:pt x="86240" y="54773"/>
                </a:lnTo>
                <a:close/>
              </a:path>
              <a:path w="99695" h="95885">
                <a:moveTo>
                  <a:pt x="86190" y="55092"/>
                </a:moveTo>
                <a:lnTo>
                  <a:pt x="86240" y="54773"/>
                </a:lnTo>
                <a:lnTo>
                  <a:pt x="86330" y="54444"/>
                </a:lnTo>
                <a:lnTo>
                  <a:pt x="86190" y="55092"/>
                </a:lnTo>
                <a:close/>
              </a:path>
              <a:path w="99695" h="95885">
                <a:moveTo>
                  <a:pt x="98410" y="58407"/>
                </a:moveTo>
                <a:lnTo>
                  <a:pt x="85250" y="58407"/>
                </a:lnTo>
                <a:lnTo>
                  <a:pt x="85453" y="57785"/>
                </a:lnTo>
                <a:lnTo>
                  <a:pt x="85517" y="57429"/>
                </a:lnTo>
                <a:lnTo>
                  <a:pt x="86240" y="54773"/>
                </a:lnTo>
                <a:lnTo>
                  <a:pt x="86190" y="55092"/>
                </a:lnTo>
                <a:lnTo>
                  <a:pt x="99047" y="55092"/>
                </a:lnTo>
                <a:lnTo>
                  <a:pt x="98674" y="57429"/>
                </a:lnTo>
                <a:lnTo>
                  <a:pt x="98410" y="58407"/>
                </a:lnTo>
                <a:close/>
              </a:path>
              <a:path w="99695" h="95885">
                <a:moveTo>
                  <a:pt x="13530" y="55092"/>
                </a:moveTo>
                <a:lnTo>
                  <a:pt x="13444" y="54773"/>
                </a:lnTo>
                <a:lnTo>
                  <a:pt x="13530" y="55092"/>
                </a:lnTo>
                <a:close/>
              </a:path>
              <a:path w="99695" h="95885">
                <a:moveTo>
                  <a:pt x="14422" y="58407"/>
                </a:moveTo>
                <a:lnTo>
                  <a:pt x="14219" y="57785"/>
                </a:lnTo>
                <a:lnTo>
                  <a:pt x="14338" y="58094"/>
                </a:lnTo>
                <a:lnTo>
                  <a:pt x="14422" y="58407"/>
                </a:lnTo>
                <a:close/>
              </a:path>
              <a:path w="99695" h="95885">
                <a:moveTo>
                  <a:pt x="14338" y="58094"/>
                </a:moveTo>
                <a:lnTo>
                  <a:pt x="14219" y="57785"/>
                </a:lnTo>
                <a:lnTo>
                  <a:pt x="14338" y="58094"/>
                </a:lnTo>
                <a:close/>
              </a:path>
              <a:path w="99695" h="95885">
                <a:moveTo>
                  <a:pt x="85338" y="58085"/>
                </a:moveTo>
                <a:lnTo>
                  <a:pt x="85420" y="57785"/>
                </a:lnTo>
                <a:lnTo>
                  <a:pt x="85338" y="58085"/>
                </a:lnTo>
                <a:close/>
              </a:path>
              <a:path w="99695" h="95885">
                <a:moveTo>
                  <a:pt x="85250" y="58407"/>
                </a:moveTo>
                <a:lnTo>
                  <a:pt x="85336" y="58094"/>
                </a:lnTo>
                <a:lnTo>
                  <a:pt x="85453" y="57785"/>
                </a:lnTo>
                <a:lnTo>
                  <a:pt x="85250" y="58407"/>
                </a:lnTo>
                <a:close/>
              </a:path>
              <a:path w="99695" h="95885">
                <a:moveTo>
                  <a:pt x="97553" y="61582"/>
                </a:moveTo>
                <a:lnTo>
                  <a:pt x="83993" y="61582"/>
                </a:lnTo>
                <a:lnTo>
                  <a:pt x="84260" y="60998"/>
                </a:lnTo>
                <a:lnTo>
                  <a:pt x="85338" y="58085"/>
                </a:lnTo>
                <a:lnTo>
                  <a:pt x="85250" y="58407"/>
                </a:lnTo>
                <a:lnTo>
                  <a:pt x="98410" y="58407"/>
                </a:lnTo>
                <a:lnTo>
                  <a:pt x="97553" y="61582"/>
                </a:lnTo>
                <a:close/>
              </a:path>
              <a:path w="99695" h="95885">
                <a:moveTo>
                  <a:pt x="14458" y="58407"/>
                </a:moveTo>
                <a:lnTo>
                  <a:pt x="14338" y="58094"/>
                </a:lnTo>
                <a:lnTo>
                  <a:pt x="14458" y="58407"/>
                </a:lnTo>
                <a:close/>
              </a:path>
              <a:path w="99695" h="95885">
                <a:moveTo>
                  <a:pt x="15548" y="61241"/>
                </a:moveTo>
                <a:lnTo>
                  <a:pt x="15426" y="60998"/>
                </a:lnTo>
                <a:lnTo>
                  <a:pt x="15548" y="61241"/>
                </a:lnTo>
                <a:close/>
              </a:path>
              <a:path w="99695" h="95885">
                <a:moveTo>
                  <a:pt x="84087" y="61336"/>
                </a:moveTo>
                <a:lnTo>
                  <a:pt x="84218" y="60998"/>
                </a:lnTo>
                <a:lnTo>
                  <a:pt x="84087" y="61336"/>
                </a:lnTo>
                <a:close/>
              </a:path>
              <a:path w="99695" h="95885">
                <a:moveTo>
                  <a:pt x="15721" y="61582"/>
                </a:moveTo>
                <a:lnTo>
                  <a:pt x="15548" y="61241"/>
                </a:lnTo>
                <a:lnTo>
                  <a:pt x="15721" y="61582"/>
                </a:lnTo>
                <a:close/>
              </a:path>
              <a:path w="99695" h="95885">
                <a:moveTo>
                  <a:pt x="96434" y="64617"/>
                </a:moveTo>
                <a:lnTo>
                  <a:pt x="82418" y="64617"/>
                </a:lnTo>
                <a:lnTo>
                  <a:pt x="82736" y="64071"/>
                </a:lnTo>
                <a:lnTo>
                  <a:pt x="84087" y="61336"/>
                </a:lnTo>
                <a:lnTo>
                  <a:pt x="83993" y="61582"/>
                </a:lnTo>
                <a:lnTo>
                  <a:pt x="97553" y="61582"/>
                </a:lnTo>
                <a:lnTo>
                  <a:pt x="97429" y="62039"/>
                </a:lnTo>
                <a:lnTo>
                  <a:pt x="96434" y="64617"/>
                </a:lnTo>
                <a:close/>
              </a:path>
              <a:path w="99695" h="95885">
                <a:moveTo>
                  <a:pt x="17254" y="64617"/>
                </a:moveTo>
                <a:lnTo>
                  <a:pt x="16937" y="64071"/>
                </a:lnTo>
                <a:lnTo>
                  <a:pt x="17131" y="64375"/>
                </a:lnTo>
                <a:lnTo>
                  <a:pt x="17254" y="64617"/>
                </a:lnTo>
                <a:close/>
              </a:path>
              <a:path w="99695" h="95885">
                <a:moveTo>
                  <a:pt x="17135" y="64381"/>
                </a:moveTo>
                <a:lnTo>
                  <a:pt x="16937" y="64071"/>
                </a:lnTo>
                <a:lnTo>
                  <a:pt x="17135" y="64381"/>
                </a:lnTo>
                <a:close/>
              </a:path>
              <a:path w="99695" h="95885">
                <a:moveTo>
                  <a:pt x="82541" y="64375"/>
                </a:moveTo>
                <a:lnTo>
                  <a:pt x="82696" y="64071"/>
                </a:lnTo>
                <a:lnTo>
                  <a:pt x="82541" y="64375"/>
                </a:lnTo>
                <a:close/>
              </a:path>
              <a:path w="99695" h="95885">
                <a:moveTo>
                  <a:pt x="82418" y="64617"/>
                </a:moveTo>
                <a:lnTo>
                  <a:pt x="82541" y="64375"/>
                </a:lnTo>
                <a:lnTo>
                  <a:pt x="82736" y="64071"/>
                </a:lnTo>
                <a:lnTo>
                  <a:pt x="82418" y="64617"/>
                </a:lnTo>
                <a:close/>
              </a:path>
              <a:path w="99695" h="95885">
                <a:moveTo>
                  <a:pt x="95201" y="67487"/>
                </a:moveTo>
                <a:lnTo>
                  <a:pt x="80551" y="67487"/>
                </a:lnTo>
                <a:lnTo>
                  <a:pt x="80919" y="66979"/>
                </a:lnTo>
                <a:lnTo>
                  <a:pt x="82541" y="64375"/>
                </a:lnTo>
                <a:lnTo>
                  <a:pt x="82418" y="64617"/>
                </a:lnTo>
                <a:lnTo>
                  <a:pt x="96434" y="64617"/>
                </a:lnTo>
                <a:lnTo>
                  <a:pt x="95728" y="66446"/>
                </a:lnTo>
                <a:lnTo>
                  <a:pt x="95201" y="67487"/>
                </a:lnTo>
                <a:close/>
              </a:path>
              <a:path w="99695" h="95885">
                <a:moveTo>
                  <a:pt x="17286" y="64617"/>
                </a:moveTo>
                <a:lnTo>
                  <a:pt x="17135" y="64381"/>
                </a:lnTo>
                <a:lnTo>
                  <a:pt x="17286" y="64617"/>
                </a:lnTo>
                <a:close/>
              </a:path>
              <a:path w="99695" h="95885">
                <a:moveTo>
                  <a:pt x="18932" y="67191"/>
                </a:moveTo>
                <a:lnTo>
                  <a:pt x="18766" y="66979"/>
                </a:lnTo>
                <a:lnTo>
                  <a:pt x="18932" y="67191"/>
                </a:lnTo>
                <a:close/>
              </a:path>
              <a:path w="99695" h="95885">
                <a:moveTo>
                  <a:pt x="80685" y="67278"/>
                </a:moveTo>
                <a:lnTo>
                  <a:pt x="80876" y="66979"/>
                </a:lnTo>
                <a:lnTo>
                  <a:pt x="80685" y="67278"/>
                </a:lnTo>
                <a:close/>
              </a:path>
              <a:path w="99695" h="95885">
                <a:moveTo>
                  <a:pt x="19164" y="67487"/>
                </a:moveTo>
                <a:lnTo>
                  <a:pt x="18932" y="67191"/>
                </a:lnTo>
                <a:lnTo>
                  <a:pt x="19164" y="67487"/>
                </a:lnTo>
                <a:close/>
              </a:path>
              <a:path w="99695" h="95885">
                <a:moveTo>
                  <a:pt x="93845" y="70167"/>
                </a:moveTo>
                <a:lnTo>
                  <a:pt x="78418" y="70167"/>
                </a:lnTo>
                <a:lnTo>
                  <a:pt x="78811" y="69697"/>
                </a:lnTo>
                <a:lnTo>
                  <a:pt x="80685" y="67278"/>
                </a:lnTo>
                <a:lnTo>
                  <a:pt x="80551" y="67487"/>
                </a:lnTo>
                <a:lnTo>
                  <a:pt x="95201" y="67487"/>
                </a:lnTo>
                <a:lnTo>
                  <a:pt x="93845" y="70167"/>
                </a:lnTo>
                <a:close/>
              </a:path>
              <a:path w="99695" h="95885">
                <a:moveTo>
                  <a:pt x="21268" y="70167"/>
                </a:moveTo>
                <a:lnTo>
                  <a:pt x="20861" y="69697"/>
                </a:lnTo>
                <a:lnTo>
                  <a:pt x="21075" y="69921"/>
                </a:lnTo>
                <a:lnTo>
                  <a:pt x="21268" y="70167"/>
                </a:lnTo>
                <a:close/>
              </a:path>
              <a:path w="99695" h="95885">
                <a:moveTo>
                  <a:pt x="21075" y="69921"/>
                </a:moveTo>
                <a:lnTo>
                  <a:pt x="20861" y="69697"/>
                </a:lnTo>
                <a:lnTo>
                  <a:pt x="21075" y="69921"/>
                </a:lnTo>
                <a:close/>
              </a:path>
              <a:path w="99695" h="95885">
                <a:moveTo>
                  <a:pt x="78670" y="69846"/>
                </a:moveTo>
                <a:lnTo>
                  <a:pt x="78786" y="69697"/>
                </a:lnTo>
                <a:lnTo>
                  <a:pt x="78670" y="69846"/>
                </a:lnTo>
                <a:close/>
              </a:path>
              <a:path w="99695" h="95885">
                <a:moveTo>
                  <a:pt x="78418" y="70167"/>
                </a:moveTo>
                <a:lnTo>
                  <a:pt x="78670" y="69846"/>
                </a:lnTo>
                <a:lnTo>
                  <a:pt x="78811" y="69697"/>
                </a:lnTo>
                <a:lnTo>
                  <a:pt x="78418" y="70167"/>
                </a:lnTo>
                <a:close/>
              </a:path>
              <a:path w="99695" h="95885">
                <a:moveTo>
                  <a:pt x="92325" y="72644"/>
                </a:moveTo>
                <a:lnTo>
                  <a:pt x="76005" y="72644"/>
                </a:lnTo>
                <a:lnTo>
                  <a:pt x="76449" y="72224"/>
                </a:lnTo>
                <a:lnTo>
                  <a:pt x="78670" y="69846"/>
                </a:lnTo>
                <a:lnTo>
                  <a:pt x="78418" y="70167"/>
                </a:lnTo>
                <a:lnTo>
                  <a:pt x="93845" y="70167"/>
                </a:lnTo>
                <a:lnTo>
                  <a:pt x="93607" y="70637"/>
                </a:lnTo>
                <a:lnTo>
                  <a:pt x="92325" y="72644"/>
                </a:lnTo>
                <a:close/>
              </a:path>
              <a:path w="99695" h="95885">
                <a:moveTo>
                  <a:pt x="21309" y="70167"/>
                </a:moveTo>
                <a:lnTo>
                  <a:pt x="21075" y="69921"/>
                </a:lnTo>
                <a:lnTo>
                  <a:pt x="21309" y="70167"/>
                </a:lnTo>
                <a:close/>
              </a:path>
              <a:path w="99695" h="95885">
                <a:moveTo>
                  <a:pt x="23420" y="72384"/>
                </a:moveTo>
                <a:lnTo>
                  <a:pt x="23236" y="72224"/>
                </a:lnTo>
                <a:lnTo>
                  <a:pt x="23420" y="72384"/>
                </a:lnTo>
                <a:close/>
              </a:path>
              <a:path w="99695" h="95885">
                <a:moveTo>
                  <a:pt x="76198" y="72441"/>
                </a:moveTo>
                <a:lnTo>
                  <a:pt x="76404" y="72224"/>
                </a:lnTo>
                <a:lnTo>
                  <a:pt x="76198" y="72441"/>
                </a:lnTo>
                <a:close/>
              </a:path>
              <a:path w="99695" h="95885">
                <a:moveTo>
                  <a:pt x="23721" y="72644"/>
                </a:moveTo>
                <a:lnTo>
                  <a:pt x="23420" y="72384"/>
                </a:lnTo>
                <a:lnTo>
                  <a:pt x="23721" y="72644"/>
                </a:lnTo>
                <a:close/>
              </a:path>
              <a:path w="99695" h="95885">
                <a:moveTo>
                  <a:pt x="90843" y="74891"/>
                </a:moveTo>
                <a:lnTo>
                  <a:pt x="73350" y="74891"/>
                </a:lnTo>
                <a:lnTo>
                  <a:pt x="73820" y="74523"/>
                </a:lnTo>
                <a:lnTo>
                  <a:pt x="76198" y="72441"/>
                </a:lnTo>
                <a:lnTo>
                  <a:pt x="76005" y="72644"/>
                </a:lnTo>
                <a:lnTo>
                  <a:pt x="92325" y="72644"/>
                </a:lnTo>
                <a:lnTo>
                  <a:pt x="91092" y="74574"/>
                </a:lnTo>
                <a:lnTo>
                  <a:pt x="90843" y="74891"/>
                </a:lnTo>
                <a:close/>
              </a:path>
              <a:path w="99695" h="95885">
                <a:moveTo>
                  <a:pt x="26322" y="74891"/>
                </a:moveTo>
                <a:lnTo>
                  <a:pt x="25852" y="74523"/>
                </a:lnTo>
                <a:lnTo>
                  <a:pt x="26101" y="74700"/>
                </a:lnTo>
                <a:lnTo>
                  <a:pt x="26322" y="74891"/>
                </a:lnTo>
                <a:close/>
              </a:path>
              <a:path w="99695" h="95885">
                <a:moveTo>
                  <a:pt x="26101" y="74700"/>
                </a:moveTo>
                <a:lnTo>
                  <a:pt x="25852" y="74523"/>
                </a:lnTo>
                <a:lnTo>
                  <a:pt x="26101" y="74700"/>
                </a:lnTo>
                <a:close/>
              </a:path>
              <a:path w="99695" h="95885">
                <a:moveTo>
                  <a:pt x="73572" y="74700"/>
                </a:moveTo>
                <a:lnTo>
                  <a:pt x="73778" y="74523"/>
                </a:lnTo>
                <a:lnTo>
                  <a:pt x="73572" y="74700"/>
                </a:lnTo>
                <a:close/>
              </a:path>
              <a:path w="99695" h="95885">
                <a:moveTo>
                  <a:pt x="26369" y="74891"/>
                </a:moveTo>
                <a:lnTo>
                  <a:pt x="26101" y="74700"/>
                </a:lnTo>
                <a:lnTo>
                  <a:pt x="26369" y="74891"/>
                </a:lnTo>
                <a:close/>
              </a:path>
              <a:path w="99695" h="95885">
                <a:moveTo>
                  <a:pt x="89257" y="76911"/>
                </a:moveTo>
                <a:lnTo>
                  <a:pt x="70480" y="76911"/>
                </a:lnTo>
                <a:lnTo>
                  <a:pt x="70975" y="76581"/>
                </a:lnTo>
                <a:lnTo>
                  <a:pt x="73572" y="74700"/>
                </a:lnTo>
                <a:lnTo>
                  <a:pt x="73350" y="74891"/>
                </a:lnTo>
                <a:lnTo>
                  <a:pt x="90843" y="74891"/>
                </a:lnTo>
                <a:lnTo>
                  <a:pt x="89257" y="76911"/>
                </a:lnTo>
                <a:close/>
              </a:path>
              <a:path w="99695" h="95885">
                <a:moveTo>
                  <a:pt x="29205" y="76911"/>
                </a:moveTo>
                <a:lnTo>
                  <a:pt x="28697" y="76581"/>
                </a:lnTo>
                <a:lnTo>
                  <a:pt x="28932" y="76717"/>
                </a:lnTo>
                <a:lnTo>
                  <a:pt x="29205" y="76911"/>
                </a:lnTo>
                <a:close/>
              </a:path>
              <a:path w="99695" h="95885">
                <a:moveTo>
                  <a:pt x="28932" y="76717"/>
                </a:moveTo>
                <a:lnTo>
                  <a:pt x="28697" y="76581"/>
                </a:lnTo>
                <a:lnTo>
                  <a:pt x="28932" y="76717"/>
                </a:lnTo>
                <a:close/>
              </a:path>
              <a:path w="99695" h="95885">
                <a:moveTo>
                  <a:pt x="70801" y="76681"/>
                </a:moveTo>
                <a:lnTo>
                  <a:pt x="70942" y="76581"/>
                </a:lnTo>
                <a:lnTo>
                  <a:pt x="70801" y="76681"/>
                </a:lnTo>
                <a:close/>
              </a:path>
              <a:path w="99695" h="95885">
                <a:moveTo>
                  <a:pt x="70480" y="76911"/>
                </a:moveTo>
                <a:lnTo>
                  <a:pt x="70801" y="76681"/>
                </a:lnTo>
                <a:lnTo>
                  <a:pt x="70975" y="76581"/>
                </a:lnTo>
                <a:lnTo>
                  <a:pt x="70480" y="76911"/>
                </a:lnTo>
                <a:close/>
              </a:path>
              <a:path w="99695" h="95885">
                <a:moveTo>
                  <a:pt x="87823" y="78651"/>
                </a:moveTo>
                <a:lnTo>
                  <a:pt x="67394" y="78651"/>
                </a:lnTo>
                <a:lnTo>
                  <a:pt x="67927" y="78384"/>
                </a:lnTo>
                <a:lnTo>
                  <a:pt x="70801" y="76681"/>
                </a:lnTo>
                <a:lnTo>
                  <a:pt x="70480" y="76911"/>
                </a:lnTo>
                <a:lnTo>
                  <a:pt x="89257" y="76911"/>
                </a:lnTo>
                <a:lnTo>
                  <a:pt x="88209" y="78244"/>
                </a:lnTo>
                <a:lnTo>
                  <a:pt x="87823" y="78651"/>
                </a:lnTo>
                <a:close/>
              </a:path>
              <a:path w="99695" h="95885">
                <a:moveTo>
                  <a:pt x="29268" y="76911"/>
                </a:moveTo>
                <a:lnTo>
                  <a:pt x="28932" y="76717"/>
                </a:lnTo>
                <a:lnTo>
                  <a:pt x="29268" y="76911"/>
                </a:lnTo>
                <a:close/>
              </a:path>
              <a:path w="99695" h="95885">
                <a:moveTo>
                  <a:pt x="32278" y="78651"/>
                </a:moveTo>
                <a:lnTo>
                  <a:pt x="31745" y="78384"/>
                </a:lnTo>
                <a:lnTo>
                  <a:pt x="32092" y="78543"/>
                </a:lnTo>
                <a:lnTo>
                  <a:pt x="32278" y="78651"/>
                </a:lnTo>
                <a:close/>
              </a:path>
              <a:path w="99695" h="95885">
                <a:moveTo>
                  <a:pt x="32088" y="78541"/>
                </a:moveTo>
                <a:lnTo>
                  <a:pt x="31745" y="78384"/>
                </a:lnTo>
                <a:lnTo>
                  <a:pt x="32088" y="78541"/>
                </a:lnTo>
                <a:close/>
              </a:path>
              <a:path w="99695" h="95885">
                <a:moveTo>
                  <a:pt x="67580" y="78543"/>
                </a:moveTo>
                <a:lnTo>
                  <a:pt x="67855" y="78384"/>
                </a:lnTo>
                <a:lnTo>
                  <a:pt x="67580" y="78543"/>
                </a:lnTo>
                <a:close/>
              </a:path>
              <a:path w="99695" h="95885">
                <a:moveTo>
                  <a:pt x="67394" y="78651"/>
                </a:moveTo>
                <a:lnTo>
                  <a:pt x="67586" y="78541"/>
                </a:lnTo>
                <a:lnTo>
                  <a:pt x="67927" y="78384"/>
                </a:lnTo>
                <a:lnTo>
                  <a:pt x="67394" y="78651"/>
                </a:lnTo>
                <a:close/>
              </a:path>
              <a:path w="99695" h="95885">
                <a:moveTo>
                  <a:pt x="32329" y="78651"/>
                </a:moveTo>
                <a:lnTo>
                  <a:pt x="32088" y="78541"/>
                </a:lnTo>
                <a:lnTo>
                  <a:pt x="32329" y="78651"/>
                </a:lnTo>
                <a:close/>
              </a:path>
              <a:path w="99695" h="95885">
                <a:moveTo>
                  <a:pt x="86421" y="80124"/>
                </a:moveTo>
                <a:lnTo>
                  <a:pt x="64130" y="80124"/>
                </a:lnTo>
                <a:lnTo>
                  <a:pt x="64676" y="79895"/>
                </a:lnTo>
                <a:lnTo>
                  <a:pt x="67580" y="78543"/>
                </a:lnTo>
                <a:lnTo>
                  <a:pt x="67394" y="78651"/>
                </a:lnTo>
                <a:lnTo>
                  <a:pt x="87823" y="78651"/>
                </a:lnTo>
                <a:lnTo>
                  <a:pt x="86421" y="80124"/>
                </a:lnTo>
                <a:close/>
              </a:path>
              <a:path w="99695" h="95885">
                <a:moveTo>
                  <a:pt x="35555" y="80124"/>
                </a:moveTo>
                <a:lnTo>
                  <a:pt x="34996" y="79895"/>
                </a:lnTo>
                <a:lnTo>
                  <a:pt x="35244" y="79982"/>
                </a:lnTo>
                <a:lnTo>
                  <a:pt x="35555" y="80124"/>
                </a:lnTo>
                <a:close/>
              </a:path>
              <a:path w="99695" h="95885">
                <a:moveTo>
                  <a:pt x="35244" y="79982"/>
                </a:moveTo>
                <a:lnTo>
                  <a:pt x="34996" y="79895"/>
                </a:lnTo>
                <a:lnTo>
                  <a:pt x="35244" y="79982"/>
                </a:lnTo>
                <a:close/>
              </a:path>
              <a:path w="99695" h="95885">
                <a:moveTo>
                  <a:pt x="64476" y="79965"/>
                </a:moveTo>
                <a:lnTo>
                  <a:pt x="64629" y="79895"/>
                </a:lnTo>
                <a:lnTo>
                  <a:pt x="64476" y="79965"/>
                </a:lnTo>
                <a:close/>
              </a:path>
              <a:path w="99695" h="95885">
                <a:moveTo>
                  <a:pt x="85310" y="81292"/>
                </a:moveTo>
                <a:lnTo>
                  <a:pt x="60688" y="81292"/>
                </a:lnTo>
                <a:lnTo>
                  <a:pt x="61260" y="81127"/>
                </a:lnTo>
                <a:lnTo>
                  <a:pt x="64476" y="79965"/>
                </a:lnTo>
                <a:lnTo>
                  <a:pt x="64130" y="80124"/>
                </a:lnTo>
                <a:lnTo>
                  <a:pt x="86421" y="80124"/>
                </a:lnTo>
                <a:lnTo>
                  <a:pt x="85310" y="81292"/>
                </a:lnTo>
                <a:close/>
              </a:path>
              <a:path w="99695" h="95885">
                <a:moveTo>
                  <a:pt x="35651" y="80124"/>
                </a:moveTo>
                <a:lnTo>
                  <a:pt x="35244" y="79982"/>
                </a:lnTo>
                <a:lnTo>
                  <a:pt x="35651" y="80124"/>
                </a:lnTo>
                <a:close/>
              </a:path>
              <a:path w="99695" h="95885">
                <a:moveTo>
                  <a:pt x="38997" y="81292"/>
                </a:moveTo>
                <a:lnTo>
                  <a:pt x="38413" y="81127"/>
                </a:lnTo>
                <a:lnTo>
                  <a:pt x="38782" y="81217"/>
                </a:lnTo>
                <a:lnTo>
                  <a:pt x="38997" y="81292"/>
                </a:lnTo>
                <a:close/>
              </a:path>
              <a:path w="99695" h="95885">
                <a:moveTo>
                  <a:pt x="38782" y="81217"/>
                </a:moveTo>
                <a:lnTo>
                  <a:pt x="38413" y="81127"/>
                </a:lnTo>
                <a:lnTo>
                  <a:pt x="38782" y="81217"/>
                </a:lnTo>
                <a:close/>
              </a:path>
              <a:path w="99695" h="95885">
                <a:moveTo>
                  <a:pt x="60930" y="81208"/>
                </a:moveTo>
                <a:lnTo>
                  <a:pt x="61160" y="81127"/>
                </a:lnTo>
                <a:lnTo>
                  <a:pt x="60930" y="81208"/>
                </a:lnTo>
                <a:close/>
              </a:path>
              <a:path w="99695" h="95885">
                <a:moveTo>
                  <a:pt x="60688" y="81292"/>
                </a:moveTo>
                <a:lnTo>
                  <a:pt x="60930" y="81208"/>
                </a:lnTo>
                <a:lnTo>
                  <a:pt x="61260" y="81127"/>
                </a:lnTo>
                <a:lnTo>
                  <a:pt x="60688" y="81292"/>
                </a:lnTo>
                <a:close/>
              </a:path>
              <a:path w="99695" h="95885">
                <a:moveTo>
                  <a:pt x="57378" y="82074"/>
                </a:moveTo>
                <a:lnTo>
                  <a:pt x="60930" y="81208"/>
                </a:lnTo>
                <a:lnTo>
                  <a:pt x="60688" y="81292"/>
                </a:lnTo>
                <a:lnTo>
                  <a:pt x="85310" y="81292"/>
                </a:lnTo>
                <a:lnTo>
                  <a:pt x="84983" y="81635"/>
                </a:lnTo>
                <a:lnTo>
                  <a:pt x="84528" y="82029"/>
                </a:lnTo>
                <a:lnTo>
                  <a:pt x="57691" y="82029"/>
                </a:lnTo>
                <a:lnTo>
                  <a:pt x="57378" y="82074"/>
                </a:lnTo>
                <a:close/>
              </a:path>
              <a:path w="99695" h="95885">
                <a:moveTo>
                  <a:pt x="39090" y="81292"/>
                </a:moveTo>
                <a:lnTo>
                  <a:pt x="38782" y="81217"/>
                </a:lnTo>
                <a:lnTo>
                  <a:pt x="39090" y="81292"/>
                </a:lnTo>
                <a:close/>
              </a:path>
              <a:path w="99695" h="95885">
                <a:moveTo>
                  <a:pt x="42578" y="82143"/>
                </a:moveTo>
                <a:lnTo>
                  <a:pt x="41981" y="82029"/>
                </a:lnTo>
                <a:lnTo>
                  <a:pt x="42295" y="82074"/>
                </a:lnTo>
                <a:lnTo>
                  <a:pt x="42578" y="82143"/>
                </a:lnTo>
                <a:close/>
              </a:path>
              <a:path w="99695" h="95885">
                <a:moveTo>
                  <a:pt x="42295" y="82074"/>
                </a:moveTo>
                <a:lnTo>
                  <a:pt x="41981" y="82029"/>
                </a:lnTo>
                <a:lnTo>
                  <a:pt x="42110" y="82029"/>
                </a:lnTo>
                <a:lnTo>
                  <a:pt x="42295" y="82074"/>
                </a:lnTo>
                <a:close/>
              </a:path>
              <a:path w="99695" h="95885">
                <a:moveTo>
                  <a:pt x="57094" y="82143"/>
                </a:moveTo>
                <a:lnTo>
                  <a:pt x="57378" y="82074"/>
                </a:lnTo>
                <a:lnTo>
                  <a:pt x="57691" y="82029"/>
                </a:lnTo>
                <a:lnTo>
                  <a:pt x="57094" y="82143"/>
                </a:lnTo>
                <a:close/>
              </a:path>
              <a:path w="99695" h="95885">
                <a:moveTo>
                  <a:pt x="84395" y="82143"/>
                </a:moveTo>
                <a:lnTo>
                  <a:pt x="57094" y="82143"/>
                </a:lnTo>
                <a:lnTo>
                  <a:pt x="57691" y="82029"/>
                </a:lnTo>
                <a:lnTo>
                  <a:pt x="84528" y="82029"/>
                </a:lnTo>
                <a:lnTo>
                  <a:pt x="84395" y="82143"/>
                </a:lnTo>
                <a:close/>
              </a:path>
              <a:path w="99695" h="95885">
                <a:moveTo>
                  <a:pt x="42774" y="82143"/>
                </a:moveTo>
                <a:lnTo>
                  <a:pt x="42578" y="82143"/>
                </a:lnTo>
                <a:lnTo>
                  <a:pt x="42295" y="82074"/>
                </a:lnTo>
                <a:lnTo>
                  <a:pt x="42774" y="82143"/>
                </a:lnTo>
                <a:close/>
              </a:path>
              <a:path w="99695" h="95885">
                <a:moveTo>
                  <a:pt x="53728" y="82600"/>
                </a:moveTo>
                <a:lnTo>
                  <a:pt x="57378" y="82074"/>
                </a:lnTo>
                <a:lnTo>
                  <a:pt x="57094" y="82143"/>
                </a:lnTo>
                <a:lnTo>
                  <a:pt x="84395" y="82143"/>
                </a:lnTo>
                <a:lnTo>
                  <a:pt x="83881" y="82588"/>
                </a:lnTo>
                <a:lnTo>
                  <a:pt x="53728" y="82600"/>
                </a:lnTo>
                <a:close/>
              </a:path>
              <a:path w="99695" h="95885">
                <a:moveTo>
                  <a:pt x="46299" y="82651"/>
                </a:moveTo>
                <a:lnTo>
                  <a:pt x="45690" y="82588"/>
                </a:lnTo>
                <a:lnTo>
                  <a:pt x="45945" y="82600"/>
                </a:lnTo>
                <a:lnTo>
                  <a:pt x="46299" y="82651"/>
                </a:lnTo>
                <a:close/>
              </a:path>
              <a:path w="99695" h="95885">
                <a:moveTo>
                  <a:pt x="53373" y="82651"/>
                </a:moveTo>
                <a:lnTo>
                  <a:pt x="53729" y="82600"/>
                </a:lnTo>
                <a:lnTo>
                  <a:pt x="53983" y="82588"/>
                </a:lnTo>
                <a:lnTo>
                  <a:pt x="53373" y="82651"/>
                </a:lnTo>
                <a:close/>
              </a:path>
              <a:path w="99695" h="95885">
                <a:moveTo>
                  <a:pt x="83807" y="82651"/>
                </a:moveTo>
                <a:lnTo>
                  <a:pt x="53373" y="82651"/>
                </a:lnTo>
                <a:lnTo>
                  <a:pt x="53983" y="82588"/>
                </a:lnTo>
                <a:lnTo>
                  <a:pt x="83881" y="82588"/>
                </a:lnTo>
                <a:close/>
              </a:path>
              <a:path w="99695" h="95885">
                <a:moveTo>
                  <a:pt x="47001" y="82651"/>
                </a:moveTo>
                <a:lnTo>
                  <a:pt x="46299" y="82651"/>
                </a:lnTo>
                <a:lnTo>
                  <a:pt x="45944" y="82600"/>
                </a:lnTo>
                <a:lnTo>
                  <a:pt x="47001" y="82651"/>
                </a:lnTo>
                <a:close/>
              </a:path>
              <a:path w="99695" h="95885">
                <a:moveTo>
                  <a:pt x="83631" y="82803"/>
                </a:moveTo>
                <a:lnTo>
                  <a:pt x="50147" y="82803"/>
                </a:lnTo>
                <a:lnTo>
                  <a:pt x="49842" y="82789"/>
                </a:lnTo>
                <a:lnTo>
                  <a:pt x="53728" y="82600"/>
                </a:lnTo>
                <a:lnTo>
                  <a:pt x="53373" y="82651"/>
                </a:lnTo>
                <a:lnTo>
                  <a:pt x="83807" y="82651"/>
                </a:lnTo>
                <a:lnTo>
                  <a:pt x="83631" y="82803"/>
                </a:lnTo>
                <a:close/>
              </a:path>
              <a:path w="99695" h="95885">
                <a:moveTo>
                  <a:pt x="50147" y="82803"/>
                </a:moveTo>
                <a:lnTo>
                  <a:pt x="49538" y="82803"/>
                </a:lnTo>
                <a:lnTo>
                  <a:pt x="49842" y="82789"/>
                </a:lnTo>
                <a:lnTo>
                  <a:pt x="50147" y="82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6537769" y="384022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695416" y="4089476"/>
            <a:ext cx="671830" cy="586740"/>
          </a:xfrm>
          <a:custGeom>
            <a:avLst/>
            <a:gdLst/>
            <a:ahLst/>
            <a:cxnLst/>
            <a:rect l="l" t="t" r="r" b="b"/>
            <a:pathLst>
              <a:path w="671829" h="586739">
                <a:moveTo>
                  <a:pt x="5003" y="586676"/>
                </a:moveTo>
                <a:lnTo>
                  <a:pt x="0" y="580936"/>
                </a:lnTo>
                <a:lnTo>
                  <a:pt x="22974" y="560908"/>
                </a:lnTo>
                <a:lnTo>
                  <a:pt x="27978" y="566648"/>
                </a:lnTo>
                <a:lnTo>
                  <a:pt x="5003" y="586676"/>
                </a:lnTo>
                <a:close/>
              </a:path>
              <a:path w="671829" h="586739">
                <a:moveTo>
                  <a:pt x="45211" y="551624"/>
                </a:moveTo>
                <a:lnTo>
                  <a:pt x="40195" y="545884"/>
                </a:lnTo>
                <a:lnTo>
                  <a:pt x="63169" y="525843"/>
                </a:lnTo>
                <a:lnTo>
                  <a:pt x="68186" y="531596"/>
                </a:lnTo>
                <a:lnTo>
                  <a:pt x="45211" y="551624"/>
                </a:lnTo>
                <a:close/>
              </a:path>
              <a:path w="671829" h="586739">
                <a:moveTo>
                  <a:pt x="85407" y="516572"/>
                </a:moveTo>
                <a:lnTo>
                  <a:pt x="80403" y="510819"/>
                </a:lnTo>
                <a:lnTo>
                  <a:pt x="103377" y="490791"/>
                </a:lnTo>
                <a:lnTo>
                  <a:pt x="108381" y="496531"/>
                </a:lnTo>
                <a:lnTo>
                  <a:pt x="85407" y="516572"/>
                </a:lnTo>
                <a:close/>
              </a:path>
              <a:path w="671829" h="586739">
                <a:moveTo>
                  <a:pt x="125615" y="481507"/>
                </a:moveTo>
                <a:lnTo>
                  <a:pt x="120599" y="475767"/>
                </a:lnTo>
                <a:lnTo>
                  <a:pt x="143573" y="455739"/>
                </a:lnTo>
                <a:lnTo>
                  <a:pt x="148589" y="461479"/>
                </a:lnTo>
                <a:lnTo>
                  <a:pt x="125615" y="481507"/>
                </a:lnTo>
                <a:close/>
              </a:path>
              <a:path w="671829" h="586739">
                <a:moveTo>
                  <a:pt x="165811" y="446455"/>
                </a:moveTo>
                <a:lnTo>
                  <a:pt x="160807" y="440715"/>
                </a:lnTo>
                <a:lnTo>
                  <a:pt x="183781" y="420674"/>
                </a:lnTo>
                <a:lnTo>
                  <a:pt x="188785" y="426427"/>
                </a:lnTo>
                <a:lnTo>
                  <a:pt x="165811" y="446455"/>
                </a:lnTo>
                <a:close/>
              </a:path>
              <a:path w="671829" h="586739">
                <a:moveTo>
                  <a:pt x="206019" y="411403"/>
                </a:moveTo>
                <a:lnTo>
                  <a:pt x="201002" y="405650"/>
                </a:lnTo>
                <a:lnTo>
                  <a:pt x="223977" y="385622"/>
                </a:lnTo>
                <a:lnTo>
                  <a:pt x="228993" y="391363"/>
                </a:lnTo>
                <a:lnTo>
                  <a:pt x="206019" y="411403"/>
                </a:lnTo>
                <a:close/>
              </a:path>
              <a:path w="671829" h="586739">
                <a:moveTo>
                  <a:pt x="246214" y="376339"/>
                </a:moveTo>
                <a:lnTo>
                  <a:pt x="241211" y="370598"/>
                </a:lnTo>
                <a:lnTo>
                  <a:pt x="264185" y="350570"/>
                </a:lnTo>
                <a:lnTo>
                  <a:pt x="269189" y="356311"/>
                </a:lnTo>
                <a:lnTo>
                  <a:pt x="246214" y="376339"/>
                </a:lnTo>
                <a:close/>
              </a:path>
              <a:path w="671829" h="586739">
                <a:moveTo>
                  <a:pt x="286423" y="341287"/>
                </a:moveTo>
                <a:lnTo>
                  <a:pt x="281406" y="335546"/>
                </a:lnTo>
                <a:lnTo>
                  <a:pt x="304380" y="315506"/>
                </a:lnTo>
                <a:lnTo>
                  <a:pt x="309397" y="321259"/>
                </a:lnTo>
                <a:lnTo>
                  <a:pt x="286423" y="341287"/>
                </a:lnTo>
                <a:close/>
              </a:path>
              <a:path w="671829" h="586739">
                <a:moveTo>
                  <a:pt x="326618" y="306222"/>
                </a:moveTo>
                <a:lnTo>
                  <a:pt x="321614" y="300482"/>
                </a:lnTo>
                <a:lnTo>
                  <a:pt x="344589" y="280454"/>
                </a:lnTo>
                <a:lnTo>
                  <a:pt x="349592" y="286194"/>
                </a:lnTo>
                <a:lnTo>
                  <a:pt x="326618" y="306222"/>
                </a:lnTo>
                <a:close/>
              </a:path>
              <a:path w="671829" h="586739">
                <a:moveTo>
                  <a:pt x="366826" y="271170"/>
                </a:moveTo>
                <a:lnTo>
                  <a:pt x="361810" y="265430"/>
                </a:lnTo>
                <a:lnTo>
                  <a:pt x="384784" y="245402"/>
                </a:lnTo>
                <a:lnTo>
                  <a:pt x="389801" y="251142"/>
                </a:lnTo>
                <a:lnTo>
                  <a:pt x="366826" y="271170"/>
                </a:lnTo>
                <a:close/>
              </a:path>
              <a:path w="671829" h="586739">
                <a:moveTo>
                  <a:pt x="407022" y="236118"/>
                </a:moveTo>
                <a:lnTo>
                  <a:pt x="402018" y="230378"/>
                </a:lnTo>
                <a:lnTo>
                  <a:pt x="424992" y="210337"/>
                </a:lnTo>
                <a:lnTo>
                  <a:pt x="429996" y="216077"/>
                </a:lnTo>
                <a:lnTo>
                  <a:pt x="407022" y="236118"/>
                </a:lnTo>
                <a:close/>
              </a:path>
              <a:path w="671829" h="586739">
                <a:moveTo>
                  <a:pt x="447230" y="201053"/>
                </a:moveTo>
                <a:lnTo>
                  <a:pt x="442213" y="195313"/>
                </a:lnTo>
                <a:lnTo>
                  <a:pt x="465188" y="175285"/>
                </a:lnTo>
                <a:lnTo>
                  <a:pt x="470192" y="181025"/>
                </a:lnTo>
                <a:lnTo>
                  <a:pt x="447230" y="201053"/>
                </a:lnTo>
                <a:close/>
              </a:path>
              <a:path w="671829" h="586739">
                <a:moveTo>
                  <a:pt x="487425" y="166001"/>
                </a:moveTo>
                <a:lnTo>
                  <a:pt x="482422" y="160261"/>
                </a:lnTo>
                <a:lnTo>
                  <a:pt x="505396" y="140220"/>
                </a:lnTo>
                <a:lnTo>
                  <a:pt x="510400" y="145973"/>
                </a:lnTo>
                <a:lnTo>
                  <a:pt x="487425" y="166001"/>
                </a:lnTo>
                <a:close/>
              </a:path>
              <a:path w="671829" h="586739">
                <a:moveTo>
                  <a:pt x="527634" y="130949"/>
                </a:moveTo>
                <a:lnTo>
                  <a:pt x="522617" y="125196"/>
                </a:lnTo>
                <a:lnTo>
                  <a:pt x="545591" y="105168"/>
                </a:lnTo>
                <a:lnTo>
                  <a:pt x="550595" y="110909"/>
                </a:lnTo>
                <a:lnTo>
                  <a:pt x="527634" y="130949"/>
                </a:lnTo>
                <a:close/>
              </a:path>
              <a:path w="671829" h="586739">
                <a:moveTo>
                  <a:pt x="567829" y="95885"/>
                </a:moveTo>
                <a:lnTo>
                  <a:pt x="562825" y="90144"/>
                </a:lnTo>
                <a:lnTo>
                  <a:pt x="585800" y="70116"/>
                </a:lnTo>
                <a:lnTo>
                  <a:pt x="590803" y="75857"/>
                </a:lnTo>
                <a:lnTo>
                  <a:pt x="567829" y="95885"/>
                </a:lnTo>
                <a:close/>
              </a:path>
              <a:path w="671829" h="586739">
                <a:moveTo>
                  <a:pt x="608037" y="60833"/>
                </a:moveTo>
                <a:lnTo>
                  <a:pt x="603021" y="55092"/>
                </a:lnTo>
                <a:lnTo>
                  <a:pt x="625995" y="35052"/>
                </a:lnTo>
                <a:lnTo>
                  <a:pt x="630999" y="40805"/>
                </a:lnTo>
                <a:lnTo>
                  <a:pt x="608037" y="60833"/>
                </a:lnTo>
                <a:close/>
              </a:path>
              <a:path w="671829" h="586739">
                <a:moveTo>
                  <a:pt x="648233" y="25781"/>
                </a:moveTo>
                <a:lnTo>
                  <a:pt x="643229" y="20027"/>
                </a:lnTo>
                <a:lnTo>
                  <a:pt x="666203" y="0"/>
                </a:lnTo>
                <a:lnTo>
                  <a:pt x="671207" y="5740"/>
                </a:lnTo>
                <a:lnTo>
                  <a:pt x="648233" y="2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392074" y="4140022"/>
            <a:ext cx="622300" cy="545465"/>
          </a:xfrm>
          <a:custGeom>
            <a:avLst/>
            <a:gdLst/>
            <a:ahLst/>
            <a:cxnLst/>
            <a:rect l="l" t="t" r="r" b="b"/>
            <a:pathLst>
              <a:path w="622300" h="545464">
                <a:moveTo>
                  <a:pt x="22948" y="25793"/>
                </a:moveTo>
                <a:lnTo>
                  <a:pt x="0" y="5740"/>
                </a:lnTo>
                <a:lnTo>
                  <a:pt x="5016" y="0"/>
                </a:lnTo>
                <a:lnTo>
                  <a:pt x="27965" y="20053"/>
                </a:lnTo>
                <a:lnTo>
                  <a:pt x="22948" y="25793"/>
                </a:lnTo>
                <a:close/>
              </a:path>
              <a:path w="622300" h="545464">
                <a:moveTo>
                  <a:pt x="63119" y="60896"/>
                </a:moveTo>
                <a:lnTo>
                  <a:pt x="40170" y="40843"/>
                </a:lnTo>
                <a:lnTo>
                  <a:pt x="45173" y="35102"/>
                </a:lnTo>
                <a:lnTo>
                  <a:pt x="68135" y="55156"/>
                </a:lnTo>
                <a:lnTo>
                  <a:pt x="63119" y="60896"/>
                </a:lnTo>
                <a:close/>
              </a:path>
              <a:path w="622300" h="545464">
                <a:moveTo>
                  <a:pt x="103276" y="95999"/>
                </a:moveTo>
                <a:lnTo>
                  <a:pt x="80327" y="75946"/>
                </a:lnTo>
                <a:lnTo>
                  <a:pt x="85344" y="70205"/>
                </a:lnTo>
                <a:lnTo>
                  <a:pt x="108292" y="90258"/>
                </a:lnTo>
                <a:lnTo>
                  <a:pt x="103276" y="95999"/>
                </a:lnTo>
                <a:close/>
              </a:path>
              <a:path w="622300" h="545464">
                <a:moveTo>
                  <a:pt x="143446" y="131102"/>
                </a:moveTo>
                <a:lnTo>
                  <a:pt x="120497" y="111036"/>
                </a:lnTo>
                <a:lnTo>
                  <a:pt x="125501" y="105308"/>
                </a:lnTo>
                <a:lnTo>
                  <a:pt x="148463" y="125361"/>
                </a:lnTo>
                <a:lnTo>
                  <a:pt x="143446" y="131102"/>
                </a:lnTo>
                <a:close/>
              </a:path>
              <a:path w="622300" h="545464">
                <a:moveTo>
                  <a:pt x="183603" y="166192"/>
                </a:moveTo>
                <a:lnTo>
                  <a:pt x="160654" y="146138"/>
                </a:lnTo>
                <a:lnTo>
                  <a:pt x="165671" y="140398"/>
                </a:lnTo>
                <a:lnTo>
                  <a:pt x="188620" y="160464"/>
                </a:lnTo>
                <a:lnTo>
                  <a:pt x="183603" y="166192"/>
                </a:lnTo>
                <a:close/>
              </a:path>
              <a:path w="622300" h="545464">
                <a:moveTo>
                  <a:pt x="223774" y="201295"/>
                </a:moveTo>
                <a:lnTo>
                  <a:pt x="200825" y="181241"/>
                </a:lnTo>
                <a:lnTo>
                  <a:pt x="205828" y="175501"/>
                </a:lnTo>
                <a:lnTo>
                  <a:pt x="228790" y="195554"/>
                </a:lnTo>
                <a:lnTo>
                  <a:pt x="223774" y="201295"/>
                </a:lnTo>
                <a:close/>
              </a:path>
              <a:path w="622300" h="545464">
                <a:moveTo>
                  <a:pt x="263931" y="236397"/>
                </a:moveTo>
                <a:lnTo>
                  <a:pt x="240982" y="216344"/>
                </a:lnTo>
                <a:lnTo>
                  <a:pt x="245999" y="210604"/>
                </a:lnTo>
                <a:lnTo>
                  <a:pt x="268947" y="230657"/>
                </a:lnTo>
                <a:lnTo>
                  <a:pt x="263931" y="236397"/>
                </a:lnTo>
                <a:close/>
              </a:path>
              <a:path w="622300" h="545464">
                <a:moveTo>
                  <a:pt x="304101" y="271500"/>
                </a:moveTo>
                <a:lnTo>
                  <a:pt x="281152" y="251447"/>
                </a:lnTo>
                <a:lnTo>
                  <a:pt x="286156" y="245706"/>
                </a:lnTo>
                <a:lnTo>
                  <a:pt x="309118" y="265760"/>
                </a:lnTo>
                <a:lnTo>
                  <a:pt x="304101" y="271500"/>
                </a:lnTo>
                <a:close/>
              </a:path>
              <a:path w="622300" h="545464">
                <a:moveTo>
                  <a:pt x="344258" y="306603"/>
                </a:moveTo>
                <a:lnTo>
                  <a:pt x="321310" y="286537"/>
                </a:lnTo>
                <a:lnTo>
                  <a:pt x="326326" y="280809"/>
                </a:lnTo>
                <a:lnTo>
                  <a:pt x="349275" y="300863"/>
                </a:lnTo>
                <a:lnTo>
                  <a:pt x="344258" y="306603"/>
                </a:lnTo>
                <a:close/>
              </a:path>
              <a:path w="622300" h="545464">
                <a:moveTo>
                  <a:pt x="384428" y="341693"/>
                </a:moveTo>
                <a:lnTo>
                  <a:pt x="361480" y="321640"/>
                </a:lnTo>
                <a:lnTo>
                  <a:pt x="366483" y="315899"/>
                </a:lnTo>
                <a:lnTo>
                  <a:pt x="389445" y="335965"/>
                </a:lnTo>
                <a:lnTo>
                  <a:pt x="384428" y="341693"/>
                </a:lnTo>
                <a:close/>
              </a:path>
              <a:path w="622300" h="545464">
                <a:moveTo>
                  <a:pt x="424586" y="376796"/>
                </a:moveTo>
                <a:lnTo>
                  <a:pt x="401637" y="356743"/>
                </a:lnTo>
                <a:lnTo>
                  <a:pt x="406653" y="351002"/>
                </a:lnTo>
                <a:lnTo>
                  <a:pt x="429602" y="371055"/>
                </a:lnTo>
                <a:lnTo>
                  <a:pt x="424586" y="376796"/>
                </a:lnTo>
                <a:close/>
              </a:path>
              <a:path w="622300" h="545464">
                <a:moveTo>
                  <a:pt x="464756" y="411899"/>
                </a:moveTo>
                <a:lnTo>
                  <a:pt x="441807" y="391845"/>
                </a:lnTo>
                <a:lnTo>
                  <a:pt x="446811" y="386105"/>
                </a:lnTo>
                <a:lnTo>
                  <a:pt x="469773" y="406158"/>
                </a:lnTo>
                <a:lnTo>
                  <a:pt x="464756" y="411899"/>
                </a:lnTo>
                <a:close/>
              </a:path>
              <a:path w="622300" h="545464">
                <a:moveTo>
                  <a:pt x="504913" y="447001"/>
                </a:moveTo>
                <a:lnTo>
                  <a:pt x="481965" y="426948"/>
                </a:lnTo>
                <a:lnTo>
                  <a:pt x="486981" y="421208"/>
                </a:lnTo>
                <a:lnTo>
                  <a:pt x="509930" y="441261"/>
                </a:lnTo>
                <a:lnTo>
                  <a:pt x="504913" y="447001"/>
                </a:lnTo>
                <a:close/>
              </a:path>
              <a:path w="622300" h="545464">
                <a:moveTo>
                  <a:pt x="545083" y="482104"/>
                </a:moveTo>
                <a:lnTo>
                  <a:pt x="522135" y="462038"/>
                </a:lnTo>
                <a:lnTo>
                  <a:pt x="527138" y="456311"/>
                </a:lnTo>
                <a:lnTo>
                  <a:pt x="550100" y="476364"/>
                </a:lnTo>
                <a:lnTo>
                  <a:pt x="545083" y="482104"/>
                </a:lnTo>
                <a:close/>
              </a:path>
              <a:path w="622300" h="545464">
                <a:moveTo>
                  <a:pt x="585241" y="517194"/>
                </a:moveTo>
                <a:lnTo>
                  <a:pt x="562292" y="497141"/>
                </a:lnTo>
                <a:lnTo>
                  <a:pt x="567308" y="491401"/>
                </a:lnTo>
                <a:lnTo>
                  <a:pt x="590257" y="511467"/>
                </a:lnTo>
                <a:lnTo>
                  <a:pt x="585241" y="517194"/>
                </a:lnTo>
                <a:close/>
              </a:path>
              <a:path w="622300" h="545464">
                <a:moveTo>
                  <a:pt x="617016" y="544969"/>
                </a:moveTo>
                <a:lnTo>
                  <a:pt x="602462" y="532244"/>
                </a:lnTo>
                <a:lnTo>
                  <a:pt x="607466" y="526503"/>
                </a:lnTo>
                <a:lnTo>
                  <a:pt x="622033" y="539229"/>
                </a:lnTo>
                <a:lnTo>
                  <a:pt x="617016" y="544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7433500" y="491058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001895" y="488556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697918" y="3471011"/>
            <a:ext cx="662305" cy="637540"/>
          </a:xfrm>
          <a:custGeom>
            <a:avLst/>
            <a:gdLst/>
            <a:ahLst/>
            <a:cxnLst/>
            <a:rect l="l" t="t" r="r" b="b"/>
            <a:pathLst>
              <a:path w="662304" h="637539">
                <a:moveTo>
                  <a:pt x="28511" y="80276"/>
                </a:moveTo>
                <a:lnTo>
                  <a:pt x="0" y="0"/>
                </a:lnTo>
                <a:lnTo>
                  <a:pt x="81330" y="25361"/>
                </a:lnTo>
                <a:lnTo>
                  <a:pt x="73122" y="33896"/>
                </a:lnTo>
                <a:lnTo>
                  <a:pt x="46697" y="33896"/>
                </a:lnTo>
                <a:lnTo>
                  <a:pt x="35687" y="45338"/>
                </a:lnTo>
                <a:lnTo>
                  <a:pt x="49415" y="58543"/>
                </a:lnTo>
                <a:lnTo>
                  <a:pt x="28511" y="80276"/>
                </a:lnTo>
                <a:close/>
              </a:path>
              <a:path w="662304" h="637539">
                <a:moveTo>
                  <a:pt x="49415" y="58543"/>
                </a:moveTo>
                <a:lnTo>
                  <a:pt x="35687" y="45338"/>
                </a:lnTo>
                <a:lnTo>
                  <a:pt x="46697" y="33896"/>
                </a:lnTo>
                <a:lnTo>
                  <a:pt x="60423" y="47098"/>
                </a:lnTo>
                <a:lnTo>
                  <a:pt x="49415" y="58543"/>
                </a:lnTo>
                <a:close/>
              </a:path>
              <a:path w="662304" h="637539">
                <a:moveTo>
                  <a:pt x="60423" y="47098"/>
                </a:moveTo>
                <a:lnTo>
                  <a:pt x="46697" y="33896"/>
                </a:lnTo>
                <a:lnTo>
                  <a:pt x="73122" y="33896"/>
                </a:lnTo>
                <a:lnTo>
                  <a:pt x="60423" y="47098"/>
                </a:lnTo>
                <a:close/>
              </a:path>
              <a:path w="662304" h="637539">
                <a:moveTo>
                  <a:pt x="651090" y="637235"/>
                </a:moveTo>
                <a:lnTo>
                  <a:pt x="49415" y="58543"/>
                </a:lnTo>
                <a:lnTo>
                  <a:pt x="60423" y="47098"/>
                </a:lnTo>
                <a:lnTo>
                  <a:pt x="662089" y="625792"/>
                </a:lnTo>
                <a:lnTo>
                  <a:pt x="651090" y="6372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6347066" y="3466071"/>
            <a:ext cx="694690" cy="623570"/>
          </a:xfrm>
          <a:custGeom>
            <a:avLst/>
            <a:gdLst/>
            <a:ahLst/>
            <a:cxnLst/>
            <a:rect l="l" t="t" r="r" b="b"/>
            <a:pathLst>
              <a:path w="694690" h="623570">
                <a:moveTo>
                  <a:pt x="632469" y="44929"/>
                </a:moveTo>
                <a:lnTo>
                  <a:pt x="612343" y="22466"/>
                </a:lnTo>
                <a:lnTo>
                  <a:pt x="694524" y="0"/>
                </a:lnTo>
                <a:lnTo>
                  <a:pt x="681782" y="32219"/>
                </a:lnTo>
                <a:lnTo>
                  <a:pt x="646658" y="32219"/>
                </a:lnTo>
                <a:lnTo>
                  <a:pt x="632469" y="44929"/>
                </a:lnTo>
                <a:close/>
              </a:path>
              <a:path w="694690" h="623570">
                <a:moveTo>
                  <a:pt x="643061" y="56752"/>
                </a:moveTo>
                <a:lnTo>
                  <a:pt x="632469" y="44929"/>
                </a:lnTo>
                <a:lnTo>
                  <a:pt x="646658" y="32219"/>
                </a:lnTo>
                <a:lnTo>
                  <a:pt x="657250" y="44043"/>
                </a:lnTo>
                <a:lnTo>
                  <a:pt x="643061" y="56752"/>
                </a:lnTo>
                <a:close/>
              </a:path>
              <a:path w="694690" h="623570">
                <a:moveTo>
                  <a:pt x="663194" y="79222"/>
                </a:moveTo>
                <a:lnTo>
                  <a:pt x="643061" y="56752"/>
                </a:lnTo>
                <a:lnTo>
                  <a:pt x="657250" y="44043"/>
                </a:lnTo>
                <a:lnTo>
                  <a:pt x="646658" y="32219"/>
                </a:lnTo>
                <a:lnTo>
                  <a:pt x="681782" y="32219"/>
                </a:lnTo>
                <a:lnTo>
                  <a:pt x="663194" y="79222"/>
                </a:lnTo>
                <a:close/>
              </a:path>
              <a:path w="694690" h="623570">
                <a:moveTo>
                  <a:pt x="10591" y="623265"/>
                </a:moveTo>
                <a:lnTo>
                  <a:pt x="0" y="611441"/>
                </a:lnTo>
                <a:lnTo>
                  <a:pt x="632469" y="44929"/>
                </a:lnTo>
                <a:lnTo>
                  <a:pt x="643061" y="56752"/>
                </a:lnTo>
                <a:lnTo>
                  <a:pt x="10591" y="623265"/>
                </a:lnTo>
                <a:close/>
              </a:path>
            </a:pathLst>
          </a:custGeom>
          <a:solidFill>
            <a:srgbClr val="00CC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316941" y="2908439"/>
            <a:ext cx="76200" cy="1171575"/>
          </a:xfrm>
          <a:custGeom>
            <a:avLst/>
            <a:gdLst/>
            <a:ahLst/>
            <a:cxnLst/>
            <a:rect l="l" t="t" r="r" b="b"/>
            <a:pathLst>
              <a:path w="76200" h="1171575">
                <a:moveTo>
                  <a:pt x="0" y="76492"/>
                </a:moveTo>
                <a:lnTo>
                  <a:pt x="37515" y="0"/>
                </a:lnTo>
                <a:lnTo>
                  <a:pt x="66608" y="57086"/>
                </a:lnTo>
                <a:lnTo>
                  <a:pt x="45885" y="57086"/>
                </a:lnTo>
                <a:lnTo>
                  <a:pt x="30010" y="57213"/>
                </a:lnTo>
                <a:lnTo>
                  <a:pt x="30156" y="76260"/>
                </a:lnTo>
                <a:lnTo>
                  <a:pt x="0" y="76492"/>
                </a:lnTo>
                <a:close/>
              </a:path>
              <a:path w="76200" h="1171575">
                <a:moveTo>
                  <a:pt x="30156" y="76260"/>
                </a:moveTo>
                <a:lnTo>
                  <a:pt x="30010" y="57213"/>
                </a:lnTo>
                <a:lnTo>
                  <a:pt x="45885" y="57086"/>
                </a:lnTo>
                <a:lnTo>
                  <a:pt x="46031" y="76139"/>
                </a:lnTo>
                <a:lnTo>
                  <a:pt x="30156" y="76260"/>
                </a:lnTo>
                <a:close/>
              </a:path>
              <a:path w="76200" h="1171575">
                <a:moveTo>
                  <a:pt x="46031" y="76139"/>
                </a:moveTo>
                <a:lnTo>
                  <a:pt x="45885" y="57086"/>
                </a:lnTo>
                <a:lnTo>
                  <a:pt x="66608" y="57086"/>
                </a:lnTo>
                <a:lnTo>
                  <a:pt x="76200" y="75907"/>
                </a:lnTo>
                <a:lnTo>
                  <a:pt x="46031" y="76139"/>
                </a:lnTo>
                <a:close/>
              </a:path>
              <a:path w="76200" h="1171575">
                <a:moveTo>
                  <a:pt x="38569" y="1171219"/>
                </a:moveTo>
                <a:lnTo>
                  <a:pt x="30156" y="76260"/>
                </a:lnTo>
                <a:lnTo>
                  <a:pt x="46031" y="76139"/>
                </a:lnTo>
                <a:lnTo>
                  <a:pt x="54444" y="1171092"/>
                </a:lnTo>
                <a:lnTo>
                  <a:pt x="38569" y="1171219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743435" y="2926435"/>
            <a:ext cx="581660" cy="527685"/>
          </a:xfrm>
          <a:custGeom>
            <a:avLst/>
            <a:gdLst/>
            <a:ahLst/>
            <a:cxnLst/>
            <a:rect l="l" t="t" r="r" b="b"/>
            <a:pathLst>
              <a:path w="581660" h="527685">
                <a:moveTo>
                  <a:pt x="5118" y="527469"/>
                </a:moveTo>
                <a:lnTo>
                  <a:pt x="0" y="521817"/>
                </a:lnTo>
                <a:lnTo>
                  <a:pt x="22593" y="501357"/>
                </a:lnTo>
                <a:lnTo>
                  <a:pt x="27711" y="507009"/>
                </a:lnTo>
                <a:lnTo>
                  <a:pt x="5118" y="527469"/>
                </a:lnTo>
                <a:close/>
              </a:path>
              <a:path w="581660" h="527685">
                <a:moveTo>
                  <a:pt x="44653" y="491655"/>
                </a:moveTo>
                <a:lnTo>
                  <a:pt x="39535" y="486016"/>
                </a:lnTo>
                <a:lnTo>
                  <a:pt x="62128" y="465543"/>
                </a:lnTo>
                <a:lnTo>
                  <a:pt x="67233" y="471195"/>
                </a:lnTo>
                <a:lnTo>
                  <a:pt x="44653" y="491655"/>
                </a:lnTo>
                <a:close/>
              </a:path>
              <a:path w="581660" h="527685">
                <a:moveTo>
                  <a:pt x="84175" y="455841"/>
                </a:moveTo>
                <a:lnTo>
                  <a:pt x="79070" y="450202"/>
                </a:lnTo>
                <a:lnTo>
                  <a:pt x="101650" y="429729"/>
                </a:lnTo>
                <a:lnTo>
                  <a:pt x="106768" y="435381"/>
                </a:lnTo>
                <a:lnTo>
                  <a:pt x="84175" y="455841"/>
                </a:lnTo>
                <a:close/>
              </a:path>
              <a:path w="581660" h="527685">
                <a:moveTo>
                  <a:pt x="123710" y="420039"/>
                </a:moveTo>
                <a:lnTo>
                  <a:pt x="118592" y="414388"/>
                </a:lnTo>
                <a:lnTo>
                  <a:pt x="141185" y="393928"/>
                </a:lnTo>
                <a:lnTo>
                  <a:pt x="146304" y="399567"/>
                </a:lnTo>
                <a:lnTo>
                  <a:pt x="123710" y="420039"/>
                </a:lnTo>
                <a:close/>
              </a:path>
              <a:path w="581660" h="527685">
                <a:moveTo>
                  <a:pt x="163245" y="384225"/>
                </a:moveTo>
                <a:lnTo>
                  <a:pt x="158127" y="378574"/>
                </a:lnTo>
                <a:lnTo>
                  <a:pt x="180721" y="358114"/>
                </a:lnTo>
                <a:lnTo>
                  <a:pt x="185826" y="363753"/>
                </a:lnTo>
                <a:lnTo>
                  <a:pt x="163245" y="384225"/>
                </a:lnTo>
                <a:close/>
              </a:path>
              <a:path w="581660" h="527685">
                <a:moveTo>
                  <a:pt x="202768" y="348411"/>
                </a:moveTo>
                <a:lnTo>
                  <a:pt x="197662" y="342760"/>
                </a:lnTo>
                <a:lnTo>
                  <a:pt x="220243" y="322300"/>
                </a:lnTo>
                <a:lnTo>
                  <a:pt x="225361" y="327952"/>
                </a:lnTo>
                <a:lnTo>
                  <a:pt x="202768" y="348411"/>
                </a:lnTo>
                <a:close/>
              </a:path>
              <a:path w="581660" h="527685">
                <a:moveTo>
                  <a:pt x="242303" y="312597"/>
                </a:moveTo>
                <a:lnTo>
                  <a:pt x="237185" y="306946"/>
                </a:lnTo>
                <a:lnTo>
                  <a:pt x="259778" y="286486"/>
                </a:lnTo>
                <a:lnTo>
                  <a:pt x="264896" y="292138"/>
                </a:lnTo>
                <a:lnTo>
                  <a:pt x="242303" y="312597"/>
                </a:lnTo>
                <a:close/>
              </a:path>
              <a:path w="581660" h="527685">
                <a:moveTo>
                  <a:pt x="281838" y="276783"/>
                </a:moveTo>
                <a:lnTo>
                  <a:pt x="276720" y="271144"/>
                </a:lnTo>
                <a:lnTo>
                  <a:pt x="299313" y="250672"/>
                </a:lnTo>
                <a:lnTo>
                  <a:pt x="304419" y="256324"/>
                </a:lnTo>
                <a:lnTo>
                  <a:pt x="281838" y="276783"/>
                </a:lnTo>
                <a:close/>
              </a:path>
              <a:path w="581660" h="527685">
                <a:moveTo>
                  <a:pt x="321360" y="240969"/>
                </a:moveTo>
                <a:lnTo>
                  <a:pt x="316255" y="235331"/>
                </a:lnTo>
                <a:lnTo>
                  <a:pt x="338836" y="214858"/>
                </a:lnTo>
                <a:lnTo>
                  <a:pt x="343954" y="220510"/>
                </a:lnTo>
                <a:lnTo>
                  <a:pt x="321360" y="240969"/>
                </a:lnTo>
                <a:close/>
              </a:path>
              <a:path w="581660" h="527685">
                <a:moveTo>
                  <a:pt x="360895" y="205168"/>
                </a:moveTo>
                <a:lnTo>
                  <a:pt x="355777" y="199517"/>
                </a:lnTo>
                <a:lnTo>
                  <a:pt x="378371" y="179057"/>
                </a:lnTo>
                <a:lnTo>
                  <a:pt x="383489" y="184696"/>
                </a:lnTo>
                <a:lnTo>
                  <a:pt x="360895" y="205168"/>
                </a:lnTo>
                <a:close/>
              </a:path>
              <a:path w="581660" h="527685">
                <a:moveTo>
                  <a:pt x="400431" y="169354"/>
                </a:moveTo>
                <a:lnTo>
                  <a:pt x="395312" y="163703"/>
                </a:lnTo>
                <a:lnTo>
                  <a:pt x="417906" y="143243"/>
                </a:lnTo>
                <a:lnTo>
                  <a:pt x="423011" y="148894"/>
                </a:lnTo>
                <a:lnTo>
                  <a:pt x="400431" y="169354"/>
                </a:lnTo>
                <a:close/>
              </a:path>
              <a:path w="581660" h="527685">
                <a:moveTo>
                  <a:pt x="439953" y="133540"/>
                </a:moveTo>
                <a:lnTo>
                  <a:pt x="434848" y="127888"/>
                </a:lnTo>
                <a:lnTo>
                  <a:pt x="457428" y="107429"/>
                </a:lnTo>
                <a:lnTo>
                  <a:pt x="462546" y="113080"/>
                </a:lnTo>
                <a:lnTo>
                  <a:pt x="439953" y="133540"/>
                </a:lnTo>
                <a:close/>
              </a:path>
              <a:path w="581660" h="527685">
                <a:moveTo>
                  <a:pt x="479488" y="97726"/>
                </a:moveTo>
                <a:lnTo>
                  <a:pt x="474370" y="92087"/>
                </a:lnTo>
                <a:lnTo>
                  <a:pt x="496963" y="71615"/>
                </a:lnTo>
                <a:lnTo>
                  <a:pt x="502081" y="77266"/>
                </a:lnTo>
                <a:lnTo>
                  <a:pt x="479488" y="97726"/>
                </a:lnTo>
                <a:close/>
              </a:path>
              <a:path w="581660" h="527685">
                <a:moveTo>
                  <a:pt x="519023" y="61912"/>
                </a:moveTo>
                <a:lnTo>
                  <a:pt x="513905" y="56273"/>
                </a:lnTo>
                <a:lnTo>
                  <a:pt x="536498" y="35801"/>
                </a:lnTo>
                <a:lnTo>
                  <a:pt x="541604" y="41452"/>
                </a:lnTo>
                <a:lnTo>
                  <a:pt x="519023" y="61912"/>
                </a:lnTo>
                <a:close/>
              </a:path>
              <a:path w="581660" h="527685">
                <a:moveTo>
                  <a:pt x="558546" y="26111"/>
                </a:moveTo>
                <a:lnTo>
                  <a:pt x="553440" y="20459"/>
                </a:lnTo>
                <a:lnTo>
                  <a:pt x="576021" y="0"/>
                </a:lnTo>
                <a:lnTo>
                  <a:pt x="581139" y="5638"/>
                </a:lnTo>
                <a:lnTo>
                  <a:pt x="558546" y="26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372212" y="2901746"/>
            <a:ext cx="617855" cy="567055"/>
          </a:xfrm>
          <a:custGeom>
            <a:avLst/>
            <a:gdLst/>
            <a:ahLst/>
            <a:cxnLst/>
            <a:rect l="l" t="t" r="r" b="b"/>
            <a:pathLst>
              <a:path w="617854" h="567054">
                <a:moveTo>
                  <a:pt x="22466" y="26212"/>
                </a:moveTo>
                <a:lnTo>
                  <a:pt x="0" y="5626"/>
                </a:lnTo>
                <a:lnTo>
                  <a:pt x="5143" y="0"/>
                </a:lnTo>
                <a:lnTo>
                  <a:pt x="27622" y="20599"/>
                </a:lnTo>
                <a:lnTo>
                  <a:pt x="22466" y="26212"/>
                </a:lnTo>
                <a:close/>
              </a:path>
              <a:path w="617854" h="567054">
                <a:moveTo>
                  <a:pt x="61785" y="62255"/>
                </a:moveTo>
                <a:lnTo>
                  <a:pt x="39319" y="41655"/>
                </a:lnTo>
                <a:lnTo>
                  <a:pt x="44462" y="36042"/>
                </a:lnTo>
                <a:lnTo>
                  <a:pt x="66941" y="56641"/>
                </a:lnTo>
                <a:lnTo>
                  <a:pt x="61785" y="62255"/>
                </a:lnTo>
                <a:close/>
              </a:path>
              <a:path w="617854" h="567054">
                <a:moveTo>
                  <a:pt x="101117" y="98297"/>
                </a:moveTo>
                <a:lnTo>
                  <a:pt x="78638" y="77698"/>
                </a:lnTo>
                <a:lnTo>
                  <a:pt x="83794" y="72085"/>
                </a:lnTo>
                <a:lnTo>
                  <a:pt x="106260" y="92671"/>
                </a:lnTo>
                <a:lnTo>
                  <a:pt x="101117" y="98297"/>
                </a:lnTo>
                <a:close/>
              </a:path>
              <a:path w="617854" h="567054">
                <a:moveTo>
                  <a:pt x="140436" y="134327"/>
                </a:moveTo>
                <a:lnTo>
                  <a:pt x="117970" y="113741"/>
                </a:lnTo>
                <a:lnTo>
                  <a:pt x="123113" y="108127"/>
                </a:lnTo>
                <a:lnTo>
                  <a:pt x="145580" y="128714"/>
                </a:lnTo>
                <a:lnTo>
                  <a:pt x="140436" y="134327"/>
                </a:lnTo>
                <a:close/>
              </a:path>
              <a:path w="617854" h="567054">
                <a:moveTo>
                  <a:pt x="179755" y="170370"/>
                </a:moveTo>
                <a:lnTo>
                  <a:pt x="157289" y="149783"/>
                </a:lnTo>
                <a:lnTo>
                  <a:pt x="162432" y="144157"/>
                </a:lnTo>
                <a:lnTo>
                  <a:pt x="184911" y="164757"/>
                </a:lnTo>
                <a:lnTo>
                  <a:pt x="179755" y="170370"/>
                </a:lnTo>
                <a:close/>
              </a:path>
              <a:path w="617854" h="567054">
                <a:moveTo>
                  <a:pt x="219087" y="206413"/>
                </a:moveTo>
                <a:lnTo>
                  <a:pt x="196608" y="185813"/>
                </a:lnTo>
                <a:lnTo>
                  <a:pt x="201764" y="180200"/>
                </a:lnTo>
                <a:lnTo>
                  <a:pt x="224231" y="200799"/>
                </a:lnTo>
                <a:lnTo>
                  <a:pt x="219087" y="206413"/>
                </a:lnTo>
                <a:close/>
              </a:path>
              <a:path w="617854" h="567054">
                <a:moveTo>
                  <a:pt x="258406" y="242455"/>
                </a:moveTo>
                <a:lnTo>
                  <a:pt x="235940" y="221856"/>
                </a:lnTo>
                <a:lnTo>
                  <a:pt x="241084" y="216242"/>
                </a:lnTo>
                <a:lnTo>
                  <a:pt x="263550" y="236829"/>
                </a:lnTo>
                <a:lnTo>
                  <a:pt x="258406" y="242455"/>
                </a:lnTo>
                <a:close/>
              </a:path>
              <a:path w="617854" h="567054">
                <a:moveTo>
                  <a:pt x="297726" y="278498"/>
                </a:moveTo>
                <a:lnTo>
                  <a:pt x="275259" y="257898"/>
                </a:lnTo>
                <a:lnTo>
                  <a:pt x="280403" y="252285"/>
                </a:lnTo>
                <a:lnTo>
                  <a:pt x="302882" y="272872"/>
                </a:lnTo>
                <a:lnTo>
                  <a:pt x="297726" y="278498"/>
                </a:lnTo>
                <a:close/>
              </a:path>
              <a:path w="617854" h="567054">
                <a:moveTo>
                  <a:pt x="337045" y="314528"/>
                </a:moveTo>
                <a:lnTo>
                  <a:pt x="314578" y="293941"/>
                </a:lnTo>
                <a:lnTo>
                  <a:pt x="319722" y="288315"/>
                </a:lnTo>
                <a:lnTo>
                  <a:pt x="342201" y="308914"/>
                </a:lnTo>
                <a:lnTo>
                  <a:pt x="337045" y="314528"/>
                </a:lnTo>
                <a:close/>
              </a:path>
              <a:path w="617854" h="567054">
                <a:moveTo>
                  <a:pt x="376377" y="350570"/>
                </a:moveTo>
                <a:lnTo>
                  <a:pt x="353898" y="329984"/>
                </a:lnTo>
                <a:lnTo>
                  <a:pt x="359054" y="324357"/>
                </a:lnTo>
                <a:lnTo>
                  <a:pt x="381520" y="344957"/>
                </a:lnTo>
                <a:lnTo>
                  <a:pt x="376377" y="350570"/>
                </a:lnTo>
                <a:close/>
              </a:path>
              <a:path w="617854" h="567054">
                <a:moveTo>
                  <a:pt x="415696" y="386613"/>
                </a:moveTo>
                <a:lnTo>
                  <a:pt x="393230" y="366013"/>
                </a:lnTo>
                <a:lnTo>
                  <a:pt x="398373" y="360400"/>
                </a:lnTo>
                <a:lnTo>
                  <a:pt x="420839" y="380999"/>
                </a:lnTo>
                <a:lnTo>
                  <a:pt x="415696" y="386613"/>
                </a:lnTo>
                <a:close/>
              </a:path>
              <a:path w="617854" h="567054">
                <a:moveTo>
                  <a:pt x="455015" y="422655"/>
                </a:moveTo>
                <a:lnTo>
                  <a:pt x="432549" y="402056"/>
                </a:lnTo>
                <a:lnTo>
                  <a:pt x="437692" y="396443"/>
                </a:lnTo>
                <a:lnTo>
                  <a:pt x="460171" y="417029"/>
                </a:lnTo>
                <a:lnTo>
                  <a:pt x="455015" y="422655"/>
                </a:lnTo>
                <a:close/>
              </a:path>
              <a:path w="617854" h="567054">
                <a:moveTo>
                  <a:pt x="494347" y="458685"/>
                </a:moveTo>
                <a:lnTo>
                  <a:pt x="471868" y="438099"/>
                </a:lnTo>
                <a:lnTo>
                  <a:pt x="477024" y="432485"/>
                </a:lnTo>
                <a:lnTo>
                  <a:pt x="499490" y="453072"/>
                </a:lnTo>
                <a:lnTo>
                  <a:pt x="494347" y="458685"/>
                </a:lnTo>
                <a:close/>
              </a:path>
              <a:path w="617854" h="567054">
                <a:moveTo>
                  <a:pt x="533666" y="494728"/>
                </a:moveTo>
                <a:lnTo>
                  <a:pt x="511200" y="474141"/>
                </a:lnTo>
                <a:lnTo>
                  <a:pt x="516343" y="468515"/>
                </a:lnTo>
                <a:lnTo>
                  <a:pt x="538810" y="489115"/>
                </a:lnTo>
                <a:lnTo>
                  <a:pt x="533666" y="494728"/>
                </a:lnTo>
                <a:close/>
              </a:path>
              <a:path w="617854" h="567054">
                <a:moveTo>
                  <a:pt x="572985" y="530771"/>
                </a:moveTo>
                <a:lnTo>
                  <a:pt x="550519" y="510171"/>
                </a:lnTo>
                <a:lnTo>
                  <a:pt x="555663" y="504558"/>
                </a:lnTo>
                <a:lnTo>
                  <a:pt x="578142" y="525157"/>
                </a:lnTo>
                <a:lnTo>
                  <a:pt x="572985" y="530771"/>
                </a:lnTo>
                <a:close/>
              </a:path>
              <a:path w="617854" h="567054">
                <a:moveTo>
                  <a:pt x="612305" y="566813"/>
                </a:moveTo>
                <a:lnTo>
                  <a:pt x="589838" y="546214"/>
                </a:lnTo>
                <a:lnTo>
                  <a:pt x="594995" y="540600"/>
                </a:lnTo>
                <a:lnTo>
                  <a:pt x="617461" y="561187"/>
                </a:lnTo>
                <a:lnTo>
                  <a:pt x="612305" y="566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/>
          <p:nvPr/>
        </p:nvSpPr>
        <p:spPr>
          <a:xfrm>
            <a:off x="7093915" y="3178746"/>
            <a:ext cx="2540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i="1">
                <a:latin typeface="Times New Roman"/>
                <a:cs typeface="Times New Roman"/>
              </a:rPr>
              <a:t>B</a:t>
            </a:r>
            <a:r>
              <a:rPr dirty="0" baseline="-24154" sz="1725">
                <a:latin typeface="Times New Roman"/>
                <a:cs typeface="Times New Roman"/>
              </a:rPr>
              <a:t>2</a:t>
            </a:r>
            <a:endParaRPr baseline="-24154" sz="1725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283020" y="2528404"/>
            <a:ext cx="18669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10" i="1">
                <a:latin typeface="Times New Roman"/>
                <a:cs typeface="Times New Roman"/>
              </a:rPr>
              <a:t>B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5528487" y="6002210"/>
            <a:ext cx="129933" cy="7614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7305344" y="6010109"/>
            <a:ext cx="90906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2477287" y="1634452"/>
            <a:ext cx="6431915" cy="86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14900"/>
              </a:lnSpc>
              <a:spcBef>
                <a:spcPts val="100"/>
              </a:spcBef>
            </a:pPr>
            <a:r>
              <a:rPr dirty="0" sz="2400" spc="95">
                <a:latin typeface="华文楷体"/>
                <a:cs typeface="华文楷体"/>
              </a:rPr>
              <a:t>如图，</a:t>
            </a:r>
            <a:r>
              <a:rPr dirty="0" sz="2400" spc="95" i="1">
                <a:latin typeface="Times New Roman"/>
                <a:cs typeface="Times New Roman"/>
              </a:rPr>
              <a:t>a</a:t>
            </a:r>
            <a:r>
              <a:rPr dirty="0" sz="2400" spc="95">
                <a:latin typeface="华文楷体"/>
                <a:cs typeface="华文楷体"/>
              </a:rPr>
              <a:t>、</a:t>
            </a:r>
            <a:r>
              <a:rPr dirty="0" sz="2400" spc="95" i="1">
                <a:latin typeface="Times New Roman"/>
                <a:cs typeface="Times New Roman"/>
              </a:rPr>
              <a:t>b</a:t>
            </a:r>
            <a:r>
              <a:rPr dirty="0" sz="2400" spc="95">
                <a:latin typeface="华文楷体"/>
                <a:cs typeface="华文楷体"/>
              </a:rPr>
              <a:t>是两根通有</a:t>
            </a:r>
            <a:r>
              <a:rPr dirty="0" sz="2400" spc="100">
                <a:latin typeface="华文楷体"/>
                <a:cs typeface="华文楷体"/>
              </a:rPr>
              <a:t>大小相等、方向相</a:t>
            </a:r>
            <a:r>
              <a:rPr dirty="0" sz="2400">
                <a:latin typeface="华文楷体"/>
                <a:cs typeface="华文楷体"/>
              </a:rPr>
              <a:t>反 </a:t>
            </a:r>
            <a:r>
              <a:rPr dirty="0" sz="2400" spc="60">
                <a:latin typeface="华文楷体"/>
                <a:cs typeface="华文楷体"/>
              </a:rPr>
              <a:t>电流的直导线，请画出它</a:t>
            </a:r>
            <a:r>
              <a:rPr dirty="0" sz="2400" spc="65">
                <a:latin typeface="华文楷体"/>
                <a:cs typeface="华文楷体"/>
              </a:rPr>
              <a:t>们连线的中垂线上</a:t>
            </a:r>
            <a:r>
              <a:rPr dirty="0" sz="2400" spc="65" i="1">
                <a:latin typeface="Times New Roman"/>
                <a:cs typeface="Times New Roman"/>
              </a:rPr>
              <a:t>d</a:t>
            </a:r>
            <a:r>
              <a:rPr dirty="0" sz="2400">
                <a:latin typeface="华文楷体"/>
                <a:cs typeface="华文楷体"/>
              </a:rPr>
              <a:t>点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2477287" y="2529801"/>
            <a:ext cx="3259454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的磁感应强度</a:t>
            </a:r>
            <a:r>
              <a:rPr dirty="0" sz="2400" spc="-5" i="1">
                <a:latin typeface="Times New Roman"/>
                <a:cs typeface="Times New Roman"/>
              </a:rPr>
              <a:t>B</a:t>
            </a:r>
            <a:r>
              <a:rPr dirty="0" sz="2400">
                <a:latin typeface="华文楷体"/>
                <a:cs typeface="华文楷体"/>
              </a:rPr>
              <a:t>的方向。</a:t>
            </a:r>
            <a:endParaRPr sz="2400">
              <a:latin typeface="华文楷体"/>
              <a:cs typeface="华文楷体"/>
            </a:endParaRPr>
          </a:p>
          <a:p>
            <a:pPr algn="r" marR="145415">
              <a:lnSpc>
                <a:spcPct val="100000"/>
              </a:lnSpc>
              <a:spcBef>
                <a:spcPts val="1955"/>
              </a:spcBef>
            </a:pPr>
            <a:r>
              <a:rPr dirty="0" sz="2000" spc="-140" i="1">
                <a:latin typeface="Times New Roman"/>
                <a:cs typeface="Times New Roman"/>
              </a:rPr>
              <a:t>B</a:t>
            </a:r>
            <a:r>
              <a:rPr dirty="0" baseline="-24154" sz="1725">
                <a:latin typeface="Times New Roman"/>
                <a:cs typeface="Times New Roman"/>
              </a:rPr>
              <a:t>1</a:t>
            </a:r>
            <a:endParaRPr baseline="-24154" sz="17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99811" y="959929"/>
            <a:ext cx="1930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00FF"/>
                </a:solidFill>
                <a:latin typeface="黑体"/>
                <a:cs typeface="黑体"/>
              </a:rPr>
              <a:t>磁感应强度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5513" y="1965769"/>
            <a:ext cx="368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定量描述磁场的强弱和方向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0592" y="354474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 h="0">
                <a:moveTo>
                  <a:pt x="0" y="0"/>
                </a:moveTo>
                <a:lnTo>
                  <a:pt x="303822" y="0"/>
                </a:lnTo>
              </a:path>
            </a:pathLst>
          </a:custGeom>
          <a:ln w="178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95321" y="3282264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FF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2521" y="3262071"/>
            <a:ext cx="625221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75510" algn="l"/>
              </a:tabLst>
            </a:pPr>
            <a:r>
              <a:rPr dirty="0" baseline="6944" sz="3600">
                <a:solidFill>
                  <a:srgbClr val="0000FF"/>
                </a:solidFill>
                <a:latin typeface="华文楷体"/>
                <a:cs typeface="华文楷体"/>
              </a:rPr>
              <a:t>定义式</a:t>
            </a:r>
            <a:r>
              <a:rPr dirty="0" baseline="6944" sz="3600" spc="-1072">
                <a:solidFill>
                  <a:srgbClr val="0000FF"/>
                </a:solidFill>
                <a:latin typeface="华文楷体"/>
                <a:cs typeface="华文楷体"/>
              </a:rPr>
              <a:t>：</a:t>
            </a:r>
            <a:r>
              <a:rPr dirty="0" sz="2850" spc="-10" i="1">
                <a:latin typeface="Times New Roman"/>
                <a:cs typeface="Times New Roman"/>
              </a:rPr>
              <a:t>B</a:t>
            </a:r>
            <a:r>
              <a:rPr dirty="0" sz="2850" spc="-1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250">
                <a:latin typeface="Times New Roman"/>
                <a:cs typeface="Times New Roman"/>
              </a:rPr>
              <a:t> </a:t>
            </a:r>
            <a:r>
              <a:rPr dirty="0" baseline="35087" sz="4275" spc="-15" i="1">
                <a:latin typeface="Times New Roman"/>
                <a:cs typeface="Times New Roman"/>
              </a:rPr>
              <a:t>F</a:t>
            </a:r>
            <a:r>
              <a:rPr dirty="0" baseline="35087" sz="4275" i="1">
                <a:latin typeface="Times New Roman"/>
                <a:cs typeface="Times New Roman"/>
              </a:rPr>
              <a:t>	</a:t>
            </a:r>
            <a:r>
              <a:rPr dirty="0" baseline="1984" sz="4200">
                <a:latin typeface="华文楷体"/>
                <a:cs typeface="华文楷体"/>
              </a:rPr>
              <a:t>（</a:t>
            </a:r>
            <a:r>
              <a:rPr dirty="0" baseline="2314" sz="3600">
                <a:solidFill>
                  <a:srgbClr val="FF0000"/>
                </a:solidFill>
                <a:latin typeface="华文楷体"/>
                <a:cs typeface="华文楷体"/>
              </a:rPr>
              <a:t>通电导线与磁场方向垂直</a:t>
            </a:r>
            <a:r>
              <a:rPr dirty="0" baseline="1984" sz="4200" spc="-7">
                <a:latin typeface="华文楷体"/>
                <a:cs typeface="华文楷体"/>
              </a:rPr>
              <a:t>）</a:t>
            </a:r>
            <a:endParaRPr baseline="1984" sz="42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5018" y="1992769"/>
            <a:ext cx="6578600" cy="11277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469900" marR="5080" indent="-457200">
              <a:lnSpc>
                <a:spcPct val="100699"/>
              </a:lnSpc>
              <a:spcBef>
                <a:spcPts val="80"/>
              </a:spcBef>
              <a:buFont typeface="Arial"/>
              <a:buChar char="•"/>
              <a:tabLst>
                <a:tab pos="4699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定义</a:t>
            </a:r>
            <a:r>
              <a:rPr dirty="0" sz="2400">
                <a:latin typeface="华文楷体"/>
                <a:cs typeface="华文楷体"/>
              </a:rPr>
              <a:t>：在磁场中垂直于磁场方向的通电导线， 所受的力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跟电流</a:t>
            </a:r>
            <a:r>
              <a:rPr dirty="0" sz="2400" i="1">
                <a:latin typeface="Times New Roman"/>
                <a:cs typeface="Times New Roman"/>
              </a:rPr>
              <a:t>I</a:t>
            </a:r>
            <a:r>
              <a:rPr dirty="0" sz="2400">
                <a:latin typeface="华文楷体"/>
                <a:cs typeface="华文楷体"/>
              </a:rPr>
              <a:t>和导线长度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sz="2400">
                <a:latin typeface="华文楷体"/>
                <a:cs typeface="华文楷体"/>
              </a:rPr>
              <a:t>的乘积</a:t>
            </a:r>
            <a:r>
              <a:rPr dirty="0" sz="2400" spc="-5" i="1">
                <a:latin typeface="Times New Roman"/>
                <a:cs typeface="Times New Roman"/>
              </a:rPr>
              <a:t>Il</a:t>
            </a:r>
            <a:r>
              <a:rPr dirty="0" sz="2400">
                <a:latin typeface="华文楷体"/>
                <a:cs typeface="华文楷体"/>
              </a:rPr>
              <a:t>之比定 义为磁感应强度。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8125" y="4763782"/>
            <a:ext cx="6600190" cy="7518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55600" marR="5080" indent="-342900">
              <a:lnSpc>
                <a:spcPts val="2840"/>
              </a:lnSpc>
              <a:spcBef>
                <a:spcPts val="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0000FF"/>
                </a:solidFill>
                <a:latin typeface="华文楷体"/>
                <a:cs typeface="华文楷体"/>
              </a:rPr>
              <a:t>方向：</a:t>
            </a:r>
            <a:r>
              <a:rPr dirty="0" sz="2400">
                <a:latin typeface="华文楷体"/>
                <a:cs typeface="华文楷体"/>
              </a:rPr>
              <a:t>规定小磁针静止时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极所指的方向（即</a:t>
            </a:r>
            <a:r>
              <a:rPr dirty="0" sz="2400">
                <a:latin typeface="Times New Roman"/>
                <a:cs typeface="Times New Roman"/>
              </a:rPr>
              <a:t>N </a:t>
            </a:r>
            <a:r>
              <a:rPr dirty="0" sz="2400">
                <a:latin typeface="华文楷体"/>
                <a:cs typeface="华文楷体"/>
              </a:rPr>
              <a:t>极的受力方向）为该点的磁感应强度的方向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31514" y="146361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68167" y="119329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67811" y="1417319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dirty="0"/>
              <a:t>磁感应强度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13291" y="3347374"/>
            <a:ext cx="3557904" cy="1185545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2319020">
              <a:lnSpc>
                <a:spcPct val="100000"/>
              </a:lnSpc>
              <a:spcBef>
                <a:spcPts val="1630"/>
              </a:spcBef>
            </a:pPr>
            <a:r>
              <a:rPr dirty="0" sz="2850" spc="-15" i="1">
                <a:latin typeface="Times New Roman"/>
                <a:cs typeface="Times New Roman"/>
              </a:rPr>
              <a:t>Il</a:t>
            </a:r>
            <a:endParaRPr sz="285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3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baseline="1157" sz="3600">
                <a:solidFill>
                  <a:srgbClr val="0000FF"/>
                </a:solidFill>
                <a:latin typeface="华文楷体"/>
                <a:cs typeface="华文楷体"/>
              </a:rPr>
              <a:t>单位</a:t>
            </a:r>
            <a:r>
              <a:rPr dirty="0" baseline="1157" sz="3600" spc="-7" b="1">
                <a:solidFill>
                  <a:srgbClr val="0000FF"/>
                </a:solidFill>
                <a:latin typeface="华文楷体"/>
                <a:cs typeface="华文楷体"/>
              </a:rPr>
              <a:t>：</a:t>
            </a:r>
            <a:r>
              <a:rPr dirty="0" baseline="1157" sz="3600" spc="-150" b="1">
                <a:solidFill>
                  <a:srgbClr val="0000FF"/>
                </a:solidFill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特斯拉</a:t>
            </a:r>
            <a:r>
              <a:rPr dirty="0" sz="2400" spc="-45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（特）</a:t>
            </a:r>
            <a:r>
              <a:rPr dirty="0" sz="240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57149" y="4372279"/>
            <a:ext cx="690880" cy="0"/>
          </a:xfrm>
          <a:custGeom>
            <a:avLst/>
            <a:gdLst/>
            <a:ahLst/>
            <a:cxnLst/>
            <a:rect l="l" t="t" r="r" b="b"/>
            <a:pathLst>
              <a:path w="690879" h="0">
                <a:moveTo>
                  <a:pt x="0" y="0"/>
                </a:moveTo>
                <a:lnTo>
                  <a:pt x="690346" y="0"/>
                </a:lnTo>
              </a:path>
            </a:pathLst>
          </a:custGeom>
          <a:ln w="16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77951" y="3910317"/>
            <a:ext cx="26162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64756" y="4368279"/>
            <a:ext cx="683260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50" spc="15">
                <a:latin typeface="Times New Roman"/>
                <a:cs typeface="Times New Roman"/>
              </a:rPr>
              <a:t>A</a:t>
            </a:r>
            <a:r>
              <a:rPr dirty="0" sz="2550" spc="-340">
                <a:latin typeface="Times New Roman"/>
                <a:cs typeface="Times New Roman"/>
              </a:rPr>
              <a:t> </a:t>
            </a:r>
            <a:r>
              <a:rPr dirty="0" sz="2550" spc="-760">
                <a:latin typeface="Symbol"/>
                <a:cs typeface="Symbol"/>
              </a:rPr>
              <a:t></a:t>
            </a:r>
            <a:r>
              <a:rPr dirty="0" sz="2550" spc="-345">
                <a:latin typeface="Times New Roman"/>
                <a:cs typeface="Times New Roman"/>
              </a:rPr>
              <a:t> </a:t>
            </a:r>
            <a:r>
              <a:rPr dirty="0" sz="2550" spc="15">
                <a:latin typeface="Times New Roman"/>
                <a:cs typeface="Times New Roman"/>
              </a:rPr>
              <a:t>m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78168" y="4164418"/>
            <a:ext cx="688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5">
                <a:latin typeface="Times New Roman"/>
                <a:cs typeface="Times New Roman"/>
              </a:rPr>
              <a:t>T</a:t>
            </a:r>
            <a:r>
              <a:rPr dirty="0" sz="2400"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37578" y="3501758"/>
            <a:ext cx="2814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latin typeface="华文楷体"/>
                <a:cs typeface="华文楷体"/>
              </a:rPr>
              <a:t>磁场的基</a:t>
            </a:r>
            <a:r>
              <a:rPr dirty="0" sz="1800" spc="35">
                <a:latin typeface="华文楷体"/>
                <a:cs typeface="华文楷体"/>
              </a:rPr>
              <a:t>本性质：对磁体</a:t>
            </a:r>
            <a:r>
              <a:rPr dirty="0" sz="1800">
                <a:latin typeface="华文楷体"/>
                <a:cs typeface="华文楷体"/>
              </a:rPr>
              <a:t>、 通电导线有力的作用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95615" y="4145953"/>
            <a:ext cx="196913" cy="237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83181" y="4840401"/>
            <a:ext cx="196913" cy="2375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64842" y="5528868"/>
            <a:ext cx="196913" cy="237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43728" y="1572767"/>
            <a:ext cx="955675" cy="462280"/>
          </a:xfrm>
          <a:custGeom>
            <a:avLst/>
            <a:gdLst/>
            <a:ahLst/>
            <a:cxnLst/>
            <a:rect l="l" t="t" r="r" b="b"/>
            <a:pathLst>
              <a:path w="955675" h="462280">
                <a:moveTo>
                  <a:pt x="0" y="0"/>
                </a:moveTo>
                <a:lnTo>
                  <a:pt x="955548" y="0"/>
                </a:lnTo>
                <a:lnTo>
                  <a:pt x="95554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35879" y="1564360"/>
            <a:ext cx="971550" cy="478155"/>
          </a:xfrm>
          <a:custGeom>
            <a:avLst/>
            <a:gdLst/>
            <a:ahLst/>
            <a:cxnLst/>
            <a:rect l="l" t="t" r="r" b="b"/>
            <a:pathLst>
              <a:path w="971550" h="478155">
                <a:moveTo>
                  <a:pt x="963485" y="477532"/>
                </a:moveTo>
                <a:lnTo>
                  <a:pt x="7937" y="477532"/>
                </a:lnTo>
                <a:lnTo>
                  <a:pt x="5880" y="477266"/>
                </a:lnTo>
                <a:lnTo>
                  <a:pt x="0" y="469595"/>
                </a:lnTo>
                <a:lnTo>
                  <a:pt x="0" y="7937"/>
                </a:lnTo>
                <a:lnTo>
                  <a:pt x="7937" y="0"/>
                </a:lnTo>
                <a:lnTo>
                  <a:pt x="963485" y="0"/>
                </a:lnTo>
                <a:lnTo>
                  <a:pt x="971423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461657"/>
                </a:lnTo>
                <a:lnTo>
                  <a:pt x="7937" y="461657"/>
                </a:lnTo>
                <a:lnTo>
                  <a:pt x="15875" y="469595"/>
                </a:lnTo>
                <a:lnTo>
                  <a:pt x="971423" y="469595"/>
                </a:lnTo>
                <a:lnTo>
                  <a:pt x="971156" y="471652"/>
                </a:lnTo>
                <a:lnTo>
                  <a:pt x="970356" y="473570"/>
                </a:lnTo>
                <a:lnTo>
                  <a:pt x="969098" y="475208"/>
                </a:lnTo>
                <a:lnTo>
                  <a:pt x="967460" y="476465"/>
                </a:lnTo>
                <a:lnTo>
                  <a:pt x="965542" y="477266"/>
                </a:lnTo>
                <a:lnTo>
                  <a:pt x="963485" y="477532"/>
                </a:lnTo>
                <a:close/>
              </a:path>
              <a:path w="971550" h="478155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971550" h="478155">
                <a:moveTo>
                  <a:pt x="955548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955548" y="7937"/>
                </a:lnTo>
                <a:lnTo>
                  <a:pt x="955548" y="15875"/>
                </a:lnTo>
                <a:close/>
              </a:path>
              <a:path w="971550" h="478155">
                <a:moveTo>
                  <a:pt x="955548" y="469595"/>
                </a:moveTo>
                <a:lnTo>
                  <a:pt x="955548" y="7937"/>
                </a:lnTo>
                <a:lnTo>
                  <a:pt x="963485" y="15875"/>
                </a:lnTo>
                <a:lnTo>
                  <a:pt x="971423" y="15875"/>
                </a:lnTo>
                <a:lnTo>
                  <a:pt x="971423" y="461657"/>
                </a:lnTo>
                <a:lnTo>
                  <a:pt x="963485" y="461657"/>
                </a:lnTo>
                <a:lnTo>
                  <a:pt x="955548" y="469595"/>
                </a:lnTo>
                <a:close/>
              </a:path>
              <a:path w="971550" h="478155">
                <a:moveTo>
                  <a:pt x="971423" y="15875"/>
                </a:moveTo>
                <a:lnTo>
                  <a:pt x="963485" y="15875"/>
                </a:lnTo>
                <a:lnTo>
                  <a:pt x="955548" y="7937"/>
                </a:lnTo>
                <a:lnTo>
                  <a:pt x="971423" y="7937"/>
                </a:lnTo>
                <a:lnTo>
                  <a:pt x="971423" y="15875"/>
                </a:lnTo>
                <a:close/>
              </a:path>
              <a:path w="971550" h="478155">
                <a:moveTo>
                  <a:pt x="15875" y="469595"/>
                </a:moveTo>
                <a:lnTo>
                  <a:pt x="7937" y="461657"/>
                </a:lnTo>
                <a:lnTo>
                  <a:pt x="15875" y="461657"/>
                </a:lnTo>
                <a:lnTo>
                  <a:pt x="15875" y="469595"/>
                </a:lnTo>
                <a:close/>
              </a:path>
              <a:path w="971550" h="478155">
                <a:moveTo>
                  <a:pt x="955548" y="469595"/>
                </a:moveTo>
                <a:lnTo>
                  <a:pt x="15875" y="469595"/>
                </a:lnTo>
                <a:lnTo>
                  <a:pt x="15875" y="461657"/>
                </a:lnTo>
                <a:lnTo>
                  <a:pt x="955548" y="461657"/>
                </a:lnTo>
                <a:lnTo>
                  <a:pt x="955548" y="469595"/>
                </a:lnTo>
                <a:close/>
              </a:path>
              <a:path w="971550" h="478155">
                <a:moveTo>
                  <a:pt x="971423" y="469595"/>
                </a:moveTo>
                <a:lnTo>
                  <a:pt x="955548" y="469595"/>
                </a:lnTo>
                <a:lnTo>
                  <a:pt x="963485" y="461657"/>
                </a:lnTo>
                <a:lnTo>
                  <a:pt x="971423" y="461657"/>
                </a:lnTo>
                <a:lnTo>
                  <a:pt x="971423" y="4695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443728" y="1569123"/>
            <a:ext cx="955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类比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97196" y="2641092"/>
            <a:ext cx="1849120" cy="646430"/>
          </a:xfrm>
          <a:custGeom>
            <a:avLst/>
            <a:gdLst/>
            <a:ahLst/>
            <a:cxnLst/>
            <a:rect l="l" t="t" r="r" b="b"/>
            <a:pathLst>
              <a:path w="1849120" h="646429">
                <a:moveTo>
                  <a:pt x="0" y="0"/>
                </a:moveTo>
                <a:lnTo>
                  <a:pt x="1848611" y="0"/>
                </a:lnTo>
                <a:lnTo>
                  <a:pt x="1848611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89118" y="2633243"/>
            <a:ext cx="1864995" cy="662305"/>
          </a:xfrm>
          <a:custGeom>
            <a:avLst/>
            <a:gdLst/>
            <a:ahLst/>
            <a:cxnLst/>
            <a:rect l="l" t="t" r="r" b="b"/>
            <a:pathLst>
              <a:path w="1864995" h="662304">
                <a:moveTo>
                  <a:pt x="1857006" y="662203"/>
                </a:moveTo>
                <a:lnTo>
                  <a:pt x="7937" y="662203"/>
                </a:lnTo>
                <a:lnTo>
                  <a:pt x="5880" y="661936"/>
                </a:lnTo>
                <a:lnTo>
                  <a:pt x="0" y="654265"/>
                </a:lnTo>
                <a:lnTo>
                  <a:pt x="0" y="7937"/>
                </a:lnTo>
                <a:lnTo>
                  <a:pt x="7937" y="0"/>
                </a:lnTo>
                <a:lnTo>
                  <a:pt x="1857006" y="0"/>
                </a:lnTo>
                <a:lnTo>
                  <a:pt x="1864944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646328"/>
                </a:lnTo>
                <a:lnTo>
                  <a:pt x="7937" y="646328"/>
                </a:lnTo>
                <a:lnTo>
                  <a:pt x="15875" y="654265"/>
                </a:lnTo>
                <a:lnTo>
                  <a:pt x="1864944" y="654265"/>
                </a:lnTo>
                <a:lnTo>
                  <a:pt x="1864677" y="656323"/>
                </a:lnTo>
                <a:lnTo>
                  <a:pt x="1863877" y="658228"/>
                </a:lnTo>
                <a:lnTo>
                  <a:pt x="1862620" y="659879"/>
                </a:lnTo>
                <a:lnTo>
                  <a:pt x="1860981" y="661136"/>
                </a:lnTo>
                <a:lnTo>
                  <a:pt x="1859064" y="661936"/>
                </a:lnTo>
                <a:lnTo>
                  <a:pt x="1857006" y="662203"/>
                </a:lnTo>
                <a:close/>
              </a:path>
              <a:path w="1864995" h="662304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1864995" h="662304">
                <a:moveTo>
                  <a:pt x="1849069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1849069" y="7937"/>
                </a:lnTo>
                <a:lnTo>
                  <a:pt x="1849069" y="15875"/>
                </a:lnTo>
                <a:close/>
              </a:path>
              <a:path w="1864995" h="662304">
                <a:moveTo>
                  <a:pt x="1849069" y="654265"/>
                </a:moveTo>
                <a:lnTo>
                  <a:pt x="1849069" y="7937"/>
                </a:lnTo>
                <a:lnTo>
                  <a:pt x="1857006" y="15875"/>
                </a:lnTo>
                <a:lnTo>
                  <a:pt x="1864944" y="15875"/>
                </a:lnTo>
                <a:lnTo>
                  <a:pt x="1864944" y="646328"/>
                </a:lnTo>
                <a:lnTo>
                  <a:pt x="1857006" y="646328"/>
                </a:lnTo>
                <a:lnTo>
                  <a:pt x="1849069" y="654265"/>
                </a:lnTo>
                <a:close/>
              </a:path>
              <a:path w="1864995" h="662304">
                <a:moveTo>
                  <a:pt x="1864944" y="15875"/>
                </a:moveTo>
                <a:lnTo>
                  <a:pt x="1857006" y="15875"/>
                </a:lnTo>
                <a:lnTo>
                  <a:pt x="1849069" y="7937"/>
                </a:lnTo>
                <a:lnTo>
                  <a:pt x="1864944" y="7937"/>
                </a:lnTo>
                <a:lnTo>
                  <a:pt x="1864944" y="15875"/>
                </a:lnTo>
                <a:close/>
              </a:path>
              <a:path w="1864995" h="662304">
                <a:moveTo>
                  <a:pt x="15875" y="654265"/>
                </a:moveTo>
                <a:lnTo>
                  <a:pt x="7937" y="646328"/>
                </a:lnTo>
                <a:lnTo>
                  <a:pt x="15875" y="646328"/>
                </a:lnTo>
                <a:lnTo>
                  <a:pt x="15875" y="654265"/>
                </a:lnTo>
                <a:close/>
              </a:path>
              <a:path w="1864995" h="662304">
                <a:moveTo>
                  <a:pt x="1849069" y="654265"/>
                </a:moveTo>
                <a:lnTo>
                  <a:pt x="15875" y="654265"/>
                </a:lnTo>
                <a:lnTo>
                  <a:pt x="15875" y="646328"/>
                </a:lnTo>
                <a:lnTo>
                  <a:pt x="1849069" y="646328"/>
                </a:lnTo>
                <a:lnTo>
                  <a:pt x="1849069" y="654265"/>
                </a:lnTo>
                <a:close/>
              </a:path>
              <a:path w="1864995" h="662304">
                <a:moveTo>
                  <a:pt x="1864944" y="654265"/>
                </a:moveTo>
                <a:lnTo>
                  <a:pt x="1849069" y="654265"/>
                </a:lnTo>
                <a:lnTo>
                  <a:pt x="1857006" y="646328"/>
                </a:lnTo>
                <a:lnTo>
                  <a:pt x="1864944" y="646328"/>
                </a:lnTo>
                <a:lnTo>
                  <a:pt x="1864944" y="65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97196" y="2647531"/>
            <a:ext cx="18491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引入探测物描述</a:t>
            </a:r>
            <a:endParaRPr sz="1800">
              <a:latin typeface="华文楷体"/>
              <a:cs typeface="华文楷体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华文楷体"/>
                <a:cs typeface="华文楷体"/>
              </a:rPr>
              <a:t>“场”的性质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671311" y="959929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</a:t>
            </a:r>
          </a:p>
        </p:txBody>
      </p:sp>
      <p:sp>
        <p:nvSpPr>
          <p:cNvPr id="16" name="object 16"/>
          <p:cNvSpPr/>
          <p:nvPr/>
        </p:nvSpPr>
        <p:spPr>
          <a:xfrm>
            <a:off x="2018423" y="2026881"/>
            <a:ext cx="2963545" cy="425450"/>
          </a:xfrm>
          <a:custGeom>
            <a:avLst/>
            <a:gdLst/>
            <a:ahLst/>
            <a:cxnLst/>
            <a:rect l="l" t="t" r="r" b="b"/>
            <a:pathLst>
              <a:path w="2963545" h="425450">
                <a:moveTo>
                  <a:pt x="2963418" y="425399"/>
                </a:moveTo>
                <a:lnTo>
                  <a:pt x="0" y="425399"/>
                </a:lnTo>
                <a:lnTo>
                  <a:pt x="0" y="0"/>
                </a:lnTo>
                <a:lnTo>
                  <a:pt x="2963418" y="0"/>
                </a:lnTo>
                <a:lnTo>
                  <a:pt x="29634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5874"/>
                </a:lnTo>
                <a:lnTo>
                  <a:pt x="4762" y="415874"/>
                </a:lnTo>
                <a:lnTo>
                  <a:pt x="9525" y="420636"/>
                </a:lnTo>
                <a:lnTo>
                  <a:pt x="2963418" y="420636"/>
                </a:lnTo>
                <a:lnTo>
                  <a:pt x="2963418" y="425399"/>
                </a:lnTo>
                <a:close/>
              </a:path>
              <a:path w="2963545" h="4254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5450">
                <a:moveTo>
                  <a:pt x="29538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3" y="4762"/>
                </a:lnTo>
                <a:lnTo>
                  <a:pt x="2953893" y="9525"/>
                </a:lnTo>
                <a:close/>
              </a:path>
              <a:path w="2963545" h="425450">
                <a:moveTo>
                  <a:pt x="2953893" y="420636"/>
                </a:moveTo>
                <a:lnTo>
                  <a:pt x="2953893" y="4762"/>
                </a:lnTo>
                <a:lnTo>
                  <a:pt x="2958655" y="9525"/>
                </a:lnTo>
                <a:lnTo>
                  <a:pt x="2963418" y="9525"/>
                </a:lnTo>
                <a:lnTo>
                  <a:pt x="2963418" y="415874"/>
                </a:lnTo>
                <a:lnTo>
                  <a:pt x="2958655" y="415874"/>
                </a:lnTo>
                <a:lnTo>
                  <a:pt x="2953893" y="420636"/>
                </a:lnTo>
                <a:close/>
              </a:path>
              <a:path w="2963545" h="425450">
                <a:moveTo>
                  <a:pt x="2963418" y="9525"/>
                </a:moveTo>
                <a:lnTo>
                  <a:pt x="2958655" y="9525"/>
                </a:lnTo>
                <a:lnTo>
                  <a:pt x="2953893" y="4762"/>
                </a:lnTo>
                <a:lnTo>
                  <a:pt x="2963418" y="4762"/>
                </a:lnTo>
                <a:lnTo>
                  <a:pt x="2963418" y="9525"/>
                </a:lnTo>
                <a:close/>
              </a:path>
              <a:path w="2963545" h="425450">
                <a:moveTo>
                  <a:pt x="9525" y="420636"/>
                </a:moveTo>
                <a:lnTo>
                  <a:pt x="4762" y="415874"/>
                </a:lnTo>
                <a:lnTo>
                  <a:pt x="9525" y="415874"/>
                </a:lnTo>
                <a:lnTo>
                  <a:pt x="9525" y="420636"/>
                </a:lnTo>
                <a:close/>
              </a:path>
              <a:path w="2963545" h="425450">
                <a:moveTo>
                  <a:pt x="2953893" y="420636"/>
                </a:moveTo>
                <a:lnTo>
                  <a:pt x="9525" y="420636"/>
                </a:lnTo>
                <a:lnTo>
                  <a:pt x="9525" y="415874"/>
                </a:lnTo>
                <a:lnTo>
                  <a:pt x="2953893" y="415874"/>
                </a:lnTo>
                <a:lnTo>
                  <a:pt x="2953893" y="420636"/>
                </a:lnTo>
                <a:close/>
              </a:path>
              <a:path w="2963545" h="425450">
                <a:moveTo>
                  <a:pt x="2963418" y="420636"/>
                </a:moveTo>
                <a:lnTo>
                  <a:pt x="2953893" y="420636"/>
                </a:lnTo>
                <a:lnTo>
                  <a:pt x="2958655" y="415874"/>
                </a:lnTo>
                <a:lnTo>
                  <a:pt x="2963418" y="415874"/>
                </a:lnTo>
                <a:lnTo>
                  <a:pt x="2963418" y="4206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29561" y="1605458"/>
            <a:ext cx="2540000" cy="7327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ctr" marR="90805">
              <a:lnSpc>
                <a:spcPct val="100000"/>
              </a:lnSpc>
              <a:spcBef>
                <a:spcPts val="720"/>
              </a:spcBef>
            </a:pPr>
            <a:r>
              <a:rPr dirty="0" sz="1800">
                <a:solidFill>
                  <a:srgbClr val="0000FF"/>
                </a:solidFill>
                <a:latin typeface="华文楷体"/>
                <a:cs typeface="华文楷体"/>
              </a:rPr>
              <a:t>电场</a:t>
            </a:r>
            <a:endParaRPr sz="18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1800">
                <a:latin typeface="华文楷体"/>
                <a:cs typeface="华文楷体"/>
              </a:rPr>
              <a:t>定量描述电场—电场强度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06574" y="2753245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8" y="422198"/>
                </a:moveTo>
                <a:lnTo>
                  <a:pt x="0" y="422198"/>
                </a:lnTo>
                <a:lnTo>
                  <a:pt x="0" y="0"/>
                </a:lnTo>
                <a:lnTo>
                  <a:pt x="2963418" y="0"/>
                </a:lnTo>
                <a:lnTo>
                  <a:pt x="29634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73"/>
                </a:lnTo>
                <a:lnTo>
                  <a:pt x="4762" y="412673"/>
                </a:lnTo>
                <a:lnTo>
                  <a:pt x="9525" y="417436"/>
                </a:lnTo>
                <a:lnTo>
                  <a:pt x="2963418" y="417436"/>
                </a:lnTo>
                <a:lnTo>
                  <a:pt x="2963418" y="422198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3" y="4762"/>
                </a:lnTo>
                <a:lnTo>
                  <a:pt x="2953893" y="9525"/>
                </a:lnTo>
                <a:close/>
              </a:path>
              <a:path w="2963545" h="422275">
                <a:moveTo>
                  <a:pt x="2953893" y="417436"/>
                </a:moveTo>
                <a:lnTo>
                  <a:pt x="2953893" y="4762"/>
                </a:lnTo>
                <a:lnTo>
                  <a:pt x="2958655" y="9525"/>
                </a:lnTo>
                <a:lnTo>
                  <a:pt x="2963418" y="9525"/>
                </a:lnTo>
                <a:lnTo>
                  <a:pt x="2963418" y="412673"/>
                </a:lnTo>
                <a:lnTo>
                  <a:pt x="2958655" y="412673"/>
                </a:lnTo>
                <a:lnTo>
                  <a:pt x="2953893" y="417436"/>
                </a:lnTo>
                <a:close/>
              </a:path>
              <a:path w="2963545" h="422275">
                <a:moveTo>
                  <a:pt x="2963418" y="9525"/>
                </a:moveTo>
                <a:lnTo>
                  <a:pt x="2958655" y="9525"/>
                </a:lnTo>
                <a:lnTo>
                  <a:pt x="2953893" y="4762"/>
                </a:lnTo>
                <a:lnTo>
                  <a:pt x="2963418" y="4762"/>
                </a:lnTo>
                <a:lnTo>
                  <a:pt x="2963418" y="9525"/>
                </a:lnTo>
                <a:close/>
              </a:path>
              <a:path w="2963545" h="422275">
                <a:moveTo>
                  <a:pt x="9525" y="417436"/>
                </a:moveTo>
                <a:lnTo>
                  <a:pt x="4762" y="412673"/>
                </a:lnTo>
                <a:lnTo>
                  <a:pt x="9525" y="412673"/>
                </a:lnTo>
                <a:lnTo>
                  <a:pt x="9525" y="417436"/>
                </a:lnTo>
                <a:close/>
              </a:path>
              <a:path w="2963545" h="422275">
                <a:moveTo>
                  <a:pt x="2953893" y="417436"/>
                </a:moveTo>
                <a:lnTo>
                  <a:pt x="9525" y="417436"/>
                </a:lnTo>
                <a:lnTo>
                  <a:pt x="9525" y="412673"/>
                </a:lnTo>
                <a:lnTo>
                  <a:pt x="2953893" y="412673"/>
                </a:lnTo>
                <a:lnTo>
                  <a:pt x="2953893" y="417436"/>
                </a:lnTo>
                <a:close/>
              </a:path>
              <a:path w="2963545" h="422275">
                <a:moveTo>
                  <a:pt x="2963418" y="417436"/>
                </a:moveTo>
                <a:lnTo>
                  <a:pt x="2953893" y="417436"/>
                </a:lnTo>
                <a:lnTo>
                  <a:pt x="2958655" y="412673"/>
                </a:lnTo>
                <a:lnTo>
                  <a:pt x="2963418" y="412673"/>
                </a:lnTo>
                <a:lnTo>
                  <a:pt x="2963418" y="41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446312" y="2764358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电场看不见、摸不着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06574" y="3451174"/>
            <a:ext cx="2963545" cy="675005"/>
          </a:xfrm>
          <a:custGeom>
            <a:avLst/>
            <a:gdLst/>
            <a:ahLst/>
            <a:cxnLst/>
            <a:rect l="l" t="t" r="r" b="b"/>
            <a:pathLst>
              <a:path w="2963545" h="675004">
                <a:moveTo>
                  <a:pt x="2963418" y="674776"/>
                </a:moveTo>
                <a:lnTo>
                  <a:pt x="0" y="674776"/>
                </a:lnTo>
                <a:lnTo>
                  <a:pt x="0" y="0"/>
                </a:lnTo>
                <a:lnTo>
                  <a:pt x="2963418" y="0"/>
                </a:lnTo>
                <a:lnTo>
                  <a:pt x="29634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65251"/>
                </a:lnTo>
                <a:lnTo>
                  <a:pt x="4762" y="665251"/>
                </a:lnTo>
                <a:lnTo>
                  <a:pt x="9525" y="670013"/>
                </a:lnTo>
                <a:lnTo>
                  <a:pt x="2963418" y="670013"/>
                </a:lnTo>
                <a:lnTo>
                  <a:pt x="2963418" y="674776"/>
                </a:lnTo>
                <a:close/>
              </a:path>
              <a:path w="2963545" h="6750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675004">
                <a:moveTo>
                  <a:pt x="29538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3" y="4762"/>
                </a:lnTo>
                <a:lnTo>
                  <a:pt x="2953893" y="9525"/>
                </a:lnTo>
                <a:close/>
              </a:path>
              <a:path w="2963545" h="675004">
                <a:moveTo>
                  <a:pt x="2953893" y="670013"/>
                </a:moveTo>
                <a:lnTo>
                  <a:pt x="2953893" y="4762"/>
                </a:lnTo>
                <a:lnTo>
                  <a:pt x="2958655" y="9525"/>
                </a:lnTo>
                <a:lnTo>
                  <a:pt x="2963418" y="9525"/>
                </a:lnTo>
                <a:lnTo>
                  <a:pt x="2963418" y="665251"/>
                </a:lnTo>
                <a:lnTo>
                  <a:pt x="2958655" y="665251"/>
                </a:lnTo>
                <a:lnTo>
                  <a:pt x="2953893" y="670013"/>
                </a:lnTo>
                <a:close/>
              </a:path>
              <a:path w="2963545" h="675004">
                <a:moveTo>
                  <a:pt x="2963418" y="9525"/>
                </a:moveTo>
                <a:lnTo>
                  <a:pt x="2958655" y="9525"/>
                </a:lnTo>
                <a:lnTo>
                  <a:pt x="2953893" y="4762"/>
                </a:lnTo>
                <a:lnTo>
                  <a:pt x="2963418" y="4762"/>
                </a:lnTo>
                <a:lnTo>
                  <a:pt x="2963418" y="9525"/>
                </a:lnTo>
                <a:close/>
              </a:path>
              <a:path w="2963545" h="675004">
                <a:moveTo>
                  <a:pt x="9525" y="670013"/>
                </a:moveTo>
                <a:lnTo>
                  <a:pt x="4762" y="665251"/>
                </a:lnTo>
                <a:lnTo>
                  <a:pt x="9525" y="665251"/>
                </a:lnTo>
                <a:lnTo>
                  <a:pt x="9525" y="670013"/>
                </a:lnTo>
                <a:close/>
              </a:path>
              <a:path w="2963545" h="675004">
                <a:moveTo>
                  <a:pt x="2953893" y="670013"/>
                </a:moveTo>
                <a:lnTo>
                  <a:pt x="9525" y="670013"/>
                </a:lnTo>
                <a:lnTo>
                  <a:pt x="9525" y="665251"/>
                </a:lnTo>
                <a:lnTo>
                  <a:pt x="2953893" y="665251"/>
                </a:lnTo>
                <a:lnTo>
                  <a:pt x="2953893" y="670013"/>
                </a:lnTo>
                <a:close/>
              </a:path>
              <a:path w="2963545" h="675004">
                <a:moveTo>
                  <a:pt x="2963418" y="670013"/>
                </a:moveTo>
                <a:lnTo>
                  <a:pt x="2953893" y="670013"/>
                </a:lnTo>
                <a:lnTo>
                  <a:pt x="2958655" y="665251"/>
                </a:lnTo>
                <a:lnTo>
                  <a:pt x="2963418" y="665251"/>
                </a:lnTo>
                <a:lnTo>
                  <a:pt x="2963418" y="670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090077" y="3462286"/>
            <a:ext cx="2795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latin typeface="华文楷体"/>
                <a:cs typeface="华文楷体"/>
              </a:rPr>
              <a:t>电</a:t>
            </a:r>
            <a:r>
              <a:rPr dirty="0" sz="1800" spc="20">
                <a:latin typeface="华文楷体"/>
                <a:cs typeface="华文楷体"/>
              </a:rPr>
              <a:t>场的基本性质：对电荷</a:t>
            </a:r>
            <a:r>
              <a:rPr dirty="0" sz="1800">
                <a:latin typeface="华文楷体"/>
                <a:cs typeface="华文楷体"/>
              </a:rPr>
              <a:t>有 力的作用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06574" y="4377740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8" y="422198"/>
                </a:moveTo>
                <a:lnTo>
                  <a:pt x="0" y="422198"/>
                </a:lnTo>
                <a:lnTo>
                  <a:pt x="0" y="0"/>
                </a:lnTo>
                <a:lnTo>
                  <a:pt x="2963418" y="0"/>
                </a:lnTo>
                <a:lnTo>
                  <a:pt x="29634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73"/>
                </a:lnTo>
                <a:lnTo>
                  <a:pt x="4762" y="412673"/>
                </a:lnTo>
                <a:lnTo>
                  <a:pt x="9525" y="417436"/>
                </a:lnTo>
                <a:lnTo>
                  <a:pt x="2963418" y="417436"/>
                </a:lnTo>
                <a:lnTo>
                  <a:pt x="2963418" y="422198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3" y="4762"/>
                </a:lnTo>
                <a:lnTo>
                  <a:pt x="2953893" y="9525"/>
                </a:lnTo>
                <a:close/>
              </a:path>
              <a:path w="2963545" h="422275">
                <a:moveTo>
                  <a:pt x="2953893" y="417436"/>
                </a:moveTo>
                <a:lnTo>
                  <a:pt x="2953893" y="4762"/>
                </a:lnTo>
                <a:lnTo>
                  <a:pt x="2958655" y="9525"/>
                </a:lnTo>
                <a:lnTo>
                  <a:pt x="2963418" y="9525"/>
                </a:lnTo>
                <a:lnTo>
                  <a:pt x="2963418" y="412673"/>
                </a:lnTo>
                <a:lnTo>
                  <a:pt x="2958655" y="412673"/>
                </a:lnTo>
                <a:lnTo>
                  <a:pt x="2953893" y="417436"/>
                </a:lnTo>
                <a:close/>
              </a:path>
              <a:path w="2963545" h="422275">
                <a:moveTo>
                  <a:pt x="2963418" y="9525"/>
                </a:moveTo>
                <a:lnTo>
                  <a:pt x="2958655" y="9525"/>
                </a:lnTo>
                <a:lnTo>
                  <a:pt x="2953893" y="4762"/>
                </a:lnTo>
                <a:lnTo>
                  <a:pt x="2963418" y="4762"/>
                </a:lnTo>
                <a:lnTo>
                  <a:pt x="2963418" y="9525"/>
                </a:lnTo>
                <a:close/>
              </a:path>
              <a:path w="2963545" h="422275">
                <a:moveTo>
                  <a:pt x="9525" y="417436"/>
                </a:moveTo>
                <a:lnTo>
                  <a:pt x="4762" y="412673"/>
                </a:lnTo>
                <a:lnTo>
                  <a:pt x="9525" y="412673"/>
                </a:lnTo>
                <a:lnTo>
                  <a:pt x="9525" y="417436"/>
                </a:lnTo>
                <a:close/>
              </a:path>
              <a:path w="2963545" h="422275">
                <a:moveTo>
                  <a:pt x="2953893" y="417436"/>
                </a:moveTo>
                <a:lnTo>
                  <a:pt x="9525" y="417436"/>
                </a:lnTo>
                <a:lnTo>
                  <a:pt x="9525" y="412673"/>
                </a:lnTo>
                <a:lnTo>
                  <a:pt x="2953893" y="412673"/>
                </a:lnTo>
                <a:lnTo>
                  <a:pt x="2953893" y="417436"/>
                </a:lnTo>
                <a:close/>
              </a:path>
              <a:path w="2963545" h="422275">
                <a:moveTo>
                  <a:pt x="2963418" y="417436"/>
                </a:moveTo>
                <a:lnTo>
                  <a:pt x="2953893" y="417436"/>
                </a:lnTo>
                <a:lnTo>
                  <a:pt x="2958655" y="412673"/>
                </a:lnTo>
                <a:lnTo>
                  <a:pt x="2963418" y="412673"/>
                </a:lnTo>
                <a:lnTo>
                  <a:pt x="2963418" y="41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89212" y="4388853"/>
            <a:ext cx="1397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引入</a:t>
            </a:r>
            <a:r>
              <a:rPr dirty="0" sz="1800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06574" y="5126583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8" y="422186"/>
                </a:moveTo>
                <a:lnTo>
                  <a:pt x="0" y="422186"/>
                </a:lnTo>
                <a:lnTo>
                  <a:pt x="0" y="0"/>
                </a:lnTo>
                <a:lnTo>
                  <a:pt x="2963418" y="0"/>
                </a:lnTo>
                <a:lnTo>
                  <a:pt x="29634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61"/>
                </a:lnTo>
                <a:lnTo>
                  <a:pt x="4762" y="412661"/>
                </a:lnTo>
                <a:lnTo>
                  <a:pt x="9525" y="417423"/>
                </a:lnTo>
                <a:lnTo>
                  <a:pt x="2963418" y="417423"/>
                </a:lnTo>
                <a:lnTo>
                  <a:pt x="2963418" y="422186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3" y="4762"/>
                </a:lnTo>
                <a:lnTo>
                  <a:pt x="2953893" y="9525"/>
                </a:lnTo>
                <a:close/>
              </a:path>
              <a:path w="2963545" h="422275">
                <a:moveTo>
                  <a:pt x="2953893" y="417423"/>
                </a:moveTo>
                <a:lnTo>
                  <a:pt x="2953893" y="4762"/>
                </a:lnTo>
                <a:lnTo>
                  <a:pt x="2958655" y="9525"/>
                </a:lnTo>
                <a:lnTo>
                  <a:pt x="2963418" y="9525"/>
                </a:lnTo>
                <a:lnTo>
                  <a:pt x="2963418" y="412661"/>
                </a:lnTo>
                <a:lnTo>
                  <a:pt x="2958655" y="412661"/>
                </a:lnTo>
                <a:lnTo>
                  <a:pt x="2953893" y="417423"/>
                </a:lnTo>
                <a:close/>
              </a:path>
              <a:path w="2963545" h="422275">
                <a:moveTo>
                  <a:pt x="2963418" y="9525"/>
                </a:moveTo>
                <a:lnTo>
                  <a:pt x="2958655" y="9525"/>
                </a:lnTo>
                <a:lnTo>
                  <a:pt x="2953893" y="4762"/>
                </a:lnTo>
                <a:lnTo>
                  <a:pt x="2963418" y="4762"/>
                </a:lnTo>
                <a:lnTo>
                  <a:pt x="2963418" y="9525"/>
                </a:lnTo>
                <a:close/>
              </a:path>
              <a:path w="2963545" h="422275">
                <a:moveTo>
                  <a:pt x="9525" y="417423"/>
                </a:moveTo>
                <a:lnTo>
                  <a:pt x="4762" y="412661"/>
                </a:lnTo>
                <a:lnTo>
                  <a:pt x="9525" y="412661"/>
                </a:lnTo>
                <a:lnTo>
                  <a:pt x="9525" y="417423"/>
                </a:lnTo>
                <a:close/>
              </a:path>
              <a:path w="2963545" h="422275">
                <a:moveTo>
                  <a:pt x="2953893" y="417423"/>
                </a:moveTo>
                <a:lnTo>
                  <a:pt x="9525" y="417423"/>
                </a:lnTo>
                <a:lnTo>
                  <a:pt x="9525" y="412661"/>
                </a:lnTo>
                <a:lnTo>
                  <a:pt x="2953893" y="412661"/>
                </a:lnTo>
                <a:lnTo>
                  <a:pt x="2953893" y="417423"/>
                </a:lnTo>
                <a:close/>
              </a:path>
              <a:path w="2963545" h="422275">
                <a:moveTo>
                  <a:pt x="2963418" y="417423"/>
                </a:moveTo>
                <a:lnTo>
                  <a:pt x="2953893" y="417423"/>
                </a:lnTo>
                <a:lnTo>
                  <a:pt x="2958655" y="412661"/>
                </a:lnTo>
                <a:lnTo>
                  <a:pt x="2963418" y="412661"/>
                </a:lnTo>
                <a:lnTo>
                  <a:pt x="2963418" y="41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446312" y="5137696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电场强度方向的规定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06574" y="5795962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8" y="422198"/>
                </a:moveTo>
                <a:lnTo>
                  <a:pt x="0" y="422198"/>
                </a:lnTo>
                <a:lnTo>
                  <a:pt x="0" y="0"/>
                </a:lnTo>
                <a:lnTo>
                  <a:pt x="2963418" y="0"/>
                </a:lnTo>
                <a:lnTo>
                  <a:pt x="296341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73"/>
                </a:lnTo>
                <a:lnTo>
                  <a:pt x="4762" y="412673"/>
                </a:lnTo>
                <a:lnTo>
                  <a:pt x="9525" y="417436"/>
                </a:lnTo>
                <a:lnTo>
                  <a:pt x="2963418" y="417436"/>
                </a:lnTo>
                <a:lnTo>
                  <a:pt x="2963418" y="422198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3" y="4762"/>
                </a:lnTo>
                <a:lnTo>
                  <a:pt x="2953893" y="9525"/>
                </a:lnTo>
                <a:close/>
              </a:path>
              <a:path w="2963545" h="422275">
                <a:moveTo>
                  <a:pt x="2953893" y="417436"/>
                </a:moveTo>
                <a:lnTo>
                  <a:pt x="2953893" y="4762"/>
                </a:lnTo>
                <a:lnTo>
                  <a:pt x="2958655" y="9525"/>
                </a:lnTo>
                <a:lnTo>
                  <a:pt x="2963418" y="9525"/>
                </a:lnTo>
                <a:lnTo>
                  <a:pt x="2963418" y="412673"/>
                </a:lnTo>
                <a:lnTo>
                  <a:pt x="2958655" y="412673"/>
                </a:lnTo>
                <a:lnTo>
                  <a:pt x="2953893" y="417436"/>
                </a:lnTo>
                <a:close/>
              </a:path>
              <a:path w="2963545" h="422275">
                <a:moveTo>
                  <a:pt x="2963418" y="9525"/>
                </a:moveTo>
                <a:lnTo>
                  <a:pt x="2958655" y="9525"/>
                </a:lnTo>
                <a:lnTo>
                  <a:pt x="2953893" y="4762"/>
                </a:lnTo>
                <a:lnTo>
                  <a:pt x="2963418" y="4762"/>
                </a:lnTo>
                <a:lnTo>
                  <a:pt x="2963418" y="9525"/>
                </a:lnTo>
                <a:close/>
              </a:path>
              <a:path w="2963545" h="422275">
                <a:moveTo>
                  <a:pt x="9525" y="417436"/>
                </a:moveTo>
                <a:lnTo>
                  <a:pt x="4762" y="412673"/>
                </a:lnTo>
                <a:lnTo>
                  <a:pt x="9525" y="412673"/>
                </a:lnTo>
                <a:lnTo>
                  <a:pt x="9525" y="417436"/>
                </a:lnTo>
                <a:close/>
              </a:path>
              <a:path w="2963545" h="422275">
                <a:moveTo>
                  <a:pt x="2953893" y="417436"/>
                </a:moveTo>
                <a:lnTo>
                  <a:pt x="9525" y="417436"/>
                </a:lnTo>
                <a:lnTo>
                  <a:pt x="9525" y="412673"/>
                </a:lnTo>
                <a:lnTo>
                  <a:pt x="2953893" y="412673"/>
                </a:lnTo>
                <a:lnTo>
                  <a:pt x="2953893" y="417436"/>
                </a:lnTo>
                <a:close/>
              </a:path>
              <a:path w="2963545" h="422275">
                <a:moveTo>
                  <a:pt x="2963418" y="417436"/>
                </a:moveTo>
                <a:lnTo>
                  <a:pt x="2953893" y="417436"/>
                </a:lnTo>
                <a:lnTo>
                  <a:pt x="2958655" y="412673"/>
                </a:lnTo>
                <a:lnTo>
                  <a:pt x="2963418" y="412673"/>
                </a:lnTo>
                <a:lnTo>
                  <a:pt x="2963418" y="4174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446312" y="5807075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电场强度大小的定义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54075" y="2046833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30" y="422186"/>
                </a:moveTo>
                <a:lnTo>
                  <a:pt x="0" y="422186"/>
                </a:lnTo>
                <a:lnTo>
                  <a:pt x="0" y="0"/>
                </a:lnTo>
                <a:lnTo>
                  <a:pt x="2963430" y="0"/>
                </a:lnTo>
                <a:lnTo>
                  <a:pt x="29634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61"/>
                </a:lnTo>
                <a:lnTo>
                  <a:pt x="4762" y="412661"/>
                </a:lnTo>
                <a:lnTo>
                  <a:pt x="9525" y="417423"/>
                </a:lnTo>
                <a:lnTo>
                  <a:pt x="2963430" y="417423"/>
                </a:lnTo>
                <a:lnTo>
                  <a:pt x="2963430" y="422186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9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905" y="4762"/>
                </a:lnTo>
                <a:lnTo>
                  <a:pt x="2953905" y="9525"/>
                </a:lnTo>
                <a:close/>
              </a:path>
              <a:path w="2963545" h="422275">
                <a:moveTo>
                  <a:pt x="2953905" y="417423"/>
                </a:moveTo>
                <a:lnTo>
                  <a:pt x="2953905" y="4762"/>
                </a:lnTo>
                <a:lnTo>
                  <a:pt x="2958668" y="9525"/>
                </a:lnTo>
                <a:lnTo>
                  <a:pt x="2963430" y="9525"/>
                </a:lnTo>
                <a:lnTo>
                  <a:pt x="2963430" y="412661"/>
                </a:lnTo>
                <a:lnTo>
                  <a:pt x="2958668" y="412661"/>
                </a:lnTo>
                <a:lnTo>
                  <a:pt x="2953905" y="417423"/>
                </a:lnTo>
                <a:close/>
              </a:path>
              <a:path w="2963545" h="422275">
                <a:moveTo>
                  <a:pt x="2963430" y="9525"/>
                </a:moveTo>
                <a:lnTo>
                  <a:pt x="2958668" y="9525"/>
                </a:lnTo>
                <a:lnTo>
                  <a:pt x="2953905" y="4762"/>
                </a:lnTo>
                <a:lnTo>
                  <a:pt x="2963430" y="4762"/>
                </a:lnTo>
                <a:lnTo>
                  <a:pt x="2963430" y="9525"/>
                </a:lnTo>
                <a:close/>
              </a:path>
              <a:path w="2963545" h="422275">
                <a:moveTo>
                  <a:pt x="9525" y="417423"/>
                </a:moveTo>
                <a:lnTo>
                  <a:pt x="4762" y="412661"/>
                </a:lnTo>
                <a:lnTo>
                  <a:pt x="9525" y="412661"/>
                </a:lnTo>
                <a:lnTo>
                  <a:pt x="9525" y="417423"/>
                </a:lnTo>
                <a:close/>
              </a:path>
              <a:path w="2963545" h="422275">
                <a:moveTo>
                  <a:pt x="2953905" y="417423"/>
                </a:moveTo>
                <a:lnTo>
                  <a:pt x="9525" y="417423"/>
                </a:lnTo>
                <a:lnTo>
                  <a:pt x="9525" y="412661"/>
                </a:lnTo>
                <a:lnTo>
                  <a:pt x="2953905" y="412661"/>
                </a:lnTo>
                <a:lnTo>
                  <a:pt x="2953905" y="417423"/>
                </a:lnTo>
                <a:close/>
              </a:path>
              <a:path w="2963545" h="422275">
                <a:moveTo>
                  <a:pt x="2963430" y="417423"/>
                </a:moveTo>
                <a:lnTo>
                  <a:pt x="2953905" y="417423"/>
                </a:lnTo>
                <a:lnTo>
                  <a:pt x="2958668" y="412661"/>
                </a:lnTo>
                <a:lnTo>
                  <a:pt x="2963430" y="412661"/>
                </a:lnTo>
                <a:lnTo>
                  <a:pt x="2963430" y="41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6937578" y="1715299"/>
            <a:ext cx="2768600" cy="64262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 marL="23495">
              <a:lnSpc>
                <a:spcPct val="100000"/>
              </a:lnSpc>
              <a:spcBef>
                <a:spcPts val="370"/>
              </a:spcBef>
            </a:pPr>
            <a:r>
              <a:rPr dirty="0" sz="1800">
                <a:solidFill>
                  <a:srgbClr val="0000FF"/>
                </a:solidFill>
                <a:latin typeface="华文楷体"/>
                <a:cs typeface="华文楷体"/>
              </a:rPr>
              <a:t>磁场</a:t>
            </a:r>
            <a:endParaRPr sz="18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latin typeface="华文楷体"/>
                <a:cs typeface="华文楷体"/>
              </a:rPr>
              <a:t>定量描述磁场—磁感应强度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73188" y="2794507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7" y="422186"/>
                </a:moveTo>
                <a:lnTo>
                  <a:pt x="0" y="422186"/>
                </a:lnTo>
                <a:lnTo>
                  <a:pt x="0" y="0"/>
                </a:lnTo>
                <a:lnTo>
                  <a:pt x="2963417" y="0"/>
                </a:lnTo>
                <a:lnTo>
                  <a:pt x="296341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61"/>
                </a:lnTo>
                <a:lnTo>
                  <a:pt x="4762" y="412661"/>
                </a:lnTo>
                <a:lnTo>
                  <a:pt x="9525" y="417423"/>
                </a:lnTo>
                <a:lnTo>
                  <a:pt x="2963417" y="417423"/>
                </a:lnTo>
                <a:lnTo>
                  <a:pt x="2963417" y="422186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2" y="4762"/>
                </a:lnTo>
                <a:lnTo>
                  <a:pt x="2953892" y="9525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2953892" y="4762"/>
                </a:lnTo>
                <a:lnTo>
                  <a:pt x="2958655" y="9525"/>
                </a:lnTo>
                <a:lnTo>
                  <a:pt x="2963417" y="9525"/>
                </a:lnTo>
                <a:lnTo>
                  <a:pt x="2963417" y="412661"/>
                </a:lnTo>
                <a:lnTo>
                  <a:pt x="2958655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9525"/>
                </a:moveTo>
                <a:lnTo>
                  <a:pt x="2958655" y="9525"/>
                </a:lnTo>
                <a:lnTo>
                  <a:pt x="2953892" y="4762"/>
                </a:lnTo>
                <a:lnTo>
                  <a:pt x="2963417" y="4762"/>
                </a:lnTo>
                <a:lnTo>
                  <a:pt x="2963417" y="9525"/>
                </a:lnTo>
                <a:close/>
              </a:path>
              <a:path w="2963545" h="422275">
                <a:moveTo>
                  <a:pt x="9525" y="417423"/>
                </a:moveTo>
                <a:lnTo>
                  <a:pt x="4762" y="412661"/>
                </a:lnTo>
                <a:lnTo>
                  <a:pt x="9525" y="412661"/>
                </a:lnTo>
                <a:lnTo>
                  <a:pt x="9525" y="417423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9525" y="417423"/>
                </a:lnTo>
                <a:lnTo>
                  <a:pt x="9525" y="412661"/>
                </a:lnTo>
                <a:lnTo>
                  <a:pt x="2953892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417423"/>
                </a:moveTo>
                <a:lnTo>
                  <a:pt x="2953892" y="417423"/>
                </a:lnTo>
                <a:lnTo>
                  <a:pt x="2958655" y="412661"/>
                </a:lnTo>
                <a:lnTo>
                  <a:pt x="2963417" y="412661"/>
                </a:lnTo>
                <a:lnTo>
                  <a:pt x="2963417" y="41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312926" y="2805620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磁场看不见、摸不着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73188" y="4402416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7" y="422186"/>
                </a:moveTo>
                <a:lnTo>
                  <a:pt x="0" y="422186"/>
                </a:lnTo>
                <a:lnTo>
                  <a:pt x="0" y="0"/>
                </a:lnTo>
                <a:lnTo>
                  <a:pt x="2963417" y="0"/>
                </a:lnTo>
                <a:lnTo>
                  <a:pt x="296341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61"/>
                </a:lnTo>
                <a:lnTo>
                  <a:pt x="4762" y="412661"/>
                </a:lnTo>
                <a:lnTo>
                  <a:pt x="9525" y="417423"/>
                </a:lnTo>
                <a:lnTo>
                  <a:pt x="2963417" y="417423"/>
                </a:lnTo>
                <a:lnTo>
                  <a:pt x="2963417" y="422186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2" y="4762"/>
                </a:lnTo>
                <a:lnTo>
                  <a:pt x="2953892" y="9525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2953892" y="4762"/>
                </a:lnTo>
                <a:lnTo>
                  <a:pt x="2958655" y="9525"/>
                </a:lnTo>
                <a:lnTo>
                  <a:pt x="2963417" y="9525"/>
                </a:lnTo>
                <a:lnTo>
                  <a:pt x="2963417" y="412661"/>
                </a:lnTo>
                <a:lnTo>
                  <a:pt x="2958655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9525"/>
                </a:moveTo>
                <a:lnTo>
                  <a:pt x="2958655" y="9525"/>
                </a:lnTo>
                <a:lnTo>
                  <a:pt x="2953892" y="4762"/>
                </a:lnTo>
                <a:lnTo>
                  <a:pt x="2963417" y="4762"/>
                </a:lnTo>
                <a:lnTo>
                  <a:pt x="2963417" y="9525"/>
                </a:lnTo>
                <a:close/>
              </a:path>
              <a:path w="2963545" h="422275">
                <a:moveTo>
                  <a:pt x="9525" y="417423"/>
                </a:moveTo>
                <a:lnTo>
                  <a:pt x="4762" y="412661"/>
                </a:lnTo>
                <a:lnTo>
                  <a:pt x="9525" y="412661"/>
                </a:lnTo>
                <a:lnTo>
                  <a:pt x="9525" y="417423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9525" y="417423"/>
                </a:lnTo>
                <a:lnTo>
                  <a:pt x="9525" y="412661"/>
                </a:lnTo>
                <a:lnTo>
                  <a:pt x="2953892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417423"/>
                </a:moveTo>
                <a:lnTo>
                  <a:pt x="2953892" y="417423"/>
                </a:lnTo>
                <a:lnTo>
                  <a:pt x="2958655" y="412661"/>
                </a:lnTo>
                <a:lnTo>
                  <a:pt x="2963417" y="412661"/>
                </a:lnTo>
                <a:lnTo>
                  <a:pt x="2963417" y="41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312926" y="4413529"/>
            <a:ext cx="2082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引入小磁针、</a:t>
            </a:r>
            <a:r>
              <a:rPr dirty="0" sz="1800">
                <a:solidFill>
                  <a:srgbClr val="FF0000"/>
                </a:solidFill>
                <a:latin typeface="华文楷体"/>
                <a:cs typeface="华文楷体"/>
              </a:rPr>
              <a:t>电流元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873188" y="5108346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7" y="422186"/>
                </a:moveTo>
                <a:lnTo>
                  <a:pt x="0" y="422186"/>
                </a:lnTo>
                <a:lnTo>
                  <a:pt x="0" y="0"/>
                </a:lnTo>
                <a:lnTo>
                  <a:pt x="2963417" y="0"/>
                </a:lnTo>
                <a:lnTo>
                  <a:pt x="296341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61"/>
                </a:lnTo>
                <a:lnTo>
                  <a:pt x="4762" y="412661"/>
                </a:lnTo>
                <a:lnTo>
                  <a:pt x="9525" y="417423"/>
                </a:lnTo>
                <a:lnTo>
                  <a:pt x="2963417" y="417423"/>
                </a:lnTo>
                <a:lnTo>
                  <a:pt x="2963417" y="422186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2" y="4762"/>
                </a:lnTo>
                <a:lnTo>
                  <a:pt x="2953892" y="9525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2953892" y="4762"/>
                </a:lnTo>
                <a:lnTo>
                  <a:pt x="2958655" y="9525"/>
                </a:lnTo>
                <a:lnTo>
                  <a:pt x="2963417" y="9525"/>
                </a:lnTo>
                <a:lnTo>
                  <a:pt x="2963417" y="412661"/>
                </a:lnTo>
                <a:lnTo>
                  <a:pt x="2958655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9525"/>
                </a:moveTo>
                <a:lnTo>
                  <a:pt x="2958655" y="9525"/>
                </a:lnTo>
                <a:lnTo>
                  <a:pt x="2953892" y="4762"/>
                </a:lnTo>
                <a:lnTo>
                  <a:pt x="2963417" y="4762"/>
                </a:lnTo>
                <a:lnTo>
                  <a:pt x="2963417" y="9525"/>
                </a:lnTo>
                <a:close/>
              </a:path>
              <a:path w="2963545" h="422275">
                <a:moveTo>
                  <a:pt x="9525" y="417423"/>
                </a:moveTo>
                <a:lnTo>
                  <a:pt x="4762" y="412661"/>
                </a:lnTo>
                <a:lnTo>
                  <a:pt x="9525" y="412661"/>
                </a:lnTo>
                <a:lnTo>
                  <a:pt x="9525" y="417423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9525" y="417423"/>
                </a:lnTo>
                <a:lnTo>
                  <a:pt x="9525" y="412661"/>
                </a:lnTo>
                <a:lnTo>
                  <a:pt x="2953892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417423"/>
                </a:moveTo>
                <a:lnTo>
                  <a:pt x="2953892" y="417423"/>
                </a:lnTo>
                <a:lnTo>
                  <a:pt x="2958655" y="412661"/>
                </a:lnTo>
                <a:lnTo>
                  <a:pt x="2963417" y="412661"/>
                </a:lnTo>
                <a:lnTo>
                  <a:pt x="2963417" y="41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7198626" y="5119458"/>
            <a:ext cx="231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磁感应强度方向的规定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873188" y="5814275"/>
            <a:ext cx="2963545" cy="422275"/>
          </a:xfrm>
          <a:custGeom>
            <a:avLst/>
            <a:gdLst/>
            <a:ahLst/>
            <a:cxnLst/>
            <a:rect l="l" t="t" r="r" b="b"/>
            <a:pathLst>
              <a:path w="2963545" h="422275">
                <a:moveTo>
                  <a:pt x="2963417" y="422186"/>
                </a:moveTo>
                <a:lnTo>
                  <a:pt x="0" y="422186"/>
                </a:lnTo>
                <a:lnTo>
                  <a:pt x="0" y="0"/>
                </a:lnTo>
                <a:lnTo>
                  <a:pt x="2963417" y="0"/>
                </a:lnTo>
                <a:lnTo>
                  <a:pt x="296341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12661"/>
                </a:lnTo>
                <a:lnTo>
                  <a:pt x="4762" y="412661"/>
                </a:lnTo>
                <a:lnTo>
                  <a:pt x="9525" y="417423"/>
                </a:lnTo>
                <a:lnTo>
                  <a:pt x="2963417" y="417423"/>
                </a:lnTo>
                <a:lnTo>
                  <a:pt x="2963417" y="422186"/>
                </a:lnTo>
                <a:close/>
              </a:path>
              <a:path w="2963545" h="4222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63545" h="422275">
                <a:moveTo>
                  <a:pt x="295389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53892" y="4762"/>
                </a:lnTo>
                <a:lnTo>
                  <a:pt x="2953892" y="9525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2953892" y="4762"/>
                </a:lnTo>
                <a:lnTo>
                  <a:pt x="2958655" y="9525"/>
                </a:lnTo>
                <a:lnTo>
                  <a:pt x="2963417" y="9525"/>
                </a:lnTo>
                <a:lnTo>
                  <a:pt x="2963417" y="412661"/>
                </a:lnTo>
                <a:lnTo>
                  <a:pt x="2958655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9525"/>
                </a:moveTo>
                <a:lnTo>
                  <a:pt x="2958655" y="9525"/>
                </a:lnTo>
                <a:lnTo>
                  <a:pt x="2953892" y="4762"/>
                </a:lnTo>
                <a:lnTo>
                  <a:pt x="2963417" y="4762"/>
                </a:lnTo>
                <a:lnTo>
                  <a:pt x="2963417" y="9525"/>
                </a:lnTo>
                <a:close/>
              </a:path>
              <a:path w="2963545" h="422275">
                <a:moveTo>
                  <a:pt x="9525" y="417423"/>
                </a:moveTo>
                <a:lnTo>
                  <a:pt x="4762" y="412661"/>
                </a:lnTo>
                <a:lnTo>
                  <a:pt x="9525" y="412661"/>
                </a:lnTo>
                <a:lnTo>
                  <a:pt x="9525" y="417423"/>
                </a:lnTo>
                <a:close/>
              </a:path>
              <a:path w="2963545" h="422275">
                <a:moveTo>
                  <a:pt x="2953892" y="417423"/>
                </a:moveTo>
                <a:lnTo>
                  <a:pt x="9525" y="417423"/>
                </a:lnTo>
                <a:lnTo>
                  <a:pt x="9525" y="412661"/>
                </a:lnTo>
                <a:lnTo>
                  <a:pt x="2953892" y="412661"/>
                </a:lnTo>
                <a:lnTo>
                  <a:pt x="2953892" y="417423"/>
                </a:lnTo>
                <a:close/>
              </a:path>
              <a:path w="2963545" h="422275">
                <a:moveTo>
                  <a:pt x="2963417" y="417423"/>
                </a:moveTo>
                <a:lnTo>
                  <a:pt x="2953892" y="417423"/>
                </a:lnTo>
                <a:lnTo>
                  <a:pt x="2958655" y="412661"/>
                </a:lnTo>
                <a:lnTo>
                  <a:pt x="2963417" y="412661"/>
                </a:lnTo>
                <a:lnTo>
                  <a:pt x="2963417" y="41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198626" y="5825388"/>
            <a:ext cx="231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磁感应强度大小的定义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95671" y="4402835"/>
            <a:ext cx="1850389" cy="368935"/>
          </a:xfrm>
          <a:custGeom>
            <a:avLst/>
            <a:gdLst/>
            <a:ahLst/>
            <a:cxnLst/>
            <a:rect l="l" t="t" r="r" b="b"/>
            <a:pathLst>
              <a:path w="1850390" h="368935">
                <a:moveTo>
                  <a:pt x="0" y="0"/>
                </a:moveTo>
                <a:lnTo>
                  <a:pt x="1850135" y="0"/>
                </a:lnTo>
                <a:lnTo>
                  <a:pt x="1850135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88191" y="4394377"/>
            <a:ext cx="1864995" cy="385445"/>
          </a:xfrm>
          <a:custGeom>
            <a:avLst/>
            <a:gdLst/>
            <a:ahLst/>
            <a:cxnLst/>
            <a:rect l="l" t="t" r="r" b="b"/>
            <a:pathLst>
              <a:path w="1864995" h="385445">
                <a:moveTo>
                  <a:pt x="1857006" y="385203"/>
                </a:moveTo>
                <a:lnTo>
                  <a:pt x="7937" y="385203"/>
                </a:lnTo>
                <a:lnTo>
                  <a:pt x="5880" y="384937"/>
                </a:lnTo>
                <a:lnTo>
                  <a:pt x="0" y="377266"/>
                </a:lnTo>
                <a:lnTo>
                  <a:pt x="0" y="7937"/>
                </a:lnTo>
                <a:lnTo>
                  <a:pt x="7937" y="0"/>
                </a:lnTo>
                <a:lnTo>
                  <a:pt x="1857006" y="0"/>
                </a:lnTo>
                <a:lnTo>
                  <a:pt x="1864944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369328"/>
                </a:lnTo>
                <a:lnTo>
                  <a:pt x="7937" y="369328"/>
                </a:lnTo>
                <a:lnTo>
                  <a:pt x="15875" y="377266"/>
                </a:lnTo>
                <a:lnTo>
                  <a:pt x="1864944" y="377266"/>
                </a:lnTo>
                <a:lnTo>
                  <a:pt x="1864677" y="379323"/>
                </a:lnTo>
                <a:lnTo>
                  <a:pt x="1863877" y="381241"/>
                </a:lnTo>
                <a:lnTo>
                  <a:pt x="1862620" y="382879"/>
                </a:lnTo>
                <a:lnTo>
                  <a:pt x="1860969" y="384136"/>
                </a:lnTo>
                <a:lnTo>
                  <a:pt x="1859064" y="384937"/>
                </a:lnTo>
                <a:lnTo>
                  <a:pt x="1857006" y="385203"/>
                </a:lnTo>
                <a:close/>
              </a:path>
              <a:path w="1864995" h="385445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1864995" h="385445">
                <a:moveTo>
                  <a:pt x="1849069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1849069" y="7937"/>
                </a:lnTo>
                <a:lnTo>
                  <a:pt x="1849069" y="15875"/>
                </a:lnTo>
                <a:close/>
              </a:path>
              <a:path w="1864995" h="385445">
                <a:moveTo>
                  <a:pt x="1849069" y="377266"/>
                </a:moveTo>
                <a:lnTo>
                  <a:pt x="1849069" y="7937"/>
                </a:lnTo>
                <a:lnTo>
                  <a:pt x="1857006" y="15875"/>
                </a:lnTo>
                <a:lnTo>
                  <a:pt x="1864944" y="15875"/>
                </a:lnTo>
                <a:lnTo>
                  <a:pt x="1864944" y="369328"/>
                </a:lnTo>
                <a:lnTo>
                  <a:pt x="1857006" y="369328"/>
                </a:lnTo>
                <a:lnTo>
                  <a:pt x="1849069" y="377266"/>
                </a:lnTo>
                <a:close/>
              </a:path>
              <a:path w="1864995" h="385445">
                <a:moveTo>
                  <a:pt x="1864944" y="15875"/>
                </a:moveTo>
                <a:lnTo>
                  <a:pt x="1857006" y="15875"/>
                </a:lnTo>
                <a:lnTo>
                  <a:pt x="1849069" y="7937"/>
                </a:lnTo>
                <a:lnTo>
                  <a:pt x="1864944" y="7937"/>
                </a:lnTo>
                <a:lnTo>
                  <a:pt x="1864944" y="15875"/>
                </a:lnTo>
                <a:close/>
              </a:path>
              <a:path w="1864995" h="385445">
                <a:moveTo>
                  <a:pt x="15875" y="377266"/>
                </a:moveTo>
                <a:lnTo>
                  <a:pt x="7937" y="369328"/>
                </a:lnTo>
                <a:lnTo>
                  <a:pt x="15875" y="369328"/>
                </a:lnTo>
                <a:lnTo>
                  <a:pt x="15875" y="377266"/>
                </a:lnTo>
                <a:close/>
              </a:path>
              <a:path w="1864995" h="385445">
                <a:moveTo>
                  <a:pt x="1849069" y="377266"/>
                </a:moveTo>
                <a:lnTo>
                  <a:pt x="15875" y="377266"/>
                </a:lnTo>
                <a:lnTo>
                  <a:pt x="15875" y="369328"/>
                </a:lnTo>
                <a:lnTo>
                  <a:pt x="1849069" y="369328"/>
                </a:lnTo>
                <a:lnTo>
                  <a:pt x="1849069" y="377266"/>
                </a:lnTo>
                <a:close/>
              </a:path>
              <a:path w="1864995" h="385445">
                <a:moveTo>
                  <a:pt x="1864944" y="377266"/>
                </a:moveTo>
                <a:lnTo>
                  <a:pt x="1849069" y="377266"/>
                </a:lnTo>
                <a:lnTo>
                  <a:pt x="1857006" y="369328"/>
                </a:lnTo>
                <a:lnTo>
                  <a:pt x="1864944" y="369328"/>
                </a:lnTo>
                <a:lnTo>
                  <a:pt x="1864944" y="377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4995671" y="4408665"/>
            <a:ext cx="18503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67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理想模型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97196" y="5660135"/>
            <a:ext cx="1849120" cy="646430"/>
          </a:xfrm>
          <a:custGeom>
            <a:avLst/>
            <a:gdLst/>
            <a:ahLst/>
            <a:cxnLst/>
            <a:rect l="l" t="t" r="r" b="b"/>
            <a:pathLst>
              <a:path w="1849120" h="646429">
                <a:moveTo>
                  <a:pt x="0" y="0"/>
                </a:moveTo>
                <a:lnTo>
                  <a:pt x="1848611" y="0"/>
                </a:lnTo>
                <a:lnTo>
                  <a:pt x="1848611" y="646176"/>
                </a:lnTo>
                <a:lnTo>
                  <a:pt x="0" y="646176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89118" y="5652058"/>
            <a:ext cx="1864995" cy="662305"/>
          </a:xfrm>
          <a:custGeom>
            <a:avLst/>
            <a:gdLst/>
            <a:ahLst/>
            <a:cxnLst/>
            <a:rect l="l" t="t" r="r" b="b"/>
            <a:pathLst>
              <a:path w="1864995" h="662304">
                <a:moveTo>
                  <a:pt x="1857006" y="662203"/>
                </a:moveTo>
                <a:lnTo>
                  <a:pt x="7937" y="662203"/>
                </a:lnTo>
                <a:lnTo>
                  <a:pt x="5880" y="661936"/>
                </a:lnTo>
                <a:lnTo>
                  <a:pt x="0" y="654265"/>
                </a:lnTo>
                <a:lnTo>
                  <a:pt x="0" y="7937"/>
                </a:lnTo>
                <a:lnTo>
                  <a:pt x="7937" y="0"/>
                </a:lnTo>
                <a:lnTo>
                  <a:pt x="1857006" y="0"/>
                </a:lnTo>
                <a:lnTo>
                  <a:pt x="1864944" y="7937"/>
                </a:lnTo>
                <a:lnTo>
                  <a:pt x="15875" y="7937"/>
                </a:lnTo>
                <a:lnTo>
                  <a:pt x="7937" y="15875"/>
                </a:lnTo>
                <a:lnTo>
                  <a:pt x="15875" y="15875"/>
                </a:lnTo>
                <a:lnTo>
                  <a:pt x="15875" y="646328"/>
                </a:lnTo>
                <a:lnTo>
                  <a:pt x="7937" y="646328"/>
                </a:lnTo>
                <a:lnTo>
                  <a:pt x="15875" y="654265"/>
                </a:lnTo>
                <a:lnTo>
                  <a:pt x="1864944" y="654265"/>
                </a:lnTo>
                <a:lnTo>
                  <a:pt x="1864677" y="656323"/>
                </a:lnTo>
                <a:lnTo>
                  <a:pt x="1863877" y="658241"/>
                </a:lnTo>
                <a:lnTo>
                  <a:pt x="1862620" y="659879"/>
                </a:lnTo>
                <a:lnTo>
                  <a:pt x="1860981" y="661149"/>
                </a:lnTo>
                <a:lnTo>
                  <a:pt x="1859064" y="661936"/>
                </a:lnTo>
                <a:lnTo>
                  <a:pt x="1857006" y="662203"/>
                </a:lnTo>
                <a:close/>
              </a:path>
              <a:path w="1864995" h="662304">
                <a:moveTo>
                  <a:pt x="15875" y="15875"/>
                </a:moveTo>
                <a:lnTo>
                  <a:pt x="7937" y="15875"/>
                </a:lnTo>
                <a:lnTo>
                  <a:pt x="15875" y="7937"/>
                </a:lnTo>
                <a:lnTo>
                  <a:pt x="15875" y="15875"/>
                </a:lnTo>
                <a:close/>
              </a:path>
              <a:path w="1864995" h="662304">
                <a:moveTo>
                  <a:pt x="1849069" y="15875"/>
                </a:moveTo>
                <a:lnTo>
                  <a:pt x="15875" y="15875"/>
                </a:lnTo>
                <a:lnTo>
                  <a:pt x="15875" y="7937"/>
                </a:lnTo>
                <a:lnTo>
                  <a:pt x="1849069" y="7937"/>
                </a:lnTo>
                <a:lnTo>
                  <a:pt x="1849069" y="15875"/>
                </a:lnTo>
                <a:close/>
              </a:path>
              <a:path w="1864995" h="662304">
                <a:moveTo>
                  <a:pt x="1849069" y="654265"/>
                </a:moveTo>
                <a:lnTo>
                  <a:pt x="1849069" y="7937"/>
                </a:lnTo>
                <a:lnTo>
                  <a:pt x="1857006" y="15875"/>
                </a:lnTo>
                <a:lnTo>
                  <a:pt x="1864944" y="15875"/>
                </a:lnTo>
                <a:lnTo>
                  <a:pt x="1864944" y="646328"/>
                </a:lnTo>
                <a:lnTo>
                  <a:pt x="1857006" y="646328"/>
                </a:lnTo>
                <a:lnTo>
                  <a:pt x="1849069" y="654265"/>
                </a:lnTo>
                <a:close/>
              </a:path>
              <a:path w="1864995" h="662304">
                <a:moveTo>
                  <a:pt x="1864944" y="15875"/>
                </a:moveTo>
                <a:lnTo>
                  <a:pt x="1857006" y="15875"/>
                </a:lnTo>
                <a:lnTo>
                  <a:pt x="1849069" y="7937"/>
                </a:lnTo>
                <a:lnTo>
                  <a:pt x="1864944" y="7937"/>
                </a:lnTo>
                <a:lnTo>
                  <a:pt x="1864944" y="15875"/>
                </a:lnTo>
                <a:close/>
              </a:path>
              <a:path w="1864995" h="662304">
                <a:moveTo>
                  <a:pt x="15875" y="654265"/>
                </a:moveTo>
                <a:lnTo>
                  <a:pt x="7937" y="646328"/>
                </a:lnTo>
                <a:lnTo>
                  <a:pt x="15875" y="646328"/>
                </a:lnTo>
                <a:lnTo>
                  <a:pt x="15875" y="654265"/>
                </a:lnTo>
                <a:close/>
              </a:path>
              <a:path w="1864995" h="662304">
                <a:moveTo>
                  <a:pt x="1849069" y="654265"/>
                </a:moveTo>
                <a:lnTo>
                  <a:pt x="15875" y="654265"/>
                </a:lnTo>
                <a:lnTo>
                  <a:pt x="15875" y="646328"/>
                </a:lnTo>
                <a:lnTo>
                  <a:pt x="1849069" y="646328"/>
                </a:lnTo>
                <a:lnTo>
                  <a:pt x="1849069" y="654265"/>
                </a:lnTo>
                <a:close/>
              </a:path>
              <a:path w="1864995" h="662304">
                <a:moveTo>
                  <a:pt x="1864944" y="654265"/>
                </a:moveTo>
                <a:lnTo>
                  <a:pt x="1849069" y="654265"/>
                </a:lnTo>
                <a:lnTo>
                  <a:pt x="1857006" y="646328"/>
                </a:lnTo>
                <a:lnTo>
                  <a:pt x="1864944" y="646328"/>
                </a:lnTo>
                <a:lnTo>
                  <a:pt x="1864944" y="65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4997196" y="5666346"/>
            <a:ext cx="18491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1492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物理量之比定义 新物理量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9354" y="2134222"/>
            <a:ext cx="63150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  <a:tab pos="3253740" algn="l"/>
              </a:tabLst>
            </a:pPr>
            <a:r>
              <a:rPr dirty="0" sz="2400">
                <a:latin typeface="华文楷体"/>
                <a:cs typeface="华文楷体"/>
              </a:rPr>
              <a:t>阅读课本</a:t>
            </a:r>
            <a:r>
              <a:rPr dirty="0" sz="2400" spc="-5">
                <a:latin typeface="华文楷体"/>
                <a:cs typeface="华文楷体"/>
              </a:rPr>
              <a:t>P112</a:t>
            </a:r>
            <a:r>
              <a:rPr dirty="0" sz="2400">
                <a:latin typeface="华文楷体"/>
                <a:cs typeface="华文楷体"/>
              </a:rPr>
              <a:t>“S</a:t>
            </a:r>
            <a:r>
              <a:rPr dirty="0" sz="2400" spc="-5">
                <a:latin typeface="华文楷体"/>
                <a:cs typeface="华文楷体"/>
              </a:rPr>
              <a:t>T</a:t>
            </a:r>
            <a:r>
              <a:rPr dirty="0" sz="2400">
                <a:latin typeface="华文楷体"/>
                <a:cs typeface="华文楷体"/>
              </a:rPr>
              <a:t>SE	指南针与郑和下西洋” 查阅资料，了解地磁场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76600" y="1490776"/>
            <a:ext cx="5513070" cy="0"/>
          </a:xfrm>
          <a:custGeom>
            <a:avLst/>
            <a:gdLst/>
            <a:ahLst/>
            <a:cxnLst/>
            <a:rect l="l" t="t" r="r" b="b"/>
            <a:pathLst>
              <a:path w="5513070" h="0">
                <a:moveTo>
                  <a:pt x="0" y="0"/>
                </a:moveTo>
                <a:lnTo>
                  <a:pt x="5512460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71311" y="959929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作业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8504" y="4736591"/>
            <a:ext cx="1412748" cy="1412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4626" y="2272576"/>
            <a:ext cx="5969000" cy="162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 sz="2400">
                <a:latin typeface="华文楷体"/>
                <a:cs typeface="华文楷体"/>
              </a:rPr>
              <a:t>磁场看不见、摸不着，我们如何研究呢？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487045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87045" algn="l"/>
                <a:tab pos="487680" algn="l"/>
              </a:tabLst>
            </a:pPr>
            <a:r>
              <a:rPr dirty="0" sz="2400">
                <a:latin typeface="华文楷体"/>
                <a:cs typeface="华文楷体"/>
              </a:rPr>
              <a:t>我们是如何研究电场的？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6861" y="1490776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30067" y="12405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29711" y="146456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80811" y="959929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想一想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624" y="3620096"/>
            <a:ext cx="742708" cy="742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43012" y="3708362"/>
            <a:ext cx="5219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Calibri"/>
                <a:cs typeface="Calibri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4361" y="4454270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00"/>
                </a:solidFill>
                <a:latin typeface="华文楷体"/>
                <a:cs typeface="华文楷体"/>
              </a:rPr>
              <a:t>场源电荷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3752" y="3624859"/>
            <a:ext cx="733945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59624" y="2449448"/>
            <a:ext cx="2636151" cy="191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64361" y="2405456"/>
            <a:ext cx="3545840" cy="2440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408940">
              <a:lnSpc>
                <a:spcPts val="3620"/>
              </a:lnSpc>
              <a:spcBef>
                <a:spcPts val="90"/>
              </a:spcBef>
            </a:pPr>
            <a:r>
              <a:rPr dirty="0" sz="3350" spc="-10" i="1">
                <a:latin typeface="Times New Roman"/>
                <a:cs typeface="Times New Roman"/>
              </a:rPr>
              <a:t>F</a:t>
            </a:r>
            <a:endParaRPr sz="3350">
              <a:latin typeface="Times New Roman"/>
              <a:cs typeface="Times New Roman"/>
            </a:endParaRPr>
          </a:p>
          <a:p>
            <a:pPr marL="2160905">
              <a:lnSpc>
                <a:spcPts val="2480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+</a:t>
            </a:r>
            <a:r>
              <a:rPr dirty="0" sz="3200" i="1"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30"/>
              </a:spcBef>
            </a:pPr>
            <a:r>
              <a:rPr dirty="0" sz="2400">
                <a:latin typeface="华文楷体"/>
                <a:cs typeface="华文楷体"/>
              </a:rPr>
              <a:t>场源电荷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2025-04-19T13:43:24Z</dcterms:created>
  <dcterms:modified xsi:type="dcterms:W3CDTF">2025-04-19T13:43:24Z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