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17325" y="783589"/>
            <a:ext cx="3047365" cy="542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37107" y="1566278"/>
            <a:ext cx="8336915" cy="1581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image" Target="../media/image36.png"/><Relationship Id="rId21" Type="http://schemas.openxmlformats.org/officeDocument/2006/relationships/image" Target="../media/image37.png"/><Relationship Id="rId22" Type="http://schemas.openxmlformats.org/officeDocument/2006/relationships/image" Target="../media/image38.png"/><Relationship Id="rId23" Type="http://schemas.openxmlformats.org/officeDocument/2006/relationships/image" Target="../media/image39.png"/><Relationship Id="rId24" Type="http://schemas.openxmlformats.org/officeDocument/2006/relationships/image" Target="../media/image40.png"/><Relationship Id="rId25" Type="http://schemas.openxmlformats.org/officeDocument/2006/relationships/image" Target="../media/image41.png"/><Relationship Id="rId26" Type="http://schemas.openxmlformats.org/officeDocument/2006/relationships/image" Target="../media/image42.png"/><Relationship Id="rId27" Type="http://schemas.openxmlformats.org/officeDocument/2006/relationships/image" Target="../media/image43.png"/><Relationship Id="rId28" Type="http://schemas.openxmlformats.org/officeDocument/2006/relationships/image" Target="../media/image44.png"/><Relationship Id="rId29" Type="http://schemas.openxmlformats.org/officeDocument/2006/relationships/image" Target="../media/image45.png"/><Relationship Id="rId30" Type="http://schemas.openxmlformats.org/officeDocument/2006/relationships/image" Target="../media/image46.png"/><Relationship Id="rId31" Type="http://schemas.openxmlformats.org/officeDocument/2006/relationships/image" Target="../media/image47.png"/><Relationship Id="rId32" Type="http://schemas.openxmlformats.org/officeDocument/2006/relationships/image" Target="../media/image48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72977" y="2073452"/>
            <a:ext cx="26454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时间</a:t>
            </a:r>
            <a:r>
              <a:rPr dirty="0" sz="4800" spc="-95" b="1">
                <a:solidFill>
                  <a:srgbClr val="FFFFFF"/>
                </a:solidFill>
                <a:latin typeface="微软雅黑"/>
                <a:cs typeface="微软雅黑"/>
              </a:rPr>
              <a:t> </a:t>
            </a: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位移</a:t>
            </a:r>
            <a:endParaRPr sz="48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09180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3418204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3315"/>
                        </a:lnSpc>
                      </a:pPr>
                      <a:r>
                        <a:rPr dirty="0" sz="2800" spc="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主讲人：汤玉</a:t>
                      </a:r>
                      <a:r>
                        <a:rPr dirty="0" sz="2800" spc="-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林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285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spc="1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校：北京市第四中</a:t>
                      </a:r>
                      <a:r>
                        <a:rPr dirty="0" sz="2800" b="1" i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77111" y="1463039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7" y="473964"/>
                </a:lnTo>
                <a:lnTo>
                  <a:pt x="48709" y="468104"/>
                </a:lnTo>
                <a:lnTo>
                  <a:pt x="23641" y="451423"/>
                </a:lnTo>
                <a:lnTo>
                  <a:pt x="6563" y="426581"/>
                </a:lnTo>
                <a:lnTo>
                  <a:pt x="0" y="396240"/>
                </a:lnTo>
                <a:lnTo>
                  <a:pt x="0" y="79248"/>
                </a:lnTo>
                <a:lnTo>
                  <a:pt x="6563" y="48647"/>
                </a:lnTo>
                <a:lnTo>
                  <a:pt x="23641" y="23560"/>
                </a:lnTo>
                <a:lnTo>
                  <a:pt x="48709" y="6504"/>
                </a:lnTo>
                <a:lnTo>
                  <a:pt x="79247" y="0"/>
                </a:lnTo>
                <a:lnTo>
                  <a:pt x="3014472" y="0"/>
                </a:lnTo>
                <a:lnTo>
                  <a:pt x="3045638" y="6504"/>
                </a:lnTo>
                <a:lnTo>
                  <a:pt x="3070917" y="23560"/>
                </a:lnTo>
                <a:lnTo>
                  <a:pt x="3087784" y="48647"/>
                </a:lnTo>
                <a:lnTo>
                  <a:pt x="3093720" y="79248"/>
                </a:lnTo>
                <a:lnTo>
                  <a:pt x="3093720" y="396240"/>
                </a:lnTo>
                <a:lnTo>
                  <a:pt x="3087784" y="426581"/>
                </a:lnTo>
                <a:lnTo>
                  <a:pt x="3070917" y="451423"/>
                </a:lnTo>
                <a:lnTo>
                  <a:pt x="3045638" y="468104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258779" y="1444510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50" y="510540"/>
                </a:moveTo>
                <a:lnTo>
                  <a:pt x="83064" y="510540"/>
                </a:lnTo>
                <a:lnTo>
                  <a:pt x="73475" y="508000"/>
                </a:lnTo>
                <a:lnTo>
                  <a:pt x="59797" y="504190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110" y="497840"/>
                </a:lnTo>
                <a:lnTo>
                  <a:pt x="43122" y="495300"/>
                </a:lnTo>
                <a:lnTo>
                  <a:pt x="39287" y="491490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32" y="482600"/>
                </a:lnTo>
                <a:lnTo>
                  <a:pt x="25380" y="478790"/>
                </a:lnTo>
                <a:lnTo>
                  <a:pt x="22307" y="476250"/>
                </a:lnTo>
                <a:lnTo>
                  <a:pt x="19399" y="472440"/>
                </a:lnTo>
                <a:lnTo>
                  <a:pt x="16668" y="468630"/>
                </a:lnTo>
                <a:lnTo>
                  <a:pt x="14116" y="464820"/>
                </a:lnTo>
                <a:lnTo>
                  <a:pt x="11753" y="459740"/>
                </a:lnTo>
                <a:lnTo>
                  <a:pt x="9582" y="455930"/>
                </a:lnTo>
                <a:lnTo>
                  <a:pt x="7613" y="452120"/>
                </a:lnTo>
                <a:lnTo>
                  <a:pt x="5861" y="447040"/>
                </a:lnTo>
                <a:lnTo>
                  <a:pt x="4311" y="441960"/>
                </a:lnTo>
                <a:lnTo>
                  <a:pt x="2990" y="438150"/>
                </a:lnTo>
                <a:lnTo>
                  <a:pt x="0" y="93980"/>
                </a:lnTo>
                <a:lnTo>
                  <a:pt x="126" y="91440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90"/>
                </a:lnTo>
                <a:lnTo>
                  <a:pt x="9582" y="54610"/>
                </a:lnTo>
                <a:lnTo>
                  <a:pt x="11753" y="50800"/>
                </a:lnTo>
                <a:lnTo>
                  <a:pt x="14116" y="46990"/>
                </a:lnTo>
                <a:lnTo>
                  <a:pt x="16668" y="43180"/>
                </a:lnTo>
                <a:lnTo>
                  <a:pt x="19399" y="38100"/>
                </a:lnTo>
                <a:lnTo>
                  <a:pt x="22307" y="35560"/>
                </a:lnTo>
                <a:lnTo>
                  <a:pt x="25380" y="31750"/>
                </a:lnTo>
                <a:lnTo>
                  <a:pt x="28632" y="27940"/>
                </a:lnTo>
                <a:lnTo>
                  <a:pt x="32023" y="25400"/>
                </a:lnTo>
                <a:lnTo>
                  <a:pt x="35579" y="21590"/>
                </a:lnTo>
                <a:lnTo>
                  <a:pt x="39287" y="19050"/>
                </a:lnTo>
                <a:lnTo>
                  <a:pt x="59797" y="7620"/>
                </a:lnTo>
                <a:lnTo>
                  <a:pt x="64255" y="5080"/>
                </a:lnTo>
                <a:lnTo>
                  <a:pt x="68814" y="3810"/>
                </a:lnTo>
                <a:lnTo>
                  <a:pt x="83064" y="0"/>
                </a:lnTo>
                <a:lnTo>
                  <a:pt x="3048450" y="0"/>
                </a:lnTo>
                <a:lnTo>
                  <a:pt x="3062687" y="3810"/>
                </a:lnTo>
                <a:lnTo>
                  <a:pt x="3067246" y="5080"/>
                </a:lnTo>
                <a:lnTo>
                  <a:pt x="3071704" y="7620"/>
                </a:lnTo>
                <a:lnTo>
                  <a:pt x="3076060" y="8890"/>
                </a:lnTo>
                <a:lnTo>
                  <a:pt x="3099479" y="25400"/>
                </a:lnTo>
                <a:lnTo>
                  <a:pt x="3102870" y="27940"/>
                </a:lnTo>
                <a:lnTo>
                  <a:pt x="3106121" y="31750"/>
                </a:lnTo>
                <a:lnTo>
                  <a:pt x="3109194" y="35560"/>
                </a:lnTo>
                <a:lnTo>
                  <a:pt x="3110649" y="36830"/>
                </a:lnTo>
                <a:lnTo>
                  <a:pt x="98444" y="36830"/>
                </a:lnTo>
                <a:lnTo>
                  <a:pt x="94380" y="38100"/>
                </a:lnTo>
                <a:lnTo>
                  <a:pt x="86328" y="38100"/>
                </a:lnTo>
                <a:lnTo>
                  <a:pt x="82505" y="39370"/>
                </a:lnTo>
                <a:lnTo>
                  <a:pt x="83419" y="39370"/>
                </a:lnTo>
                <a:lnTo>
                  <a:pt x="79673" y="40640"/>
                </a:lnTo>
                <a:lnTo>
                  <a:pt x="77793" y="40640"/>
                </a:lnTo>
                <a:lnTo>
                  <a:pt x="74199" y="41910"/>
                </a:lnTo>
                <a:lnTo>
                  <a:pt x="75063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805" y="44450"/>
                </a:lnTo>
                <a:lnTo>
                  <a:pt x="68148" y="45720"/>
                </a:lnTo>
                <a:lnTo>
                  <a:pt x="67278" y="45720"/>
                </a:lnTo>
                <a:lnTo>
                  <a:pt x="65678" y="46990"/>
                </a:lnTo>
                <a:lnTo>
                  <a:pt x="64839" y="46990"/>
                </a:lnTo>
                <a:lnTo>
                  <a:pt x="61741" y="49530"/>
                </a:lnTo>
                <a:lnTo>
                  <a:pt x="62464" y="49530"/>
                </a:lnTo>
                <a:lnTo>
                  <a:pt x="59480" y="50800"/>
                </a:lnTo>
                <a:lnTo>
                  <a:pt x="60178" y="50800"/>
                </a:lnTo>
                <a:lnTo>
                  <a:pt x="57321" y="53340"/>
                </a:lnTo>
                <a:lnTo>
                  <a:pt x="57994" y="53340"/>
                </a:lnTo>
                <a:lnTo>
                  <a:pt x="56622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41" y="58420"/>
                </a:lnTo>
                <a:lnTo>
                  <a:pt x="51974" y="58420"/>
                </a:lnTo>
                <a:lnTo>
                  <a:pt x="50416" y="60960"/>
                </a:lnTo>
                <a:lnTo>
                  <a:pt x="50184" y="60960"/>
                </a:lnTo>
                <a:lnTo>
                  <a:pt x="48710" y="63500"/>
                </a:lnTo>
                <a:lnTo>
                  <a:pt x="48494" y="63500"/>
                </a:lnTo>
                <a:lnTo>
                  <a:pt x="47123" y="66040"/>
                </a:lnTo>
                <a:lnTo>
                  <a:pt x="46907" y="66040"/>
                </a:lnTo>
                <a:lnTo>
                  <a:pt x="45645" y="68580"/>
                </a:lnTo>
                <a:lnTo>
                  <a:pt x="45446" y="68580"/>
                </a:lnTo>
                <a:lnTo>
                  <a:pt x="44287" y="71120"/>
                </a:lnTo>
                <a:lnTo>
                  <a:pt x="44113" y="71120"/>
                </a:lnTo>
                <a:lnTo>
                  <a:pt x="43055" y="73660"/>
                </a:lnTo>
                <a:lnTo>
                  <a:pt x="42894" y="73660"/>
                </a:lnTo>
                <a:lnTo>
                  <a:pt x="41945" y="76200"/>
                </a:lnTo>
                <a:lnTo>
                  <a:pt x="41802" y="76200"/>
                </a:lnTo>
                <a:lnTo>
                  <a:pt x="40972" y="78740"/>
                </a:lnTo>
                <a:lnTo>
                  <a:pt x="40836" y="78740"/>
                </a:lnTo>
                <a:lnTo>
                  <a:pt x="39770" y="82550"/>
                </a:lnTo>
                <a:lnTo>
                  <a:pt x="40011" y="82550"/>
                </a:lnTo>
                <a:lnTo>
                  <a:pt x="39418" y="85090"/>
                </a:lnTo>
                <a:lnTo>
                  <a:pt x="38855" y="87630"/>
                </a:lnTo>
                <a:lnTo>
                  <a:pt x="38436" y="90170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20"/>
                </a:lnTo>
                <a:lnTo>
                  <a:pt x="38055" y="416560"/>
                </a:lnTo>
                <a:lnTo>
                  <a:pt x="38360" y="420370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40011" y="429260"/>
                </a:lnTo>
                <a:lnTo>
                  <a:pt x="40836" y="431800"/>
                </a:lnTo>
                <a:lnTo>
                  <a:pt x="40972" y="431800"/>
                </a:lnTo>
                <a:lnTo>
                  <a:pt x="41802" y="434340"/>
                </a:lnTo>
                <a:lnTo>
                  <a:pt x="41945" y="434340"/>
                </a:lnTo>
                <a:lnTo>
                  <a:pt x="42894" y="436880"/>
                </a:lnTo>
                <a:lnTo>
                  <a:pt x="42525" y="436880"/>
                </a:lnTo>
                <a:lnTo>
                  <a:pt x="44113" y="439420"/>
                </a:lnTo>
                <a:lnTo>
                  <a:pt x="43707" y="439420"/>
                </a:lnTo>
                <a:lnTo>
                  <a:pt x="45446" y="441960"/>
                </a:lnTo>
                <a:lnTo>
                  <a:pt x="45015" y="441960"/>
                </a:lnTo>
                <a:lnTo>
                  <a:pt x="46907" y="444500"/>
                </a:lnTo>
                <a:lnTo>
                  <a:pt x="46437" y="444500"/>
                </a:lnTo>
                <a:lnTo>
                  <a:pt x="48494" y="447040"/>
                </a:lnTo>
                <a:lnTo>
                  <a:pt x="47974" y="447040"/>
                </a:lnTo>
                <a:lnTo>
                  <a:pt x="50184" y="449580"/>
                </a:lnTo>
                <a:lnTo>
                  <a:pt x="50416" y="449580"/>
                </a:lnTo>
                <a:lnTo>
                  <a:pt x="51974" y="452120"/>
                </a:lnTo>
                <a:lnTo>
                  <a:pt x="52228" y="452120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51" y="455930"/>
                </a:lnTo>
                <a:lnTo>
                  <a:pt x="57994" y="458470"/>
                </a:lnTo>
                <a:lnTo>
                  <a:pt x="58750" y="458470"/>
                </a:lnTo>
                <a:lnTo>
                  <a:pt x="60178" y="459740"/>
                </a:lnTo>
                <a:lnTo>
                  <a:pt x="59480" y="459740"/>
                </a:lnTo>
                <a:lnTo>
                  <a:pt x="62464" y="462280"/>
                </a:lnTo>
                <a:lnTo>
                  <a:pt x="63290" y="462280"/>
                </a:lnTo>
                <a:lnTo>
                  <a:pt x="64839" y="463550"/>
                </a:lnTo>
                <a:lnTo>
                  <a:pt x="64077" y="463550"/>
                </a:lnTo>
                <a:lnTo>
                  <a:pt x="67278" y="464820"/>
                </a:lnTo>
                <a:lnTo>
                  <a:pt x="66490" y="464820"/>
                </a:lnTo>
                <a:lnTo>
                  <a:pt x="69805" y="466090"/>
                </a:lnTo>
                <a:lnTo>
                  <a:pt x="68992" y="466090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63" y="468630"/>
                </a:lnTo>
                <a:lnTo>
                  <a:pt x="74199" y="468630"/>
                </a:lnTo>
                <a:lnTo>
                  <a:pt x="77793" y="469900"/>
                </a:lnTo>
                <a:lnTo>
                  <a:pt x="76904" y="469900"/>
                </a:lnTo>
                <a:lnTo>
                  <a:pt x="80575" y="471170"/>
                </a:lnTo>
                <a:lnTo>
                  <a:pt x="82505" y="471170"/>
                </a:lnTo>
                <a:lnTo>
                  <a:pt x="86328" y="472440"/>
                </a:lnTo>
                <a:lnTo>
                  <a:pt x="88334" y="472440"/>
                </a:lnTo>
                <a:lnTo>
                  <a:pt x="92284" y="473710"/>
                </a:lnTo>
                <a:lnTo>
                  <a:pt x="3111133" y="473710"/>
                </a:lnTo>
                <a:lnTo>
                  <a:pt x="3109194" y="476250"/>
                </a:lnTo>
                <a:lnTo>
                  <a:pt x="3106121" y="478790"/>
                </a:lnTo>
                <a:lnTo>
                  <a:pt x="3102870" y="482600"/>
                </a:lnTo>
                <a:lnTo>
                  <a:pt x="3099479" y="486410"/>
                </a:lnTo>
                <a:lnTo>
                  <a:pt x="3095923" y="488950"/>
                </a:lnTo>
                <a:lnTo>
                  <a:pt x="3092215" y="491490"/>
                </a:lnTo>
                <a:lnTo>
                  <a:pt x="3088379" y="495300"/>
                </a:lnTo>
                <a:lnTo>
                  <a:pt x="3084391" y="497840"/>
                </a:lnTo>
                <a:lnTo>
                  <a:pt x="3080289" y="499110"/>
                </a:lnTo>
                <a:lnTo>
                  <a:pt x="3076060" y="501650"/>
                </a:lnTo>
                <a:lnTo>
                  <a:pt x="3071704" y="504190"/>
                </a:lnTo>
                <a:lnTo>
                  <a:pt x="3062687" y="506730"/>
                </a:lnTo>
                <a:lnTo>
                  <a:pt x="3048450" y="510540"/>
                </a:lnTo>
                <a:close/>
              </a:path>
              <a:path w="3131820" h="511810">
                <a:moveTo>
                  <a:pt x="3033541" y="38100"/>
                </a:moveTo>
                <a:lnTo>
                  <a:pt x="97961" y="38100"/>
                </a:lnTo>
                <a:lnTo>
                  <a:pt x="98444" y="36830"/>
                </a:lnTo>
                <a:lnTo>
                  <a:pt x="3033058" y="36830"/>
                </a:lnTo>
                <a:lnTo>
                  <a:pt x="3033541" y="38100"/>
                </a:lnTo>
                <a:close/>
              </a:path>
              <a:path w="3131820" h="511810">
                <a:moveTo>
                  <a:pt x="3065011" y="46990"/>
                </a:moveTo>
                <a:lnTo>
                  <a:pt x="3061696" y="44450"/>
                </a:lnTo>
                <a:lnTo>
                  <a:pt x="3062509" y="44450"/>
                </a:lnTo>
                <a:lnTo>
                  <a:pt x="3059106" y="43180"/>
                </a:lnTo>
                <a:lnTo>
                  <a:pt x="3059944" y="43180"/>
                </a:lnTo>
                <a:lnTo>
                  <a:pt x="3056439" y="41910"/>
                </a:lnTo>
                <a:lnTo>
                  <a:pt x="3057302" y="41910"/>
                </a:lnTo>
                <a:lnTo>
                  <a:pt x="3053708" y="40640"/>
                </a:lnTo>
                <a:lnTo>
                  <a:pt x="3051829" y="40640"/>
                </a:lnTo>
                <a:lnTo>
                  <a:pt x="3048082" y="39370"/>
                </a:lnTo>
                <a:lnTo>
                  <a:pt x="3048996" y="39370"/>
                </a:lnTo>
                <a:lnTo>
                  <a:pt x="3045174" y="38100"/>
                </a:lnTo>
                <a:lnTo>
                  <a:pt x="3037122" y="38100"/>
                </a:lnTo>
                <a:lnTo>
                  <a:pt x="3033058" y="36830"/>
                </a:lnTo>
                <a:lnTo>
                  <a:pt x="3110649" y="36830"/>
                </a:lnTo>
                <a:lnTo>
                  <a:pt x="3112103" y="38100"/>
                </a:lnTo>
                <a:lnTo>
                  <a:pt x="3114833" y="43180"/>
                </a:lnTo>
                <a:lnTo>
                  <a:pt x="3116535" y="45720"/>
                </a:lnTo>
                <a:lnTo>
                  <a:pt x="3064224" y="45720"/>
                </a:lnTo>
                <a:lnTo>
                  <a:pt x="3065011" y="46990"/>
                </a:lnTo>
                <a:close/>
              </a:path>
              <a:path w="3131820" h="511810">
                <a:moveTo>
                  <a:pt x="85388" y="39370"/>
                </a:moveTo>
                <a:lnTo>
                  <a:pt x="86328" y="38100"/>
                </a:lnTo>
                <a:lnTo>
                  <a:pt x="89287" y="38100"/>
                </a:lnTo>
                <a:lnTo>
                  <a:pt x="85388" y="39370"/>
                </a:lnTo>
                <a:close/>
              </a:path>
              <a:path w="3131820" h="511810">
                <a:moveTo>
                  <a:pt x="3046114" y="39370"/>
                </a:moveTo>
                <a:lnTo>
                  <a:pt x="3042215" y="38100"/>
                </a:lnTo>
                <a:lnTo>
                  <a:pt x="3045174" y="38100"/>
                </a:lnTo>
                <a:lnTo>
                  <a:pt x="3046114" y="39370"/>
                </a:lnTo>
                <a:close/>
              </a:path>
              <a:path w="3131820" h="511810">
                <a:moveTo>
                  <a:pt x="66490" y="46990"/>
                </a:moveTo>
                <a:lnTo>
                  <a:pt x="67278" y="45720"/>
                </a:lnTo>
                <a:lnTo>
                  <a:pt x="68148" y="45720"/>
                </a:lnTo>
                <a:lnTo>
                  <a:pt x="66490" y="46990"/>
                </a:lnTo>
                <a:close/>
              </a:path>
              <a:path w="3131820" h="511810">
                <a:moveTo>
                  <a:pt x="3067424" y="48260"/>
                </a:moveTo>
                <a:lnTo>
                  <a:pt x="3064224" y="45720"/>
                </a:lnTo>
                <a:lnTo>
                  <a:pt x="3116535" y="45720"/>
                </a:lnTo>
                <a:lnTo>
                  <a:pt x="3117386" y="46990"/>
                </a:lnTo>
                <a:lnTo>
                  <a:pt x="3066675" y="46990"/>
                </a:lnTo>
                <a:lnTo>
                  <a:pt x="3067424" y="48260"/>
                </a:lnTo>
                <a:close/>
              </a:path>
              <a:path w="3131820" h="511810">
                <a:moveTo>
                  <a:pt x="64077" y="48260"/>
                </a:moveTo>
                <a:lnTo>
                  <a:pt x="64839" y="46990"/>
                </a:lnTo>
                <a:lnTo>
                  <a:pt x="65678" y="46990"/>
                </a:lnTo>
                <a:lnTo>
                  <a:pt x="64077" y="48260"/>
                </a:lnTo>
                <a:close/>
              </a:path>
              <a:path w="3131820" h="511810">
                <a:moveTo>
                  <a:pt x="3076251" y="55880"/>
                </a:moveTo>
                <a:lnTo>
                  <a:pt x="3073507" y="53340"/>
                </a:lnTo>
                <a:lnTo>
                  <a:pt x="3074181" y="53340"/>
                </a:lnTo>
                <a:lnTo>
                  <a:pt x="3071323" y="50800"/>
                </a:lnTo>
                <a:lnTo>
                  <a:pt x="3072022" y="50800"/>
                </a:lnTo>
                <a:lnTo>
                  <a:pt x="3069037" y="49530"/>
                </a:lnTo>
                <a:lnTo>
                  <a:pt x="3069761" y="49530"/>
                </a:lnTo>
                <a:lnTo>
                  <a:pt x="3066675" y="46990"/>
                </a:lnTo>
                <a:lnTo>
                  <a:pt x="3117386" y="46990"/>
                </a:lnTo>
                <a:lnTo>
                  <a:pt x="3119748" y="50800"/>
                </a:lnTo>
                <a:lnTo>
                  <a:pt x="3121920" y="54610"/>
                </a:lnTo>
                <a:lnTo>
                  <a:pt x="3075616" y="54610"/>
                </a:lnTo>
                <a:lnTo>
                  <a:pt x="3076251" y="55880"/>
                </a:lnTo>
                <a:close/>
              </a:path>
              <a:path w="3131820" h="511810">
                <a:moveTo>
                  <a:pt x="55251" y="55880"/>
                </a:moveTo>
                <a:lnTo>
                  <a:pt x="55886" y="54610"/>
                </a:lnTo>
                <a:lnTo>
                  <a:pt x="56622" y="54610"/>
                </a:lnTo>
                <a:lnTo>
                  <a:pt x="55251" y="55880"/>
                </a:lnTo>
                <a:close/>
              </a:path>
              <a:path w="3131820" h="511810">
                <a:moveTo>
                  <a:pt x="3080099" y="59690"/>
                </a:moveTo>
                <a:lnTo>
                  <a:pt x="3077622" y="57150"/>
                </a:lnTo>
                <a:lnTo>
                  <a:pt x="3078232" y="57150"/>
                </a:lnTo>
                <a:lnTo>
                  <a:pt x="3075616" y="54610"/>
                </a:lnTo>
                <a:lnTo>
                  <a:pt x="3121920" y="54610"/>
                </a:lnTo>
                <a:lnTo>
                  <a:pt x="3123396" y="58420"/>
                </a:lnTo>
                <a:lnTo>
                  <a:pt x="3079527" y="58420"/>
                </a:lnTo>
                <a:lnTo>
                  <a:pt x="3080099" y="59690"/>
                </a:lnTo>
                <a:close/>
              </a:path>
              <a:path w="3131820" h="511810">
                <a:moveTo>
                  <a:pt x="51403" y="59690"/>
                </a:moveTo>
                <a:lnTo>
                  <a:pt x="51974" y="58420"/>
                </a:lnTo>
                <a:lnTo>
                  <a:pt x="52641" y="58420"/>
                </a:lnTo>
                <a:lnTo>
                  <a:pt x="51403" y="59690"/>
                </a:lnTo>
                <a:close/>
              </a:path>
              <a:path w="3131820" h="511810">
                <a:moveTo>
                  <a:pt x="3081864" y="62230"/>
                </a:moveTo>
                <a:lnTo>
                  <a:pt x="3079527" y="58420"/>
                </a:lnTo>
                <a:lnTo>
                  <a:pt x="3123396" y="58420"/>
                </a:lnTo>
                <a:lnTo>
                  <a:pt x="3123888" y="59690"/>
                </a:lnTo>
                <a:lnTo>
                  <a:pt x="3124473" y="60960"/>
                </a:lnTo>
                <a:lnTo>
                  <a:pt x="3081318" y="60960"/>
                </a:lnTo>
                <a:lnTo>
                  <a:pt x="3081864" y="62230"/>
                </a:lnTo>
                <a:close/>
              </a:path>
              <a:path w="3131820" h="511810">
                <a:moveTo>
                  <a:pt x="49637" y="62230"/>
                </a:moveTo>
                <a:lnTo>
                  <a:pt x="50184" y="60960"/>
                </a:lnTo>
                <a:lnTo>
                  <a:pt x="50416" y="60960"/>
                </a:lnTo>
                <a:lnTo>
                  <a:pt x="49637" y="62230"/>
                </a:lnTo>
                <a:close/>
              </a:path>
              <a:path w="3131820" h="511810">
                <a:moveTo>
                  <a:pt x="3083528" y="64770"/>
                </a:moveTo>
                <a:lnTo>
                  <a:pt x="3081318" y="60960"/>
                </a:lnTo>
                <a:lnTo>
                  <a:pt x="3124473" y="60960"/>
                </a:lnTo>
                <a:lnTo>
                  <a:pt x="3125641" y="63500"/>
                </a:lnTo>
                <a:lnTo>
                  <a:pt x="3083007" y="63500"/>
                </a:lnTo>
                <a:lnTo>
                  <a:pt x="3083528" y="64770"/>
                </a:lnTo>
                <a:close/>
              </a:path>
              <a:path w="3131820" h="511810">
                <a:moveTo>
                  <a:pt x="47974" y="64770"/>
                </a:moveTo>
                <a:lnTo>
                  <a:pt x="48494" y="63500"/>
                </a:lnTo>
                <a:lnTo>
                  <a:pt x="48710" y="63500"/>
                </a:lnTo>
                <a:lnTo>
                  <a:pt x="47974" y="64770"/>
                </a:lnTo>
                <a:close/>
              </a:path>
              <a:path w="3131820" h="511810">
                <a:moveTo>
                  <a:pt x="3085064" y="67310"/>
                </a:moveTo>
                <a:lnTo>
                  <a:pt x="3083007" y="63500"/>
                </a:lnTo>
                <a:lnTo>
                  <a:pt x="3125641" y="63500"/>
                </a:lnTo>
                <a:lnTo>
                  <a:pt x="3126416" y="66040"/>
                </a:lnTo>
                <a:lnTo>
                  <a:pt x="3084595" y="66040"/>
                </a:lnTo>
                <a:lnTo>
                  <a:pt x="3085064" y="67310"/>
                </a:lnTo>
                <a:close/>
              </a:path>
              <a:path w="3131820" h="511810">
                <a:moveTo>
                  <a:pt x="46437" y="67310"/>
                </a:moveTo>
                <a:lnTo>
                  <a:pt x="46907" y="66040"/>
                </a:lnTo>
                <a:lnTo>
                  <a:pt x="47123" y="66040"/>
                </a:lnTo>
                <a:lnTo>
                  <a:pt x="46437" y="67310"/>
                </a:lnTo>
                <a:close/>
              </a:path>
              <a:path w="3131820" h="511810">
                <a:moveTo>
                  <a:pt x="3086487" y="69850"/>
                </a:moveTo>
                <a:lnTo>
                  <a:pt x="3084595" y="66040"/>
                </a:lnTo>
                <a:lnTo>
                  <a:pt x="3126416" y="66040"/>
                </a:lnTo>
                <a:lnTo>
                  <a:pt x="3127190" y="68580"/>
                </a:lnTo>
                <a:lnTo>
                  <a:pt x="3086055" y="68580"/>
                </a:lnTo>
                <a:lnTo>
                  <a:pt x="3086487" y="69850"/>
                </a:lnTo>
                <a:close/>
              </a:path>
              <a:path w="3131820" h="511810">
                <a:moveTo>
                  <a:pt x="45015" y="69850"/>
                </a:moveTo>
                <a:lnTo>
                  <a:pt x="45446" y="68580"/>
                </a:lnTo>
                <a:lnTo>
                  <a:pt x="45645" y="68580"/>
                </a:lnTo>
                <a:lnTo>
                  <a:pt x="45015" y="69850"/>
                </a:lnTo>
                <a:close/>
              </a:path>
              <a:path w="3131820" h="511810">
                <a:moveTo>
                  <a:pt x="3087795" y="72390"/>
                </a:moveTo>
                <a:lnTo>
                  <a:pt x="3086055" y="68580"/>
                </a:lnTo>
                <a:lnTo>
                  <a:pt x="3127190" y="68580"/>
                </a:lnTo>
                <a:lnTo>
                  <a:pt x="3128071" y="71120"/>
                </a:lnTo>
                <a:lnTo>
                  <a:pt x="3087389" y="71120"/>
                </a:lnTo>
                <a:lnTo>
                  <a:pt x="3087795" y="72390"/>
                </a:lnTo>
                <a:close/>
              </a:path>
              <a:path w="3131820" h="511810">
                <a:moveTo>
                  <a:pt x="43707" y="72390"/>
                </a:moveTo>
                <a:lnTo>
                  <a:pt x="44113" y="71120"/>
                </a:lnTo>
                <a:lnTo>
                  <a:pt x="44287" y="71120"/>
                </a:lnTo>
                <a:lnTo>
                  <a:pt x="43707" y="72390"/>
                </a:lnTo>
                <a:close/>
              </a:path>
              <a:path w="3131820" h="511810">
                <a:moveTo>
                  <a:pt x="3088976" y="74930"/>
                </a:moveTo>
                <a:lnTo>
                  <a:pt x="3087389" y="71120"/>
                </a:lnTo>
                <a:lnTo>
                  <a:pt x="3128071" y="71120"/>
                </a:lnTo>
                <a:lnTo>
                  <a:pt x="3128511" y="72390"/>
                </a:lnTo>
                <a:lnTo>
                  <a:pt x="3128784" y="73660"/>
                </a:lnTo>
                <a:lnTo>
                  <a:pt x="3088608" y="73660"/>
                </a:lnTo>
                <a:lnTo>
                  <a:pt x="3088976" y="74930"/>
                </a:lnTo>
                <a:close/>
              </a:path>
              <a:path w="3131820" h="511810">
                <a:moveTo>
                  <a:pt x="42525" y="74930"/>
                </a:moveTo>
                <a:lnTo>
                  <a:pt x="42894" y="73660"/>
                </a:lnTo>
                <a:lnTo>
                  <a:pt x="43055" y="73660"/>
                </a:lnTo>
                <a:lnTo>
                  <a:pt x="42525" y="74930"/>
                </a:lnTo>
                <a:close/>
              </a:path>
              <a:path w="3131820" h="511810">
                <a:moveTo>
                  <a:pt x="3090030" y="77470"/>
                </a:moveTo>
                <a:lnTo>
                  <a:pt x="3088608" y="73660"/>
                </a:lnTo>
                <a:lnTo>
                  <a:pt x="3128784" y="73660"/>
                </a:lnTo>
                <a:lnTo>
                  <a:pt x="3129330" y="76200"/>
                </a:lnTo>
                <a:lnTo>
                  <a:pt x="3089700" y="76200"/>
                </a:lnTo>
                <a:lnTo>
                  <a:pt x="3090030" y="77470"/>
                </a:lnTo>
                <a:close/>
              </a:path>
              <a:path w="3131820" h="511810">
                <a:moveTo>
                  <a:pt x="41471" y="77470"/>
                </a:moveTo>
                <a:lnTo>
                  <a:pt x="41802" y="76200"/>
                </a:lnTo>
                <a:lnTo>
                  <a:pt x="41945" y="76200"/>
                </a:lnTo>
                <a:lnTo>
                  <a:pt x="41471" y="77470"/>
                </a:lnTo>
                <a:close/>
              </a:path>
              <a:path w="3131820" h="511810">
                <a:moveTo>
                  <a:pt x="3090945" y="80010"/>
                </a:moveTo>
                <a:lnTo>
                  <a:pt x="3089700" y="76200"/>
                </a:lnTo>
                <a:lnTo>
                  <a:pt x="3129330" y="76200"/>
                </a:lnTo>
                <a:lnTo>
                  <a:pt x="3129603" y="77470"/>
                </a:lnTo>
                <a:lnTo>
                  <a:pt x="3129819" y="78740"/>
                </a:lnTo>
                <a:lnTo>
                  <a:pt x="3090665" y="78740"/>
                </a:lnTo>
                <a:lnTo>
                  <a:pt x="3090945" y="80010"/>
                </a:lnTo>
                <a:close/>
              </a:path>
              <a:path w="3131820" h="511810">
                <a:moveTo>
                  <a:pt x="40557" y="80010"/>
                </a:moveTo>
                <a:lnTo>
                  <a:pt x="40836" y="78740"/>
                </a:lnTo>
                <a:lnTo>
                  <a:pt x="40972" y="78740"/>
                </a:lnTo>
                <a:lnTo>
                  <a:pt x="40557" y="80010"/>
                </a:lnTo>
                <a:close/>
              </a:path>
              <a:path w="3131820" h="511810">
                <a:moveTo>
                  <a:pt x="3131375" y="91440"/>
                </a:moveTo>
                <a:lnTo>
                  <a:pt x="3093231" y="91440"/>
                </a:lnTo>
                <a:lnTo>
                  <a:pt x="3093142" y="90170"/>
                </a:lnTo>
                <a:lnTo>
                  <a:pt x="3092735" y="87630"/>
                </a:lnTo>
                <a:lnTo>
                  <a:pt x="3092189" y="85090"/>
                </a:lnTo>
                <a:lnTo>
                  <a:pt x="3091491" y="82550"/>
                </a:lnTo>
                <a:lnTo>
                  <a:pt x="3091732" y="82550"/>
                </a:lnTo>
                <a:lnTo>
                  <a:pt x="3090665" y="78740"/>
                </a:lnTo>
                <a:lnTo>
                  <a:pt x="3129819" y="78740"/>
                </a:lnTo>
                <a:lnTo>
                  <a:pt x="3130467" y="82550"/>
                </a:lnTo>
                <a:lnTo>
                  <a:pt x="3131089" y="87630"/>
                </a:lnTo>
                <a:lnTo>
                  <a:pt x="3131375" y="91440"/>
                </a:lnTo>
                <a:close/>
              </a:path>
              <a:path w="3131820" h="511810">
                <a:moveTo>
                  <a:pt x="39122" y="86360"/>
                </a:moveTo>
                <a:lnTo>
                  <a:pt x="39312" y="85090"/>
                </a:lnTo>
                <a:lnTo>
                  <a:pt x="39122" y="86360"/>
                </a:lnTo>
                <a:close/>
              </a:path>
              <a:path w="3131820" h="511810">
                <a:moveTo>
                  <a:pt x="3092380" y="86360"/>
                </a:moveTo>
                <a:lnTo>
                  <a:pt x="3092083" y="85090"/>
                </a:lnTo>
                <a:lnTo>
                  <a:pt x="3092380" y="86360"/>
                </a:lnTo>
                <a:close/>
              </a:path>
              <a:path w="3131820" h="51181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3131820" h="511810">
                <a:moveTo>
                  <a:pt x="3092875" y="88900"/>
                </a:moveTo>
                <a:lnTo>
                  <a:pt x="3092646" y="87630"/>
                </a:lnTo>
                <a:lnTo>
                  <a:pt x="3092875" y="88900"/>
                </a:lnTo>
                <a:close/>
              </a:path>
              <a:path w="3131820" h="511810">
                <a:moveTo>
                  <a:pt x="38295" y="91258"/>
                </a:moveTo>
                <a:lnTo>
                  <a:pt x="38360" y="90170"/>
                </a:lnTo>
                <a:lnTo>
                  <a:pt x="38295" y="91258"/>
                </a:lnTo>
                <a:close/>
              </a:path>
              <a:path w="3131820" h="511810">
                <a:moveTo>
                  <a:pt x="3093207" y="91258"/>
                </a:moveTo>
                <a:lnTo>
                  <a:pt x="3093065" y="90170"/>
                </a:lnTo>
                <a:lnTo>
                  <a:pt x="3093207" y="91258"/>
                </a:lnTo>
                <a:close/>
              </a:path>
              <a:path w="3131820" h="511810">
                <a:moveTo>
                  <a:pt x="38284" y="91440"/>
                </a:moveTo>
                <a:lnTo>
                  <a:pt x="38295" y="91258"/>
                </a:lnTo>
                <a:lnTo>
                  <a:pt x="38284" y="91440"/>
                </a:lnTo>
                <a:close/>
              </a:path>
              <a:path w="3131820" h="511810">
                <a:moveTo>
                  <a:pt x="3131534" y="95250"/>
                </a:moveTo>
                <a:lnTo>
                  <a:pt x="3093446" y="95250"/>
                </a:lnTo>
                <a:lnTo>
                  <a:pt x="3093396" y="93980"/>
                </a:lnTo>
                <a:lnTo>
                  <a:pt x="3093294" y="92710"/>
                </a:lnTo>
                <a:lnTo>
                  <a:pt x="3093207" y="91258"/>
                </a:lnTo>
                <a:lnTo>
                  <a:pt x="3093231" y="91440"/>
                </a:lnTo>
                <a:lnTo>
                  <a:pt x="3131375" y="91440"/>
                </a:lnTo>
                <a:lnTo>
                  <a:pt x="3131502" y="93980"/>
                </a:lnTo>
                <a:lnTo>
                  <a:pt x="3131534" y="95250"/>
                </a:lnTo>
                <a:close/>
              </a:path>
              <a:path w="3131820" h="511810">
                <a:moveTo>
                  <a:pt x="38086" y="94741"/>
                </a:moveTo>
                <a:lnTo>
                  <a:pt x="38106" y="93980"/>
                </a:lnTo>
                <a:lnTo>
                  <a:pt x="38086" y="94741"/>
                </a:lnTo>
                <a:close/>
              </a:path>
              <a:path w="3131820" h="511810">
                <a:moveTo>
                  <a:pt x="3093416" y="94741"/>
                </a:moveTo>
                <a:lnTo>
                  <a:pt x="3093370" y="93980"/>
                </a:lnTo>
                <a:lnTo>
                  <a:pt x="3093416" y="94741"/>
                </a:lnTo>
                <a:close/>
              </a:path>
              <a:path w="3131820" h="511810">
                <a:moveTo>
                  <a:pt x="38072" y="95250"/>
                </a:moveTo>
                <a:lnTo>
                  <a:pt x="38086" y="94741"/>
                </a:lnTo>
                <a:lnTo>
                  <a:pt x="38072" y="95250"/>
                </a:lnTo>
                <a:close/>
              </a:path>
              <a:path w="3131820" h="511810">
                <a:moveTo>
                  <a:pt x="3131597" y="414020"/>
                </a:moveTo>
                <a:lnTo>
                  <a:pt x="3093497" y="414020"/>
                </a:lnTo>
                <a:lnTo>
                  <a:pt x="3093416" y="94741"/>
                </a:lnTo>
                <a:lnTo>
                  <a:pt x="3093446" y="95250"/>
                </a:lnTo>
                <a:lnTo>
                  <a:pt x="3131534" y="95250"/>
                </a:lnTo>
                <a:lnTo>
                  <a:pt x="3131597" y="414020"/>
                </a:lnTo>
                <a:close/>
              </a:path>
              <a:path w="3131820" h="511810">
                <a:moveTo>
                  <a:pt x="38038" y="414020"/>
                </a:moveTo>
                <a:lnTo>
                  <a:pt x="38004" y="412750"/>
                </a:lnTo>
                <a:lnTo>
                  <a:pt x="38038" y="414020"/>
                </a:lnTo>
                <a:close/>
              </a:path>
              <a:path w="3131820" h="511810">
                <a:moveTo>
                  <a:pt x="3131343" y="420370"/>
                </a:moveTo>
                <a:lnTo>
                  <a:pt x="3093142" y="420370"/>
                </a:lnTo>
                <a:lnTo>
                  <a:pt x="3093446" y="416560"/>
                </a:lnTo>
                <a:lnTo>
                  <a:pt x="3093497" y="412750"/>
                </a:lnTo>
                <a:lnTo>
                  <a:pt x="3093497" y="414020"/>
                </a:lnTo>
                <a:lnTo>
                  <a:pt x="3131597" y="414020"/>
                </a:lnTo>
                <a:lnTo>
                  <a:pt x="3131470" y="419100"/>
                </a:lnTo>
                <a:lnTo>
                  <a:pt x="3131343" y="420370"/>
                </a:lnTo>
                <a:close/>
              </a:path>
              <a:path w="3131820" h="511810">
                <a:moveTo>
                  <a:pt x="38436" y="420370"/>
                </a:moveTo>
                <a:lnTo>
                  <a:pt x="38271" y="419100"/>
                </a:lnTo>
                <a:lnTo>
                  <a:pt x="38436" y="420370"/>
                </a:lnTo>
                <a:close/>
              </a:path>
              <a:path w="3131820" h="511810">
                <a:moveTo>
                  <a:pt x="3131089" y="422910"/>
                </a:moveTo>
                <a:lnTo>
                  <a:pt x="3092735" y="422910"/>
                </a:lnTo>
                <a:lnTo>
                  <a:pt x="3093231" y="419100"/>
                </a:lnTo>
                <a:lnTo>
                  <a:pt x="3093142" y="420370"/>
                </a:lnTo>
                <a:lnTo>
                  <a:pt x="3131343" y="420370"/>
                </a:lnTo>
                <a:lnTo>
                  <a:pt x="3131089" y="422910"/>
                </a:lnTo>
                <a:close/>
              </a:path>
              <a:path w="3131820" h="511810">
                <a:moveTo>
                  <a:pt x="38855" y="422910"/>
                </a:moveTo>
                <a:lnTo>
                  <a:pt x="38627" y="421640"/>
                </a:lnTo>
                <a:lnTo>
                  <a:pt x="38855" y="422910"/>
                </a:lnTo>
                <a:close/>
              </a:path>
              <a:path w="3131820" h="511810">
                <a:moveTo>
                  <a:pt x="3130251" y="429260"/>
                </a:moveTo>
                <a:lnTo>
                  <a:pt x="3091491" y="429260"/>
                </a:lnTo>
                <a:lnTo>
                  <a:pt x="3092380" y="425450"/>
                </a:lnTo>
                <a:lnTo>
                  <a:pt x="3092189" y="425450"/>
                </a:lnTo>
                <a:lnTo>
                  <a:pt x="3092875" y="421640"/>
                </a:lnTo>
                <a:lnTo>
                  <a:pt x="3092735" y="422910"/>
                </a:lnTo>
                <a:lnTo>
                  <a:pt x="3131089" y="422910"/>
                </a:lnTo>
                <a:lnTo>
                  <a:pt x="3130467" y="427990"/>
                </a:lnTo>
                <a:lnTo>
                  <a:pt x="3130251" y="429260"/>
                </a:lnTo>
                <a:close/>
              </a:path>
              <a:path w="3131820" h="511810">
                <a:moveTo>
                  <a:pt x="40125" y="429260"/>
                </a:moveTo>
                <a:lnTo>
                  <a:pt x="39770" y="427990"/>
                </a:lnTo>
                <a:lnTo>
                  <a:pt x="40125" y="429260"/>
                </a:lnTo>
                <a:close/>
              </a:path>
              <a:path w="3131820" h="511810">
                <a:moveTo>
                  <a:pt x="3129819" y="431800"/>
                </a:moveTo>
                <a:lnTo>
                  <a:pt x="3090665" y="431800"/>
                </a:lnTo>
                <a:lnTo>
                  <a:pt x="3091732" y="427990"/>
                </a:lnTo>
                <a:lnTo>
                  <a:pt x="3091491" y="429260"/>
                </a:lnTo>
                <a:lnTo>
                  <a:pt x="3130251" y="429260"/>
                </a:lnTo>
                <a:lnTo>
                  <a:pt x="3129819" y="431800"/>
                </a:lnTo>
                <a:close/>
              </a:path>
              <a:path w="3131820" h="511810">
                <a:moveTo>
                  <a:pt x="40972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72" y="431800"/>
                </a:lnTo>
                <a:close/>
              </a:path>
              <a:path w="3131820" h="511810">
                <a:moveTo>
                  <a:pt x="3129330" y="434340"/>
                </a:moveTo>
                <a:lnTo>
                  <a:pt x="3089700" y="434340"/>
                </a:lnTo>
                <a:lnTo>
                  <a:pt x="3090945" y="430530"/>
                </a:lnTo>
                <a:lnTo>
                  <a:pt x="3090665" y="431800"/>
                </a:lnTo>
                <a:lnTo>
                  <a:pt x="3129819" y="431800"/>
                </a:lnTo>
                <a:lnTo>
                  <a:pt x="3129603" y="433070"/>
                </a:lnTo>
                <a:lnTo>
                  <a:pt x="3129330" y="434340"/>
                </a:lnTo>
                <a:close/>
              </a:path>
              <a:path w="3131820" h="511810">
                <a:moveTo>
                  <a:pt x="41945" y="434340"/>
                </a:moveTo>
                <a:lnTo>
                  <a:pt x="41802" y="434340"/>
                </a:lnTo>
                <a:lnTo>
                  <a:pt x="41471" y="433070"/>
                </a:lnTo>
                <a:lnTo>
                  <a:pt x="41945" y="434340"/>
                </a:lnTo>
                <a:close/>
              </a:path>
              <a:path w="3131820" h="511810">
                <a:moveTo>
                  <a:pt x="3124765" y="449580"/>
                </a:moveTo>
                <a:lnTo>
                  <a:pt x="3081318" y="449580"/>
                </a:lnTo>
                <a:lnTo>
                  <a:pt x="3083528" y="447040"/>
                </a:lnTo>
                <a:lnTo>
                  <a:pt x="3083007" y="447040"/>
                </a:lnTo>
                <a:lnTo>
                  <a:pt x="3085064" y="444500"/>
                </a:lnTo>
                <a:lnTo>
                  <a:pt x="3084595" y="444500"/>
                </a:lnTo>
                <a:lnTo>
                  <a:pt x="3086487" y="441960"/>
                </a:lnTo>
                <a:lnTo>
                  <a:pt x="3086055" y="441960"/>
                </a:lnTo>
                <a:lnTo>
                  <a:pt x="3087795" y="439420"/>
                </a:lnTo>
                <a:lnTo>
                  <a:pt x="3087389" y="439420"/>
                </a:lnTo>
                <a:lnTo>
                  <a:pt x="3088976" y="436880"/>
                </a:lnTo>
                <a:lnTo>
                  <a:pt x="3088608" y="436880"/>
                </a:lnTo>
                <a:lnTo>
                  <a:pt x="3090030" y="433070"/>
                </a:lnTo>
                <a:lnTo>
                  <a:pt x="3089700" y="434340"/>
                </a:lnTo>
                <a:lnTo>
                  <a:pt x="3129330" y="434340"/>
                </a:lnTo>
                <a:lnTo>
                  <a:pt x="3128511" y="438150"/>
                </a:lnTo>
                <a:lnTo>
                  <a:pt x="3127190" y="441960"/>
                </a:lnTo>
                <a:lnTo>
                  <a:pt x="3125641" y="447040"/>
                </a:lnTo>
                <a:lnTo>
                  <a:pt x="3124765" y="449580"/>
                </a:lnTo>
                <a:close/>
              </a:path>
              <a:path w="3131820" h="511810">
                <a:moveTo>
                  <a:pt x="50416" y="449580"/>
                </a:moveTo>
                <a:lnTo>
                  <a:pt x="50184" y="449580"/>
                </a:lnTo>
                <a:lnTo>
                  <a:pt x="49637" y="448310"/>
                </a:lnTo>
                <a:lnTo>
                  <a:pt x="50416" y="449580"/>
                </a:lnTo>
                <a:close/>
              </a:path>
              <a:path w="3131820" h="511810">
                <a:moveTo>
                  <a:pt x="3123888" y="452120"/>
                </a:moveTo>
                <a:lnTo>
                  <a:pt x="3079527" y="452120"/>
                </a:lnTo>
                <a:lnTo>
                  <a:pt x="3081864" y="448310"/>
                </a:lnTo>
                <a:lnTo>
                  <a:pt x="3081318" y="449580"/>
                </a:lnTo>
                <a:lnTo>
                  <a:pt x="3124765" y="449580"/>
                </a:lnTo>
                <a:lnTo>
                  <a:pt x="3123888" y="452120"/>
                </a:lnTo>
                <a:close/>
              </a:path>
              <a:path w="3131820" h="511810">
                <a:moveTo>
                  <a:pt x="52228" y="452120"/>
                </a:moveTo>
                <a:lnTo>
                  <a:pt x="51974" y="452120"/>
                </a:lnTo>
                <a:lnTo>
                  <a:pt x="51403" y="450850"/>
                </a:lnTo>
                <a:lnTo>
                  <a:pt x="52228" y="452120"/>
                </a:lnTo>
                <a:close/>
              </a:path>
              <a:path w="3131820" h="511810">
                <a:moveTo>
                  <a:pt x="3122576" y="454660"/>
                </a:moveTo>
                <a:lnTo>
                  <a:pt x="3077622" y="454660"/>
                </a:lnTo>
                <a:lnTo>
                  <a:pt x="3080099" y="450850"/>
                </a:lnTo>
                <a:lnTo>
                  <a:pt x="3079527" y="452120"/>
                </a:lnTo>
                <a:lnTo>
                  <a:pt x="3123888" y="452120"/>
                </a:lnTo>
                <a:lnTo>
                  <a:pt x="3122576" y="454660"/>
                </a:lnTo>
                <a:close/>
              </a:path>
              <a:path w="3131820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90"/>
                </a:lnTo>
                <a:lnTo>
                  <a:pt x="54578" y="454660"/>
                </a:lnTo>
                <a:close/>
              </a:path>
              <a:path w="3131820" h="511810">
                <a:moveTo>
                  <a:pt x="3120472" y="458470"/>
                </a:moveTo>
                <a:lnTo>
                  <a:pt x="3073507" y="458470"/>
                </a:lnTo>
                <a:lnTo>
                  <a:pt x="3076251" y="455930"/>
                </a:lnTo>
                <a:lnTo>
                  <a:pt x="3075616" y="455930"/>
                </a:lnTo>
                <a:lnTo>
                  <a:pt x="3078232" y="453390"/>
                </a:lnTo>
                <a:lnTo>
                  <a:pt x="3077622" y="454660"/>
                </a:lnTo>
                <a:lnTo>
                  <a:pt x="3122576" y="454660"/>
                </a:lnTo>
                <a:lnTo>
                  <a:pt x="3121920" y="455930"/>
                </a:lnTo>
                <a:lnTo>
                  <a:pt x="3120472" y="458470"/>
                </a:lnTo>
                <a:close/>
              </a:path>
              <a:path w="3131820" h="511810">
                <a:moveTo>
                  <a:pt x="58750" y="458470"/>
                </a:moveTo>
                <a:lnTo>
                  <a:pt x="57994" y="458470"/>
                </a:lnTo>
                <a:lnTo>
                  <a:pt x="57321" y="457200"/>
                </a:lnTo>
                <a:lnTo>
                  <a:pt x="58750" y="458470"/>
                </a:lnTo>
                <a:close/>
              </a:path>
              <a:path w="3131820" h="511810">
                <a:moveTo>
                  <a:pt x="3118567" y="462280"/>
                </a:moveTo>
                <a:lnTo>
                  <a:pt x="3069037" y="462280"/>
                </a:lnTo>
                <a:lnTo>
                  <a:pt x="3072022" y="459740"/>
                </a:lnTo>
                <a:lnTo>
                  <a:pt x="3071323" y="459740"/>
                </a:lnTo>
                <a:lnTo>
                  <a:pt x="3074181" y="457200"/>
                </a:lnTo>
                <a:lnTo>
                  <a:pt x="3073507" y="458470"/>
                </a:lnTo>
                <a:lnTo>
                  <a:pt x="3120472" y="458470"/>
                </a:lnTo>
                <a:lnTo>
                  <a:pt x="3119748" y="459740"/>
                </a:lnTo>
                <a:lnTo>
                  <a:pt x="3118567" y="462280"/>
                </a:lnTo>
                <a:close/>
              </a:path>
              <a:path w="3131820" h="511810">
                <a:moveTo>
                  <a:pt x="63290" y="462280"/>
                </a:moveTo>
                <a:lnTo>
                  <a:pt x="62464" y="462280"/>
                </a:lnTo>
                <a:lnTo>
                  <a:pt x="61741" y="461010"/>
                </a:lnTo>
                <a:lnTo>
                  <a:pt x="63290" y="462280"/>
                </a:lnTo>
                <a:close/>
              </a:path>
              <a:path w="3131820" h="511810">
                <a:moveTo>
                  <a:pt x="3111133" y="473710"/>
                </a:moveTo>
                <a:lnTo>
                  <a:pt x="3039217" y="473710"/>
                </a:lnTo>
                <a:lnTo>
                  <a:pt x="3043167" y="472440"/>
                </a:lnTo>
                <a:lnTo>
                  <a:pt x="3045174" y="472440"/>
                </a:lnTo>
                <a:lnTo>
                  <a:pt x="3048996" y="471170"/>
                </a:lnTo>
                <a:lnTo>
                  <a:pt x="3050927" y="471170"/>
                </a:lnTo>
                <a:lnTo>
                  <a:pt x="3054597" y="469900"/>
                </a:lnTo>
                <a:lnTo>
                  <a:pt x="3053708" y="469900"/>
                </a:lnTo>
                <a:lnTo>
                  <a:pt x="3057302" y="468630"/>
                </a:lnTo>
                <a:lnTo>
                  <a:pt x="3056439" y="468630"/>
                </a:lnTo>
                <a:lnTo>
                  <a:pt x="3059944" y="467360"/>
                </a:lnTo>
                <a:lnTo>
                  <a:pt x="3059106" y="467360"/>
                </a:lnTo>
                <a:lnTo>
                  <a:pt x="3062509" y="466090"/>
                </a:lnTo>
                <a:lnTo>
                  <a:pt x="3061696" y="466090"/>
                </a:lnTo>
                <a:lnTo>
                  <a:pt x="3065011" y="464820"/>
                </a:lnTo>
                <a:lnTo>
                  <a:pt x="3064224" y="464820"/>
                </a:lnTo>
                <a:lnTo>
                  <a:pt x="3067424" y="463550"/>
                </a:lnTo>
                <a:lnTo>
                  <a:pt x="3066675" y="463550"/>
                </a:lnTo>
                <a:lnTo>
                  <a:pt x="3069761" y="461010"/>
                </a:lnTo>
                <a:lnTo>
                  <a:pt x="3069037" y="462280"/>
                </a:lnTo>
                <a:lnTo>
                  <a:pt x="3118567" y="462280"/>
                </a:lnTo>
                <a:lnTo>
                  <a:pt x="3117386" y="464820"/>
                </a:lnTo>
                <a:lnTo>
                  <a:pt x="3114833" y="468630"/>
                </a:lnTo>
                <a:lnTo>
                  <a:pt x="3112103" y="472440"/>
                </a:lnTo>
                <a:lnTo>
                  <a:pt x="3111133" y="473710"/>
                </a:lnTo>
                <a:close/>
              </a:path>
              <a:path w="3131820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40"/>
                </a:lnTo>
                <a:lnTo>
                  <a:pt x="95345" y="473710"/>
                </a:lnTo>
                <a:close/>
              </a:path>
              <a:path w="3131820" h="511810">
                <a:moveTo>
                  <a:pt x="3039217" y="473710"/>
                </a:moveTo>
                <a:lnTo>
                  <a:pt x="3036157" y="473710"/>
                </a:lnTo>
                <a:lnTo>
                  <a:pt x="3040170" y="472440"/>
                </a:lnTo>
                <a:lnTo>
                  <a:pt x="3039217" y="473710"/>
                </a:lnTo>
                <a:close/>
              </a:path>
              <a:path w="3131820" h="511810">
                <a:moveTo>
                  <a:pt x="3038570" y="511810"/>
                </a:moveTo>
                <a:lnTo>
                  <a:pt x="92932" y="511810"/>
                </a:lnTo>
                <a:lnTo>
                  <a:pt x="87966" y="510540"/>
                </a:lnTo>
                <a:lnTo>
                  <a:pt x="3043535" y="510540"/>
                </a:lnTo>
                <a:lnTo>
                  <a:pt x="3038570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72311" y="1313688"/>
            <a:ext cx="762000" cy="760730"/>
          </a:xfrm>
          <a:custGeom>
            <a:avLst/>
            <a:gdLst/>
            <a:ahLst/>
            <a:cxnLst/>
            <a:rect l="l" t="t" r="r" b="b"/>
            <a:pathLst>
              <a:path w="762000" h="760730">
                <a:moveTo>
                  <a:pt x="413003" y="760476"/>
                </a:moveTo>
                <a:lnTo>
                  <a:pt x="0" y="413004"/>
                </a:lnTo>
                <a:lnTo>
                  <a:pt x="348996" y="0"/>
                </a:lnTo>
                <a:lnTo>
                  <a:pt x="762000" y="348995"/>
                </a:lnTo>
                <a:lnTo>
                  <a:pt x="413003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46162" y="1286891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39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7"/>
                </a:lnTo>
                <a:lnTo>
                  <a:pt x="773341" y="363347"/>
                </a:lnTo>
                <a:lnTo>
                  <a:pt x="761034" y="377890"/>
                </a:lnTo>
                <a:close/>
              </a:path>
              <a:path w="815339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7"/>
                </a:lnTo>
                <a:lnTo>
                  <a:pt x="775576" y="390194"/>
                </a:lnTo>
                <a:close/>
              </a:path>
              <a:path w="815339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7"/>
                </a:lnTo>
                <a:lnTo>
                  <a:pt x="802828" y="363347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39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6360" y="1421079"/>
            <a:ext cx="20027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3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矢量和标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1953" y="2383370"/>
            <a:ext cx="6080125" cy="878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华文楷体"/>
                <a:cs typeface="华文楷体"/>
              </a:rPr>
              <a:t>矢量：既有大小，又有方向的物理量</a:t>
            </a:r>
            <a:r>
              <a:rPr dirty="0" sz="2800" spc="-5" b="1" i="1">
                <a:latin typeface="华文楷体"/>
                <a:cs typeface="华文楷体"/>
              </a:rPr>
              <a:t>； </a:t>
            </a:r>
            <a:r>
              <a:rPr dirty="0" sz="2800" b="1" i="1">
                <a:latin typeface="华文楷体"/>
                <a:cs typeface="华文楷体"/>
              </a:rPr>
              <a:t>标量：只有大小，没有方向的物理量</a:t>
            </a:r>
            <a:r>
              <a:rPr dirty="0" sz="2800" spc="-10" b="1" i="1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2" y="1559052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7" y="473964"/>
                </a:lnTo>
                <a:lnTo>
                  <a:pt x="48218" y="467585"/>
                </a:lnTo>
                <a:lnTo>
                  <a:pt x="22988" y="450570"/>
                </a:lnTo>
                <a:lnTo>
                  <a:pt x="6076" y="425440"/>
                </a:lnTo>
                <a:lnTo>
                  <a:pt x="0" y="394716"/>
                </a:lnTo>
                <a:lnTo>
                  <a:pt x="0" y="79248"/>
                </a:lnTo>
                <a:lnTo>
                  <a:pt x="6076" y="48154"/>
                </a:lnTo>
                <a:lnTo>
                  <a:pt x="22988" y="22902"/>
                </a:lnTo>
                <a:lnTo>
                  <a:pt x="48218" y="6012"/>
                </a:lnTo>
                <a:lnTo>
                  <a:pt x="79247" y="0"/>
                </a:lnTo>
                <a:lnTo>
                  <a:pt x="3014472" y="0"/>
                </a:lnTo>
                <a:lnTo>
                  <a:pt x="3045151" y="6012"/>
                </a:lnTo>
                <a:lnTo>
                  <a:pt x="3070264" y="22902"/>
                </a:lnTo>
                <a:lnTo>
                  <a:pt x="3087293" y="48154"/>
                </a:lnTo>
                <a:lnTo>
                  <a:pt x="3093720" y="79248"/>
                </a:lnTo>
                <a:lnTo>
                  <a:pt x="3093720" y="394716"/>
                </a:lnTo>
                <a:lnTo>
                  <a:pt x="3087293" y="425440"/>
                </a:lnTo>
                <a:lnTo>
                  <a:pt x="3070264" y="450570"/>
                </a:lnTo>
                <a:lnTo>
                  <a:pt x="3045151" y="467585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7455" y="1539646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38" y="510540"/>
                </a:moveTo>
                <a:lnTo>
                  <a:pt x="83051" y="510540"/>
                </a:lnTo>
                <a:lnTo>
                  <a:pt x="73475" y="508000"/>
                </a:lnTo>
                <a:lnTo>
                  <a:pt x="59785" y="504190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097" y="497840"/>
                </a:lnTo>
                <a:lnTo>
                  <a:pt x="43122" y="495300"/>
                </a:lnTo>
                <a:lnTo>
                  <a:pt x="39274" y="491490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19" y="482600"/>
                </a:lnTo>
                <a:lnTo>
                  <a:pt x="25380" y="478790"/>
                </a:lnTo>
                <a:lnTo>
                  <a:pt x="22294" y="476250"/>
                </a:lnTo>
                <a:lnTo>
                  <a:pt x="19386" y="472440"/>
                </a:lnTo>
                <a:lnTo>
                  <a:pt x="16656" y="468630"/>
                </a:lnTo>
                <a:lnTo>
                  <a:pt x="14103" y="464820"/>
                </a:lnTo>
                <a:lnTo>
                  <a:pt x="11741" y="459740"/>
                </a:lnTo>
                <a:lnTo>
                  <a:pt x="9582" y="455930"/>
                </a:lnTo>
                <a:lnTo>
                  <a:pt x="7613" y="452120"/>
                </a:lnTo>
                <a:lnTo>
                  <a:pt x="5861" y="447040"/>
                </a:lnTo>
                <a:lnTo>
                  <a:pt x="4311" y="441960"/>
                </a:lnTo>
                <a:lnTo>
                  <a:pt x="2990" y="438150"/>
                </a:lnTo>
                <a:lnTo>
                  <a:pt x="0" y="93980"/>
                </a:lnTo>
                <a:lnTo>
                  <a:pt x="123" y="91440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90"/>
                </a:lnTo>
                <a:lnTo>
                  <a:pt x="9582" y="54610"/>
                </a:lnTo>
                <a:lnTo>
                  <a:pt x="11741" y="50800"/>
                </a:lnTo>
                <a:lnTo>
                  <a:pt x="14103" y="46990"/>
                </a:lnTo>
                <a:lnTo>
                  <a:pt x="16656" y="43180"/>
                </a:lnTo>
                <a:lnTo>
                  <a:pt x="19386" y="38100"/>
                </a:lnTo>
                <a:lnTo>
                  <a:pt x="22294" y="35560"/>
                </a:lnTo>
                <a:lnTo>
                  <a:pt x="25380" y="31750"/>
                </a:lnTo>
                <a:lnTo>
                  <a:pt x="28619" y="27940"/>
                </a:lnTo>
                <a:lnTo>
                  <a:pt x="32023" y="25400"/>
                </a:lnTo>
                <a:lnTo>
                  <a:pt x="35579" y="21590"/>
                </a:lnTo>
                <a:lnTo>
                  <a:pt x="39274" y="19050"/>
                </a:lnTo>
                <a:lnTo>
                  <a:pt x="59785" y="7620"/>
                </a:lnTo>
                <a:lnTo>
                  <a:pt x="64242" y="5080"/>
                </a:lnTo>
                <a:lnTo>
                  <a:pt x="83051" y="0"/>
                </a:lnTo>
                <a:lnTo>
                  <a:pt x="3048438" y="0"/>
                </a:lnTo>
                <a:lnTo>
                  <a:pt x="3062687" y="3810"/>
                </a:lnTo>
                <a:lnTo>
                  <a:pt x="3067246" y="5080"/>
                </a:lnTo>
                <a:lnTo>
                  <a:pt x="3071704" y="7620"/>
                </a:lnTo>
                <a:lnTo>
                  <a:pt x="3076047" y="8890"/>
                </a:lnTo>
                <a:lnTo>
                  <a:pt x="3099466" y="25400"/>
                </a:lnTo>
                <a:lnTo>
                  <a:pt x="3102870" y="27940"/>
                </a:lnTo>
                <a:lnTo>
                  <a:pt x="3106108" y="31750"/>
                </a:lnTo>
                <a:lnTo>
                  <a:pt x="3109194" y="35560"/>
                </a:lnTo>
                <a:lnTo>
                  <a:pt x="3110649" y="36830"/>
                </a:lnTo>
                <a:lnTo>
                  <a:pt x="98444" y="36830"/>
                </a:lnTo>
                <a:lnTo>
                  <a:pt x="94380" y="38100"/>
                </a:lnTo>
                <a:lnTo>
                  <a:pt x="86328" y="38100"/>
                </a:lnTo>
                <a:lnTo>
                  <a:pt x="82505" y="39370"/>
                </a:lnTo>
                <a:lnTo>
                  <a:pt x="83419" y="39370"/>
                </a:lnTo>
                <a:lnTo>
                  <a:pt x="79673" y="40640"/>
                </a:lnTo>
                <a:lnTo>
                  <a:pt x="77781" y="40640"/>
                </a:lnTo>
                <a:lnTo>
                  <a:pt x="74199" y="41910"/>
                </a:lnTo>
                <a:lnTo>
                  <a:pt x="75050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792" y="44450"/>
                </a:lnTo>
                <a:lnTo>
                  <a:pt x="68141" y="45720"/>
                </a:lnTo>
                <a:lnTo>
                  <a:pt x="67278" y="45720"/>
                </a:lnTo>
                <a:lnTo>
                  <a:pt x="65671" y="46990"/>
                </a:lnTo>
                <a:lnTo>
                  <a:pt x="64827" y="46990"/>
                </a:lnTo>
                <a:lnTo>
                  <a:pt x="61728" y="49530"/>
                </a:lnTo>
                <a:lnTo>
                  <a:pt x="62464" y="49530"/>
                </a:lnTo>
                <a:lnTo>
                  <a:pt x="59480" y="50800"/>
                </a:lnTo>
                <a:lnTo>
                  <a:pt x="60178" y="50800"/>
                </a:lnTo>
                <a:lnTo>
                  <a:pt x="57308" y="53340"/>
                </a:lnTo>
                <a:lnTo>
                  <a:pt x="57981" y="53340"/>
                </a:lnTo>
                <a:lnTo>
                  <a:pt x="56610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35" y="58420"/>
                </a:lnTo>
                <a:lnTo>
                  <a:pt x="51974" y="58420"/>
                </a:lnTo>
                <a:lnTo>
                  <a:pt x="50408" y="60960"/>
                </a:lnTo>
                <a:lnTo>
                  <a:pt x="50171" y="60960"/>
                </a:lnTo>
                <a:lnTo>
                  <a:pt x="48706" y="63500"/>
                </a:lnTo>
                <a:lnTo>
                  <a:pt x="48482" y="63500"/>
                </a:lnTo>
                <a:lnTo>
                  <a:pt x="47110" y="66040"/>
                </a:lnTo>
                <a:lnTo>
                  <a:pt x="46907" y="66040"/>
                </a:lnTo>
                <a:lnTo>
                  <a:pt x="45637" y="68580"/>
                </a:lnTo>
                <a:lnTo>
                  <a:pt x="45446" y="68580"/>
                </a:lnTo>
                <a:lnTo>
                  <a:pt x="44287" y="71120"/>
                </a:lnTo>
                <a:lnTo>
                  <a:pt x="44100" y="71120"/>
                </a:lnTo>
                <a:lnTo>
                  <a:pt x="43050" y="73660"/>
                </a:lnTo>
                <a:lnTo>
                  <a:pt x="42881" y="73660"/>
                </a:lnTo>
                <a:lnTo>
                  <a:pt x="41941" y="76200"/>
                </a:lnTo>
                <a:lnTo>
                  <a:pt x="41789" y="76200"/>
                </a:lnTo>
                <a:lnTo>
                  <a:pt x="40968" y="78740"/>
                </a:lnTo>
                <a:lnTo>
                  <a:pt x="40836" y="78740"/>
                </a:lnTo>
                <a:lnTo>
                  <a:pt x="39770" y="82550"/>
                </a:lnTo>
                <a:lnTo>
                  <a:pt x="39998" y="82550"/>
                </a:lnTo>
                <a:lnTo>
                  <a:pt x="39414" y="85090"/>
                </a:lnTo>
                <a:lnTo>
                  <a:pt x="38847" y="87630"/>
                </a:lnTo>
                <a:lnTo>
                  <a:pt x="38428" y="90170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20"/>
                </a:lnTo>
                <a:lnTo>
                  <a:pt x="38055" y="416560"/>
                </a:lnTo>
                <a:lnTo>
                  <a:pt x="38360" y="420370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39998" y="429260"/>
                </a:lnTo>
                <a:lnTo>
                  <a:pt x="40836" y="431800"/>
                </a:lnTo>
                <a:lnTo>
                  <a:pt x="40968" y="431800"/>
                </a:lnTo>
                <a:lnTo>
                  <a:pt x="41789" y="434340"/>
                </a:lnTo>
                <a:lnTo>
                  <a:pt x="41941" y="434340"/>
                </a:lnTo>
                <a:lnTo>
                  <a:pt x="42881" y="436880"/>
                </a:lnTo>
                <a:lnTo>
                  <a:pt x="42525" y="436880"/>
                </a:lnTo>
                <a:lnTo>
                  <a:pt x="44100" y="439420"/>
                </a:lnTo>
                <a:lnTo>
                  <a:pt x="43707" y="439420"/>
                </a:lnTo>
                <a:lnTo>
                  <a:pt x="45446" y="441960"/>
                </a:lnTo>
                <a:lnTo>
                  <a:pt x="45002" y="441960"/>
                </a:lnTo>
                <a:lnTo>
                  <a:pt x="46907" y="444500"/>
                </a:lnTo>
                <a:lnTo>
                  <a:pt x="46424" y="444500"/>
                </a:lnTo>
                <a:lnTo>
                  <a:pt x="48482" y="447040"/>
                </a:lnTo>
                <a:lnTo>
                  <a:pt x="47974" y="447040"/>
                </a:lnTo>
                <a:lnTo>
                  <a:pt x="50171" y="449580"/>
                </a:lnTo>
                <a:lnTo>
                  <a:pt x="50408" y="449580"/>
                </a:lnTo>
                <a:lnTo>
                  <a:pt x="51974" y="452120"/>
                </a:lnTo>
                <a:lnTo>
                  <a:pt x="52220" y="452120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38" y="455930"/>
                </a:lnTo>
                <a:lnTo>
                  <a:pt x="57981" y="458470"/>
                </a:lnTo>
                <a:lnTo>
                  <a:pt x="58743" y="458470"/>
                </a:lnTo>
                <a:lnTo>
                  <a:pt x="60178" y="459740"/>
                </a:lnTo>
                <a:lnTo>
                  <a:pt x="59480" y="459740"/>
                </a:lnTo>
                <a:lnTo>
                  <a:pt x="62464" y="462280"/>
                </a:lnTo>
                <a:lnTo>
                  <a:pt x="63277" y="462280"/>
                </a:lnTo>
                <a:lnTo>
                  <a:pt x="64827" y="463550"/>
                </a:lnTo>
                <a:lnTo>
                  <a:pt x="65671" y="463550"/>
                </a:lnTo>
                <a:lnTo>
                  <a:pt x="67278" y="464820"/>
                </a:lnTo>
                <a:lnTo>
                  <a:pt x="66490" y="464820"/>
                </a:lnTo>
                <a:lnTo>
                  <a:pt x="69792" y="466090"/>
                </a:lnTo>
                <a:lnTo>
                  <a:pt x="68992" y="466090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50" y="468630"/>
                </a:lnTo>
                <a:lnTo>
                  <a:pt x="74199" y="468630"/>
                </a:lnTo>
                <a:lnTo>
                  <a:pt x="77781" y="469900"/>
                </a:lnTo>
                <a:lnTo>
                  <a:pt x="76904" y="469900"/>
                </a:lnTo>
                <a:lnTo>
                  <a:pt x="80575" y="471170"/>
                </a:lnTo>
                <a:lnTo>
                  <a:pt x="82505" y="471170"/>
                </a:lnTo>
                <a:lnTo>
                  <a:pt x="86328" y="472440"/>
                </a:lnTo>
                <a:lnTo>
                  <a:pt x="88334" y="472440"/>
                </a:lnTo>
                <a:lnTo>
                  <a:pt x="92284" y="473710"/>
                </a:lnTo>
                <a:lnTo>
                  <a:pt x="3111133" y="473710"/>
                </a:lnTo>
                <a:lnTo>
                  <a:pt x="3109194" y="476250"/>
                </a:lnTo>
                <a:lnTo>
                  <a:pt x="3106108" y="478790"/>
                </a:lnTo>
                <a:lnTo>
                  <a:pt x="3102870" y="482600"/>
                </a:lnTo>
                <a:lnTo>
                  <a:pt x="3099466" y="486410"/>
                </a:lnTo>
                <a:lnTo>
                  <a:pt x="3095910" y="488950"/>
                </a:lnTo>
                <a:lnTo>
                  <a:pt x="3092215" y="491490"/>
                </a:lnTo>
                <a:lnTo>
                  <a:pt x="3088366" y="495300"/>
                </a:lnTo>
                <a:lnTo>
                  <a:pt x="3084391" y="497840"/>
                </a:lnTo>
                <a:lnTo>
                  <a:pt x="3080289" y="499110"/>
                </a:lnTo>
                <a:lnTo>
                  <a:pt x="3076047" y="501650"/>
                </a:lnTo>
                <a:lnTo>
                  <a:pt x="3071704" y="504190"/>
                </a:lnTo>
                <a:lnTo>
                  <a:pt x="3062687" y="506730"/>
                </a:lnTo>
                <a:lnTo>
                  <a:pt x="3048438" y="510540"/>
                </a:lnTo>
                <a:close/>
              </a:path>
              <a:path w="3131820" h="511810">
                <a:moveTo>
                  <a:pt x="3033528" y="38100"/>
                </a:moveTo>
                <a:lnTo>
                  <a:pt x="97961" y="38100"/>
                </a:lnTo>
                <a:lnTo>
                  <a:pt x="98444" y="36830"/>
                </a:lnTo>
                <a:lnTo>
                  <a:pt x="3033045" y="36830"/>
                </a:lnTo>
                <a:lnTo>
                  <a:pt x="3033528" y="38100"/>
                </a:lnTo>
                <a:close/>
              </a:path>
              <a:path w="3131820" h="511810">
                <a:moveTo>
                  <a:pt x="3064998" y="46990"/>
                </a:moveTo>
                <a:lnTo>
                  <a:pt x="3061696" y="44450"/>
                </a:lnTo>
                <a:lnTo>
                  <a:pt x="3062509" y="44450"/>
                </a:lnTo>
                <a:lnTo>
                  <a:pt x="3059093" y="43180"/>
                </a:lnTo>
                <a:lnTo>
                  <a:pt x="3059931" y="43180"/>
                </a:lnTo>
                <a:lnTo>
                  <a:pt x="3056439" y="41910"/>
                </a:lnTo>
                <a:lnTo>
                  <a:pt x="3057290" y="41910"/>
                </a:lnTo>
                <a:lnTo>
                  <a:pt x="3053708" y="40640"/>
                </a:lnTo>
                <a:lnTo>
                  <a:pt x="3051816" y="40640"/>
                </a:lnTo>
                <a:lnTo>
                  <a:pt x="3048069" y="39370"/>
                </a:lnTo>
                <a:lnTo>
                  <a:pt x="3048996" y="39370"/>
                </a:lnTo>
                <a:lnTo>
                  <a:pt x="3045174" y="38100"/>
                </a:lnTo>
                <a:lnTo>
                  <a:pt x="3037109" y="38100"/>
                </a:lnTo>
                <a:lnTo>
                  <a:pt x="3033045" y="36830"/>
                </a:lnTo>
                <a:lnTo>
                  <a:pt x="3110649" y="36830"/>
                </a:lnTo>
                <a:lnTo>
                  <a:pt x="3112103" y="38100"/>
                </a:lnTo>
                <a:lnTo>
                  <a:pt x="3114833" y="43180"/>
                </a:lnTo>
                <a:lnTo>
                  <a:pt x="3116535" y="45720"/>
                </a:lnTo>
                <a:lnTo>
                  <a:pt x="3064211" y="45720"/>
                </a:lnTo>
                <a:lnTo>
                  <a:pt x="3064998" y="46990"/>
                </a:lnTo>
                <a:close/>
              </a:path>
              <a:path w="3131820" h="511810">
                <a:moveTo>
                  <a:pt x="85388" y="39370"/>
                </a:moveTo>
                <a:lnTo>
                  <a:pt x="86328" y="38100"/>
                </a:lnTo>
                <a:lnTo>
                  <a:pt x="89274" y="38100"/>
                </a:lnTo>
                <a:lnTo>
                  <a:pt x="85388" y="39370"/>
                </a:lnTo>
                <a:close/>
              </a:path>
              <a:path w="3131820" h="511810">
                <a:moveTo>
                  <a:pt x="3046101" y="39370"/>
                </a:moveTo>
                <a:lnTo>
                  <a:pt x="3042215" y="38100"/>
                </a:lnTo>
                <a:lnTo>
                  <a:pt x="3045174" y="38100"/>
                </a:lnTo>
                <a:lnTo>
                  <a:pt x="3046101" y="39370"/>
                </a:lnTo>
                <a:close/>
              </a:path>
              <a:path w="3131820" h="511810">
                <a:moveTo>
                  <a:pt x="66490" y="46990"/>
                </a:moveTo>
                <a:lnTo>
                  <a:pt x="67278" y="45720"/>
                </a:lnTo>
                <a:lnTo>
                  <a:pt x="68141" y="45720"/>
                </a:lnTo>
                <a:lnTo>
                  <a:pt x="66490" y="46990"/>
                </a:lnTo>
                <a:close/>
              </a:path>
              <a:path w="3131820" h="511810">
                <a:moveTo>
                  <a:pt x="3067424" y="48260"/>
                </a:moveTo>
                <a:lnTo>
                  <a:pt x="3064211" y="45720"/>
                </a:lnTo>
                <a:lnTo>
                  <a:pt x="3116535" y="45720"/>
                </a:lnTo>
                <a:lnTo>
                  <a:pt x="3117386" y="46990"/>
                </a:lnTo>
                <a:lnTo>
                  <a:pt x="3066662" y="46990"/>
                </a:lnTo>
                <a:lnTo>
                  <a:pt x="3067424" y="48260"/>
                </a:lnTo>
                <a:close/>
              </a:path>
              <a:path w="3131820" h="511810">
                <a:moveTo>
                  <a:pt x="64065" y="48260"/>
                </a:moveTo>
                <a:lnTo>
                  <a:pt x="64827" y="46990"/>
                </a:lnTo>
                <a:lnTo>
                  <a:pt x="65671" y="46990"/>
                </a:lnTo>
                <a:lnTo>
                  <a:pt x="64065" y="48260"/>
                </a:lnTo>
                <a:close/>
              </a:path>
              <a:path w="3131820" h="511810">
                <a:moveTo>
                  <a:pt x="3076251" y="55880"/>
                </a:moveTo>
                <a:lnTo>
                  <a:pt x="3073507" y="53340"/>
                </a:lnTo>
                <a:lnTo>
                  <a:pt x="3074181" y="53340"/>
                </a:lnTo>
                <a:lnTo>
                  <a:pt x="3071310" y="50800"/>
                </a:lnTo>
                <a:lnTo>
                  <a:pt x="3072009" y="50800"/>
                </a:lnTo>
                <a:lnTo>
                  <a:pt x="3069024" y="49530"/>
                </a:lnTo>
                <a:lnTo>
                  <a:pt x="3069761" y="49530"/>
                </a:lnTo>
                <a:lnTo>
                  <a:pt x="3066662" y="46990"/>
                </a:lnTo>
                <a:lnTo>
                  <a:pt x="3117386" y="46990"/>
                </a:lnTo>
                <a:lnTo>
                  <a:pt x="3119748" y="50800"/>
                </a:lnTo>
                <a:lnTo>
                  <a:pt x="3121907" y="54610"/>
                </a:lnTo>
                <a:lnTo>
                  <a:pt x="3075603" y="54610"/>
                </a:lnTo>
                <a:lnTo>
                  <a:pt x="3076251" y="55880"/>
                </a:lnTo>
                <a:close/>
              </a:path>
              <a:path w="3131820" h="511810">
                <a:moveTo>
                  <a:pt x="55238" y="55880"/>
                </a:moveTo>
                <a:lnTo>
                  <a:pt x="55886" y="54610"/>
                </a:lnTo>
                <a:lnTo>
                  <a:pt x="56610" y="54610"/>
                </a:lnTo>
                <a:lnTo>
                  <a:pt x="55238" y="55880"/>
                </a:lnTo>
                <a:close/>
              </a:path>
              <a:path w="3131820" h="511810">
                <a:moveTo>
                  <a:pt x="3080099" y="59690"/>
                </a:moveTo>
                <a:lnTo>
                  <a:pt x="3077610" y="57150"/>
                </a:lnTo>
                <a:lnTo>
                  <a:pt x="3078219" y="57150"/>
                </a:lnTo>
                <a:lnTo>
                  <a:pt x="3075603" y="54610"/>
                </a:lnTo>
                <a:lnTo>
                  <a:pt x="3121907" y="54610"/>
                </a:lnTo>
                <a:lnTo>
                  <a:pt x="3123384" y="58420"/>
                </a:lnTo>
                <a:lnTo>
                  <a:pt x="3079515" y="58420"/>
                </a:lnTo>
                <a:lnTo>
                  <a:pt x="3080099" y="59690"/>
                </a:lnTo>
                <a:close/>
              </a:path>
              <a:path w="3131820" h="511810">
                <a:moveTo>
                  <a:pt x="51390" y="59690"/>
                </a:moveTo>
                <a:lnTo>
                  <a:pt x="51974" y="58420"/>
                </a:lnTo>
                <a:lnTo>
                  <a:pt x="52635" y="58420"/>
                </a:lnTo>
                <a:lnTo>
                  <a:pt x="51390" y="59690"/>
                </a:lnTo>
                <a:close/>
              </a:path>
              <a:path w="3131820" h="511810">
                <a:moveTo>
                  <a:pt x="3081864" y="62230"/>
                </a:moveTo>
                <a:lnTo>
                  <a:pt x="3079515" y="58420"/>
                </a:lnTo>
                <a:lnTo>
                  <a:pt x="3123384" y="58420"/>
                </a:lnTo>
                <a:lnTo>
                  <a:pt x="3123876" y="59690"/>
                </a:lnTo>
                <a:lnTo>
                  <a:pt x="3124464" y="60960"/>
                </a:lnTo>
                <a:lnTo>
                  <a:pt x="3081318" y="60960"/>
                </a:lnTo>
                <a:lnTo>
                  <a:pt x="3081864" y="62230"/>
                </a:lnTo>
                <a:close/>
              </a:path>
              <a:path w="3131820" h="511810">
                <a:moveTo>
                  <a:pt x="49625" y="62230"/>
                </a:moveTo>
                <a:lnTo>
                  <a:pt x="50171" y="60960"/>
                </a:lnTo>
                <a:lnTo>
                  <a:pt x="50408" y="60960"/>
                </a:lnTo>
                <a:lnTo>
                  <a:pt x="49625" y="62230"/>
                </a:lnTo>
                <a:close/>
              </a:path>
              <a:path w="3131820" h="511810">
                <a:moveTo>
                  <a:pt x="3083515" y="64770"/>
                </a:moveTo>
                <a:lnTo>
                  <a:pt x="3081318" y="60960"/>
                </a:lnTo>
                <a:lnTo>
                  <a:pt x="3124464" y="60960"/>
                </a:lnTo>
                <a:lnTo>
                  <a:pt x="3125641" y="63500"/>
                </a:lnTo>
                <a:lnTo>
                  <a:pt x="3083007" y="63500"/>
                </a:lnTo>
                <a:lnTo>
                  <a:pt x="3083515" y="64770"/>
                </a:lnTo>
                <a:close/>
              </a:path>
              <a:path w="3131820" h="511810">
                <a:moveTo>
                  <a:pt x="47974" y="64770"/>
                </a:moveTo>
                <a:lnTo>
                  <a:pt x="48482" y="63500"/>
                </a:lnTo>
                <a:lnTo>
                  <a:pt x="48706" y="63500"/>
                </a:lnTo>
                <a:lnTo>
                  <a:pt x="47974" y="64770"/>
                </a:lnTo>
                <a:close/>
              </a:path>
              <a:path w="3131820" h="511810">
                <a:moveTo>
                  <a:pt x="3085064" y="67310"/>
                </a:moveTo>
                <a:lnTo>
                  <a:pt x="3083007" y="63500"/>
                </a:lnTo>
                <a:lnTo>
                  <a:pt x="3125641" y="63500"/>
                </a:lnTo>
                <a:lnTo>
                  <a:pt x="3126409" y="66040"/>
                </a:lnTo>
                <a:lnTo>
                  <a:pt x="3084582" y="66040"/>
                </a:lnTo>
                <a:lnTo>
                  <a:pt x="3085064" y="67310"/>
                </a:lnTo>
                <a:close/>
              </a:path>
              <a:path w="3131820" h="511810">
                <a:moveTo>
                  <a:pt x="46424" y="67310"/>
                </a:moveTo>
                <a:lnTo>
                  <a:pt x="46907" y="66040"/>
                </a:lnTo>
                <a:lnTo>
                  <a:pt x="47110" y="66040"/>
                </a:lnTo>
                <a:lnTo>
                  <a:pt x="46424" y="67310"/>
                </a:lnTo>
                <a:close/>
              </a:path>
              <a:path w="3131820" h="511810">
                <a:moveTo>
                  <a:pt x="3086487" y="69850"/>
                </a:moveTo>
                <a:lnTo>
                  <a:pt x="3084582" y="66040"/>
                </a:lnTo>
                <a:lnTo>
                  <a:pt x="3126409" y="66040"/>
                </a:lnTo>
                <a:lnTo>
                  <a:pt x="3127178" y="68580"/>
                </a:lnTo>
                <a:lnTo>
                  <a:pt x="3086042" y="68580"/>
                </a:lnTo>
                <a:lnTo>
                  <a:pt x="3086487" y="69850"/>
                </a:lnTo>
                <a:close/>
              </a:path>
              <a:path w="3131820" h="511810">
                <a:moveTo>
                  <a:pt x="45002" y="69850"/>
                </a:moveTo>
                <a:lnTo>
                  <a:pt x="45446" y="68580"/>
                </a:lnTo>
                <a:lnTo>
                  <a:pt x="45637" y="68580"/>
                </a:lnTo>
                <a:lnTo>
                  <a:pt x="45002" y="69850"/>
                </a:lnTo>
                <a:close/>
              </a:path>
              <a:path w="3131820" h="511810">
                <a:moveTo>
                  <a:pt x="3087795" y="72390"/>
                </a:moveTo>
                <a:lnTo>
                  <a:pt x="3086042" y="68580"/>
                </a:lnTo>
                <a:lnTo>
                  <a:pt x="3127178" y="68580"/>
                </a:lnTo>
                <a:lnTo>
                  <a:pt x="3128058" y="71120"/>
                </a:lnTo>
                <a:lnTo>
                  <a:pt x="3087389" y="71120"/>
                </a:lnTo>
                <a:lnTo>
                  <a:pt x="3087795" y="72390"/>
                </a:lnTo>
                <a:close/>
              </a:path>
              <a:path w="3131820" h="511810">
                <a:moveTo>
                  <a:pt x="43707" y="72390"/>
                </a:moveTo>
                <a:lnTo>
                  <a:pt x="44100" y="71120"/>
                </a:lnTo>
                <a:lnTo>
                  <a:pt x="44287" y="71120"/>
                </a:lnTo>
                <a:lnTo>
                  <a:pt x="43707" y="72390"/>
                </a:lnTo>
                <a:close/>
              </a:path>
              <a:path w="3131820" h="511810">
                <a:moveTo>
                  <a:pt x="3088963" y="74930"/>
                </a:moveTo>
                <a:lnTo>
                  <a:pt x="3087389" y="71120"/>
                </a:lnTo>
                <a:lnTo>
                  <a:pt x="3128058" y="71120"/>
                </a:lnTo>
                <a:lnTo>
                  <a:pt x="3128498" y="72390"/>
                </a:lnTo>
                <a:lnTo>
                  <a:pt x="3128775" y="73660"/>
                </a:lnTo>
                <a:lnTo>
                  <a:pt x="3088608" y="73660"/>
                </a:lnTo>
                <a:lnTo>
                  <a:pt x="3088963" y="74930"/>
                </a:lnTo>
                <a:close/>
              </a:path>
              <a:path w="3131820" h="511810">
                <a:moveTo>
                  <a:pt x="42525" y="74930"/>
                </a:moveTo>
                <a:lnTo>
                  <a:pt x="42881" y="73660"/>
                </a:lnTo>
                <a:lnTo>
                  <a:pt x="43050" y="73660"/>
                </a:lnTo>
                <a:lnTo>
                  <a:pt x="42525" y="74930"/>
                </a:lnTo>
                <a:close/>
              </a:path>
              <a:path w="3131820" h="511810">
                <a:moveTo>
                  <a:pt x="3090017" y="77470"/>
                </a:moveTo>
                <a:lnTo>
                  <a:pt x="3088608" y="73660"/>
                </a:lnTo>
                <a:lnTo>
                  <a:pt x="3128775" y="73660"/>
                </a:lnTo>
                <a:lnTo>
                  <a:pt x="3129327" y="76200"/>
                </a:lnTo>
                <a:lnTo>
                  <a:pt x="3089700" y="76200"/>
                </a:lnTo>
                <a:lnTo>
                  <a:pt x="3090017" y="77470"/>
                </a:lnTo>
                <a:close/>
              </a:path>
              <a:path w="3131820" h="511810">
                <a:moveTo>
                  <a:pt x="41471" y="77470"/>
                </a:moveTo>
                <a:lnTo>
                  <a:pt x="41789" y="76200"/>
                </a:lnTo>
                <a:lnTo>
                  <a:pt x="41941" y="76200"/>
                </a:lnTo>
                <a:lnTo>
                  <a:pt x="41471" y="77470"/>
                </a:lnTo>
                <a:close/>
              </a:path>
              <a:path w="3131820" h="511810">
                <a:moveTo>
                  <a:pt x="3090945" y="80010"/>
                </a:moveTo>
                <a:lnTo>
                  <a:pt x="3089700" y="76200"/>
                </a:lnTo>
                <a:lnTo>
                  <a:pt x="3129327" y="76200"/>
                </a:lnTo>
                <a:lnTo>
                  <a:pt x="3129603" y="77470"/>
                </a:lnTo>
                <a:lnTo>
                  <a:pt x="3129819" y="78740"/>
                </a:lnTo>
                <a:lnTo>
                  <a:pt x="3090665" y="78740"/>
                </a:lnTo>
                <a:lnTo>
                  <a:pt x="3090945" y="80010"/>
                </a:lnTo>
                <a:close/>
              </a:path>
              <a:path w="3131820" h="511810">
                <a:moveTo>
                  <a:pt x="40557" y="80010"/>
                </a:moveTo>
                <a:lnTo>
                  <a:pt x="40836" y="78740"/>
                </a:lnTo>
                <a:lnTo>
                  <a:pt x="40968" y="78740"/>
                </a:lnTo>
                <a:lnTo>
                  <a:pt x="40557" y="80010"/>
                </a:lnTo>
                <a:close/>
              </a:path>
              <a:path w="3131820" h="511810">
                <a:moveTo>
                  <a:pt x="3131375" y="91440"/>
                </a:moveTo>
                <a:lnTo>
                  <a:pt x="3093231" y="91440"/>
                </a:lnTo>
                <a:lnTo>
                  <a:pt x="3093129" y="90170"/>
                </a:lnTo>
                <a:lnTo>
                  <a:pt x="3092723" y="87630"/>
                </a:lnTo>
                <a:lnTo>
                  <a:pt x="3092176" y="85090"/>
                </a:lnTo>
                <a:lnTo>
                  <a:pt x="3091491" y="82550"/>
                </a:lnTo>
                <a:lnTo>
                  <a:pt x="3091719" y="82550"/>
                </a:lnTo>
                <a:lnTo>
                  <a:pt x="3090665" y="78740"/>
                </a:lnTo>
                <a:lnTo>
                  <a:pt x="3129819" y="78740"/>
                </a:lnTo>
                <a:lnTo>
                  <a:pt x="3130467" y="82550"/>
                </a:lnTo>
                <a:lnTo>
                  <a:pt x="3131089" y="87630"/>
                </a:lnTo>
                <a:lnTo>
                  <a:pt x="3131375" y="91440"/>
                </a:lnTo>
                <a:close/>
              </a:path>
              <a:path w="3131820" h="511810">
                <a:moveTo>
                  <a:pt x="39122" y="86360"/>
                </a:moveTo>
                <a:lnTo>
                  <a:pt x="39312" y="85090"/>
                </a:lnTo>
                <a:lnTo>
                  <a:pt x="39122" y="86360"/>
                </a:lnTo>
                <a:close/>
              </a:path>
              <a:path w="3131820" h="511810">
                <a:moveTo>
                  <a:pt x="3092367" y="86360"/>
                </a:moveTo>
                <a:lnTo>
                  <a:pt x="3092075" y="85090"/>
                </a:lnTo>
                <a:lnTo>
                  <a:pt x="3092367" y="86360"/>
                </a:lnTo>
                <a:close/>
              </a:path>
              <a:path w="3131820" h="511810">
                <a:moveTo>
                  <a:pt x="38614" y="88900"/>
                </a:moveTo>
                <a:lnTo>
                  <a:pt x="38766" y="87630"/>
                </a:lnTo>
                <a:lnTo>
                  <a:pt x="38614" y="88900"/>
                </a:lnTo>
                <a:close/>
              </a:path>
              <a:path w="3131820" h="511810">
                <a:moveTo>
                  <a:pt x="3092875" y="88900"/>
                </a:moveTo>
                <a:lnTo>
                  <a:pt x="3092642" y="87630"/>
                </a:lnTo>
                <a:lnTo>
                  <a:pt x="3092875" y="88900"/>
                </a:lnTo>
                <a:close/>
              </a:path>
              <a:path w="3131820" h="511810">
                <a:moveTo>
                  <a:pt x="38304" y="91093"/>
                </a:moveTo>
                <a:lnTo>
                  <a:pt x="38360" y="90170"/>
                </a:lnTo>
                <a:lnTo>
                  <a:pt x="38304" y="91093"/>
                </a:lnTo>
                <a:close/>
              </a:path>
              <a:path w="3131820" h="511810">
                <a:moveTo>
                  <a:pt x="3093184" y="91093"/>
                </a:moveTo>
                <a:lnTo>
                  <a:pt x="3093061" y="90170"/>
                </a:lnTo>
                <a:lnTo>
                  <a:pt x="3093184" y="91093"/>
                </a:lnTo>
                <a:close/>
              </a:path>
              <a:path w="3131820" h="511810">
                <a:moveTo>
                  <a:pt x="38284" y="91440"/>
                </a:moveTo>
                <a:lnTo>
                  <a:pt x="38304" y="91093"/>
                </a:lnTo>
                <a:lnTo>
                  <a:pt x="38284" y="91440"/>
                </a:lnTo>
                <a:close/>
              </a:path>
              <a:path w="3131820" h="511810">
                <a:moveTo>
                  <a:pt x="3131527" y="95250"/>
                </a:moveTo>
                <a:lnTo>
                  <a:pt x="3093434" y="95250"/>
                </a:lnTo>
                <a:lnTo>
                  <a:pt x="3093396" y="93980"/>
                </a:lnTo>
                <a:lnTo>
                  <a:pt x="3093281" y="92710"/>
                </a:lnTo>
                <a:lnTo>
                  <a:pt x="3093184" y="91093"/>
                </a:lnTo>
                <a:lnTo>
                  <a:pt x="3093231" y="91440"/>
                </a:lnTo>
                <a:lnTo>
                  <a:pt x="3131375" y="91440"/>
                </a:lnTo>
                <a:lnTo>
                  <a:pt x="3131499" y="93980"/>
                </a:lnTo>
                <a:lnTo>
                  <a:pt x="3131527" y="95250"/>
                </a:lnTo>
                <a:close/>
              </a:path>
              <a:path w="3131820" h="511810">
                <a:moveTo>
                  <a:pt x="38086" y="94742"/>
                </a:moveTo>
                <a:lnTo>
                  <a:pt x="38106" y="93980"/>
                </a:lnTo>
                <a:lnTo>
                  <a:pt x="38086" y="94742"/>
                </a:lnTo>
                <a:close/>
              </a:path>
              <a:path w="3131820" h="511810">
                <a:moveTo>
                  <a:pt x="3093426" y="95122"/>
                </a:moveTo>
                <a:lnTo>
                  <a:pt x="3093358" y="93980"/>
                </a:lnTo>
                <a:lnTo>
                  <a:pt x="3093426" y="95122"/>
                </a:lnTo>
                <a:close/>
              </a:path>
              <a:path w="3131820" h="511810">
                <a:moveTo>
                  <a:pt x="38072" y="95250"/>
                </a:moveTo>
                <a:lnTo>
                  <a:pt x="38086" y="94742"/>
                </a:lnTo>
                <a:lnTo>
                  <a:pt x="38072" y="95250"/>
                </a:lnTo>
                <a:close/>
              </a:path>
              <a:path w="3131820" h="511810">
                <a:moveTo>
                  <a:pt x="3131585" y="414020"/>
                </a:moveTo>
                <a:lnTo>
                  <a:pt x="3093485" y="414020"/>
                </a:lnTo>
                <a:lnTo>
                  <a:pt x="3093497" y="412750"/>
                </a:lnTo>
                <a:lnTo>
                  <a:pt x="3093485" y="97790"/>
                </a:lnTo>
                <a:lnTo>
                  <a:pt x="3093426" y="95122"/>
                </a:lnTo>
                <a:lnTo>
                  <a:pt x="3093434" y="95250"/>
                </a:lnTo>
                <a:lnTo>
                  <a:pt x="3131527" y="95250"/>
                </a:lnTo>
                <a:lnTo>
                  <a:pt x="3131585" y="414020"/>
                </a:lnTo>
                <a:close/>
              </a:path>
              <a:path w="3131820" h="511810">
                <a:moveTo>
                  <a:pt x="38038" y="414020"/>
                </a:moveTo>
                <a:lnTo>
                  <a:pt x="38004" y="412750"/>
                </a:lnTo>
                <a:lnTo>
                  <a:pt x="38038" y="414020"/>
                </a:lnTo>
                <a:close/>
              </a:path>
              <a:path w="3131820" h="511810">
                <a:moveTo>
                  <a:pt x="3093485" y="413226"/>
                </a:moveTo>
                <a:lnTo>
                  <a:pt x="3093485" y="412750"/>
                </a:lnTo>
                <a:lnTo>
                  <a:pt x="3093485" y="413226"/>
                </a:lnTo>
                <a:close/>
              </a:path>
              <a:path w="3131820" h="511810">
                <a:moveTo>
                  <a:pt x="3131343" y="420370"/>
                </a:moveTo>
                <a:lnTo>
                  <a:pt x="3093129" y="420370"/>
                </a:lnTo>
                <a:lnTo>
                  <a:pt x="3093434" y="416560"/>
                </a:lnTo>
                <a:lnTo>
                  <a:pt x="3093485" y="413226"/>
                </a:lnTo>
                <a:lnTo>
                  <a:pt x="3093485" y="414020"/>
                </a:lnTo>
                <a:lnTo>
                  <a:pt x="3131585" y="414020"/>
                </a:lnTo>
                <a:lnTo>
                  <a:pt x="3131470" y="419099"/>
                </a:lnTo>
                <a:lnTo>
                  <a:pt x="3131343" y="420370"/>
                </a:lnTo>
                <a:close/>
              </a:path>
              <a:path w="3131820" h="511810">
                <a:moveTo>
                  <a:pt x="38428" y="420370"/>
                </a:moveTo>
                <a:lnTo>
                  <a:pt x="38258" y="419099"/>
                </a:lnTo>
                <a:lnTo>
                  <a:pt x="38428" y="420370"/>
                </a:lnTo>
                <a:close/>
              </a:path>
              <a:path w="3131820" h="511810">
                <a:moveTo>
                  <a:pt x="3131089" y="422910"/>
                </a:moveTo>
                <a:lnTo>
                  <a:pt x="3092723" y="422910"/>
                </a:lnTo>
                <a:lnTo>
                  <a:pt x="3093231" y="419099"/>
                </a:lnTo>
                <a:lnTo>
                  <a:pt x="3093129" y="420370"/>
                </a:lnTo>
                <a:lnTo>
                  <a:pt x="3131343" y="420370"/>
                </a:lnTo>
                <a:lnTo>
                  <a:pt x="3131089" y="422910"/>
                </a:lnTo>
                <a:close/>
              </a:path>
              <a:path w="3131820" h="511810">
                <a:moveTo>
                  <a:pt x="38847" y="422910"/>
                </a:moveTo>
                <a:lnTo>
                  <a:pt x="38614" y="421640"/>
                </a:lnTo>
                <a:lnTo>
                  <a:pt x="38847" y="422910"/>
                </a:lnTo>
                <a:close/>
              </a:path>
              <a:path w="3131820" h="511810">
                <a:moveTo>
                  <a:pt x="3130251" y="429260"/>
                </a:moveTo>
                <a:lnTo>
                  <a:pt x="3091491" y="429260"/>
                </a:lnTo>
                <a:lnTo>
                  <a:pt x="3092367" y="425450"/>
                </a:lnTo>
                <a:lnTo>
                  <a:pt x="3092176" y="425450"/>
                </a:lnTo>
                <a:lnTo>
                  <a:pt x="3092875" y="421640"/>
                </a:lnTo>
                <a:lnTo>
                  <a:pt x="3092723" y="422910"/>
                </a:lnTo>
                <a:lnTo>
                  <a:pt x="3131089" y="422910"/>
                </a:lnTo>
                <a:lnTo>
                  <a:pt x="3130467" y="427990"/>
                </a:lnTo>
                <a:lnTo>
                  <a:pt x="3130251" y="429260"/>
                </a:lnTo>
                <a:close/>
              </a:path>
              <a:path w="3131820" h="511810">
                <a:moveTo>
                  <a:pt x="40125" y="429260"/>
                </a:moveTo>
                <a:lnTo>
                  <a:pt x="39770" y="427990"/>
                </a:lnTo>
                <a:lnTo>
                  <a:pt x="40125" y="429260"/>
                </a:lnTo>
                <a:close/>
              </a:path>
              <a:path w="3131820" h="511810">
                <a:moveTo>
                  <a:pt x="3129819" y="431800"/>
                </a:moveTo>
                <a:lnTo>
                  <a:pt x="3090665" y="431800"/>
                </a:lnTo>
                <a:lnTo>
                  <a:pt x="3091719" y="427990"/>
                </a:lnTo>
                <a:lnTo>
                  <a:pt x="3091491" y="429260"/>
                </a:lnTo>
                <a:lnTo>
                  <a:pt x="3130251" y="429260"/>
                </a:lnTo>
                <a:lnTo>
                  <a:pt x="3129819" y="431800"/>
                </a:lnTo>
                <a:close/>
              </a:path>
              <a:path w="3131820" h="511810">
                <a:moveTo>
                  <a:pt x="40968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68" y="431800"/>
                </a:lnTo>
                <a:close/>
              </a:path>
              <a:path w="3131820" h="511810">
                <a:moveTo>
                  <a:pt x="3129327" y="434340"/>
                </a:moveTo>
                <a:lnTo>
                  <a:pt x="3089700" y="434340"/>
                </a:lnTo>
                <a:lnTo>
                  <a:pt x="3090945" y="430530"/>
                </a:lnTo>
                <a:lnTo>
                  <a:pt x="3090665" y="431800"/>
                </a:lnTo>
                <a:lnTo>
                  <a:pt x="3129819" y="431800"/>
                </a:lnTo>
                <a:lnTo>
                  <a:pt x="3129603" y="433070"/>
                </a:lnTo>
                <a:lnTo>
                  <a:pt x="3129327" y="434340"/>
                </a:lnTo>
                <a:close/>
              </a:path>
              <a:path w="3131820" h="511810">
                <a:moveTo>
                  <a:pt x="41941" y="434340"/>
                </a:moveTo>
                <a:lnTo>
                  <a:pt x="41789" y="434340"/>
                </a:lnTo>
                <a:lnTo>
                  <a:pt x="41471" y="433070"/>
                </a:lnTo>
                <a:lnTo>
                  <a:pt x="41941" y="434340"/>
                </a:lnTo>
                <a:close/>
              </a:path>
              <a:path w="3131820" h="511810">
                <a:moveTo>
                  <a:pt x="3124758" y="449580"/>
                </a:moveTo>
                <a:lnTo>
                  <a:pt x="3081318" y="449580"/>
                </a:lnTo>
                <a:lnTo>
                  <a:pt x="3083515" y="447040"/>
                </a:lnTo>
                <a:lnTo>
                  <a:pt x="3083007" y="447040"/>
                </a:lnTo>
                <a:lnTo>
                  <a:pt x="3085064" y="444500"/>
                </a:lnTo>
                <a:lnTo>
                  <a:pt x="3084582" y="444500"/>
                </a:lnTo>
                <a:lnTo>
                  <a:pt x="3086487" y="441960"/>
                </a:lnTo>
                <a:lnTo>
                  <a:pt x="3086042" y="441960"/>
                </a:lnTo>
                <a:lnTo>
                  <a:pt x="3087795" y="439420"/>
                </a:lnTo>
                <a:lnTo>
                  <a:pt x="3087389" y="439420"/>
                </a:lnTo>
                <a:lnTo>
                  <a:pt x="3088963" y="436880"/>
                </a:lnTo>
                <a:lnTo>
                  <a:pt x="3088608" y="436880"/>
                </a:lnTo>
                <a:lnTo>
                  <a:pt x="3090017" y="433070"/>
                </a:lnTo>
                <a:lnTo>
                  <a:pt x="3089700" y="434340"/>
                </a:lnTo>
                <a:lnTo>
                  <a:pt x="3129327" y="434340"/>
                </a:lnTo>
                <a:lnTo>
                  <a:pt x="3128498" y="438150"/>
                </a:lnTo>
                <a:lnTo>
                  <a:pt x="3127178" y="441960"/>
                </a:lnTo>
                <a:lnTo>
                  <a:pt x="3125641" y="447040"/>
                </a:lnTo>
                <a:lnTo>
                  <a:pt x="3124758" y="449580"/>
                </a:lnTo>
                <a:close/>
              </a:path>
              <a:path w="3131820" h="511810">
                <a:moveTo>
                  <a:pt x="50408" y="449580"/>
                </a:moveTo>
                <a:lnTo>
                  <a:pt x="50171" y="449580"/>
                </a:lnTo>
                <a:lnTo>
                  <a:pt x="49625" y="448310"/>
                </a:lnTo>
                <a:lnTo>
                  <a:pt x="50408" y="449580"/>
                </a:lnTo>
                <a:close/>
              </a:path>
              <a:path w="3131820" h="511810">
                <a:moveTo>
                  <a:pt x="3123876" y="452120"/>
                </a:moveTo>
                <a:lnTo>
                  <a:pt x="3079515" y="452120"/>
                </a:lnTo>
                <a:lnTo>
                  <a:pt x="3081864" y="448310"/>
                </a:lnTo>
                <a:lnTo>
                  <a:pt x="3081318" y="449580"/>
                </a:lnTo>
                <a:lnTo>
                  <a:pt x="3124758" y="449580"/>
                </a:lnTo>
                <a:lnTo>
                  <a:pt x="3123876" y="452120"/>
                </a:lnTo>
                <a:close/>
              </a:path>
              <a:path w="3131820" h="511810">
                <a:moveTo>
                  <a:pt x="52220" y="452120"/>
                </a:moveTo>
                <a:lnTo>
                  <a:pt x="51974" y="452120"/>
                </a:lnTo>
                <a:lnTo>
                  <a:pt x="51390" y="450850"/>
                </a:lnTo>
                <a:lnTo>
                  <a:pt x="52220" y="452120"/>
                </a:lnTo>
                <a:close/>
              </a:path>
              <a:path w="3131820" h="511810">
                <a:moveTo>
                  <a:pt x="3122563" y="454660"/>
                </a:moveTo>
                <a:lnTo>
                  <a:pt x="3077610" y="454660"/>
                </a:lnTo>
                <a:lnTo>
                  <a:pt x="3080099" y="450850"/>
                </a:lnTo>
                <a:lnTo>
                  <a:pt x="3079515" y="452120"/>
                </a:lnTo>
                <a:lnTo>
                  <a:pt x="3123876" y="452120"/>
                </a:lnTo>
                <a:lnTo>
                  <a:pt x="3122563" y="454660"/>
                </a:lnTo>
                <a:close/>
              </a:path>
              <a:path w="3131820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90"/>
                </a:lnTo>
                <a:lnTo>
                  <a:pt x="54578" y="454660"/>
                </a:lnTo>
                <a:close/>
              </a:path>
              <a:path w="3131820" h="511810">
                <a:moveTo>
                  <a:pt x="3120468" y="458470"/>
                </a:moveTo>
                <a:lnTo>
                  <a:pt x="3073507" y="458470"/>
                </a:lnTo>
                <a:lnTo>
                  <a:pt x="3076251" y="455930"/>
                </a:lnTo>
                <a:lnTo>
                  <a:pt x="3075603" y="455930"/>
                </a:lnTo>
                <a:lnTo>
                  <a:pt x="3078219" y="453390"/>
                </a:lnTo>
                <a:lnTo>
                  <a:pt x="3077610" y="454660"/>
                </a:lnTo>
                <a:lnTo>
                  <a:pt x="3122563" y="454660"/>
                </a:lnTo>
                <a:lnTo>
                  <a:pt x="3121907" y="455930"/>
                </a:lnTo>
                <a:lnTo>
                  <a:pt x="3120468" y="458470"/>
                </a:lnTo>
                <a:close/>
              </a:path>
              <a:path w="3131820" h="511810">
                <a:moveTo>
                  <a:pt x="58743" y="458470"/>
                </a:moveTo>
                <a:lnTo>
                  <a:pt x="57981" y="458470"/>
                </a:lnTo>
                <a:lnTo>
                  <a:pt x="57308" y="457200"/>
                </a:lnTo>
                <a:lnTo>
                  <a:pt x="58743" y="458470"/>
                </a:lnTo>
                <a:close/>
              </a:path>
              <a:path w="3131820" h="511810">
                <a:moveTo>
                  <a:pt x="3118567" y="462280"/>
                </a:moveTo>
                <a:lnTo>
                  <a:pt x="3069024" y="462280"/>
                </a:lnTo>
                <a:lnTo>
                  <a:pt x="3072009" y="459740"/>
                </a:lnTo>
                <a:lnTo>
                  <a:pt x="3071310" y="459740"/>
                </a:lnTo>
                <a:lnTo>
                  <a:pt x="3074181" y="457200"/>
                </a:lnTo>
                <a:lnTo>
                  <a:pt x="3073507" y="458470"/>
                </a:lnTo>
                <a:lnTo>
                  <a:pt x="3120468" y="458470"/>
                </a:lnTo>
                <a:lnTo>
                  <a:pt x="3119748" y="459740"/>
                </a:lnTo>
                <a:lnTo>
                  <a:pt x="3118567" y="462280"/>
                </a:lnTo>
                <a:close/>
              </a:path>
              <a:path w="3131820" h="511810">
                <a:moveTo>
                  <a:pt x="63277" y="462280"/>
                </a:moveTo>
                <a:lnTo>
                  <a:pt x="62464" y="462280"/>
                </a:lnTo>
                <a:lnTo>
                  <a:pt x="61728" y="461010"/>
                </a:lnTo>
                <a:lnTo>
                  <a:pt x="63277" y="462280"/>
                </a:lnTo>
                <a:close/>
              </a:path>
              <a:path w="3131820" h="511810">
                <a:moveTo>
                  <a:pt x="3117977" y="463550"/>
                </a:moveTo>
                <a:lnTo>
                  <a:pt x="3066662" y="463550"/>
                </a:lnTo>
                <a:lnTo>
                  <a:pt x="3069761" y="461010"/>
                </a:lnTo>
                <a:lnTo>
                  <a:pt x="3069024" y="462280"/>
                </a:lnTo>
                <a:lnTo>
                  <a:pt x="3118567" y="462280"/>
                </a:lnTo>
                <a:lnTo>
                  <a:pt x="3117977" y="463550"/>
                </a:lnTo>
                <a:close/>
              </a:path>
              <a:path w="3131820" h="511810">
                <a:moveTo>
                  <a:pt x="65671" y="463550"/>
                </a:moveTo>
                <a:lnTo>
                  <a:pt x="64827" y="463550"/>
                </a:lnTo>
                <a:lnTo>
                  <a:pt x="64065" y="462280"/>
                </a:lnTo>
                <a:lnTo>
                  <a:pt x="65671" y="463550"/>
                </a:lnTo>
                <a:close/>
              </a:path>
              <a:path w="3131820" h="511810">
                <a:moveTo>
                  <a:pt x="3111133" y="473710"/>
                </a:moveTo>
                <a:lnTo>
                  <a:pt x="3039205" y="473710"/>
                </a:lnTo>
                <a:lnTo>
                  <a:pt x="3043154" y="472440"/>
                </a:lnTo>
                <a:lnTo>
                  <a:pt x="3045174" y="472440"/>
                </a:lnTo>
                <a:lnTo>
                  <a:pt x="3048996" y="471170"/>
                </a:lnTo>
                <a:lnTo>
                  <a:pt x="3050914" y="471170"/>
                </a:lnTo>
                <a:lnTo>
                  <a:pt x="3054584" y="469900"/>
                </a:lnTo>
                <a:lnTo>
                  <a:pt x="3053708" y="469900"/>
                </a:lnTo>
                <a:lnTo>
                  <a:pt x="3057290" y="468630"/>
                </a:lnTo>
                <a:lnTo>
                  <a:pt x="3056439" y="468630"/>
                </a:lnTo>
                <a:lnTo>
                  <a:pt x="3059931" y="467360"/>
                </a:lnTo>
                <a:lnTo>
                  <a:pt x="3059093" y="467360"/>
                </a:lnTo>
                <a:lnTo>
                  <a:pt x="3062509" y="466090"/>
                </a:lnTo>
                <a:lnTo>
                  <a:pt x="3061696" y="466090"/>
                </a:lnTo>
                <a:lnTo>
                  <a:pt x="3064998" y="464820"/>
                </a:lnTo>
                <a:lnTo>
                  <a:pt x="3064211" y="464820"/>
                </a:lnTo>
                <a:lnTo>
                  <a:pt x="3067424" y="462280"/>
                </a:lnTo>
                <a:lnTo>
                  <a:pt x="3066662" y="463550"/>
                </a:lnTo>
                <a:lnTo>
                  <a:pt x="3117977" y="463550"/>
                </a:lnTo>
                <a:lnTo>
                  <a:pt x="3117386" y="464820"/>
                </a:lnTo>
                <a:lnTo>
                  <a:pt x="3114833" y="468630"/>
                </a:lnTo>
                <a:lnTo>
                  <a:pt x="3112103" y="472440"/>
                </a:lnTo>
                <a:lnTo>
                  <a:pt x="3111133" y="473710"/>
                </a:lnTo>
                <a:close/>
              </a:path>
              <a:path w="3131820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40"/>
                </a:lnTo>
                <a:lnTo>
                  <a:pt x="95345" y="473710"/>
                </a:lnTo>
                <a:close/>
              </a:path>
              <a:path w="3131820" h="511810">
                <a:moveTo>
                  <a:pt x="3039205" y="473710"/>
                </a:moveTo>
                <a:lnTo>
                  <a:pt x="3036157" y="473710"/>
                </a:lnTo>
                <a:lnTo>
                  <a:pt x="3040170" y="472440"/>
                </a:lnTo>
                <a:lnTo>
                  <a:pt x="3039205" y="473710"/>
                </a:lnTo>
                <a:close/>
              </a:path>
              <a:path w="3131820" h="511810">
                <a:moveTo>
                  <a:pt x="3038557" y="511810"/>
                </a:moveTo>
                <a:lnTo>
                  <a:pt x="92932" y="511810"/>
                </a:lnTo>
                <a:lnTo>
                  <a:pt x="87953" y="510540"/>
                </a:lnTo>
                <a:lnTo>
                  <a:pt x="3043535" y="510540"/>
                </a:lnTo>
                <a:lnTo>
                  <a:pt x="3038557" y="51181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852" y="1408175"/>
            <a:ext cx="760730" cy="762000"/>
          </a:xfrm>
          <a:custGeom>
            <a:avLst/>
            <a:gdLst/>
            <a:ahLst/>
            <a:cxnLst/>
            <a:rect l="l" t="t" r="r" b="b"/>
            <a:pathLst>
              <a:path w="760730" h="762000">
                <a:moveTo>
                  <a:pt x="411479" y="762000"/>
                </a:moveTo>
                <a:lnTo>
                  <a:pt x="0" y="413004"/>
                </a:lnTo>
                <a:lnTo>
                  <a:pt x="348995" y="0"/>
                </a:lnTo>
                <a:lnTo>
                  <a:pt x="760475" y="348996"/>
                </a:lnTo>
                <a:lnTo>
                  <a:pt x="411479" y="76200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4826" y="1382026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25" y="814730"/>
                </a:moveTo>
                <a:lnTo>
                  <a:pt x="0" y="441312"/>
                </a:lnTo>
                <a:lnTo>
                  <a:pt x="373430" y="0"/>
                </a:lnTo>
                <a:lnTo>
                  <a:pt x="419703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19" y="424535"/>
                </a:lnTo>
                <a:lnTo>
                  <a:pt x="39154" y="424535"/>
                </a:lnTo>
                <a:lnTo>
                  <a:pt x="41401" y="451383"/>
                </a:lnTo>
                <a:lnTo>
                  <a:pt x="70883" y="451383"/>
                </a:lnTo>
                <a:lnTo>
                  <a:pt x="436839" y="761035"/>
                </a:lnTo>
                <a:lnTo>
                  <a:pt x="424535" y="775576"/>
                </a:lnTo>
                <a:lnTo>
                  <a:pt x="474455" y="775576"/>
                </a:lnTo>
                <a:lnTo>
                  <a:pt x="441325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7" y="377890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703" y="39154"/>
                </a:lnTo>
                <a:lnTo>
                  <a:pt x="802840" y="363346"/>
                </a:lnTo>
                <a:lnTo>
                  <a:pt x="773353" y="363346"/>
                </a:lnTo>
                <a:lnTo>
                  <a:pt x="761047" y="377890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7" y="377890"/>
                </a:lnTo>
                <a:lnTo>
                  <a:pt x="773353" y="363346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7" y="390194"/>
                </a:moveTo>
                <a:lnTo>
                  <a:pt x="775588" y="390194"/>
                </a:lnTo>
                <a:lnTo>
                  <a:pt x="773353" y="363346"/>
                </a:lnTo>
                <a:lnTo>
                  <a:pt x="802840" y="363346"/>
                </a:lnTo>
                <a:lnTo>
                  <a:pt x="814743" y="373418"/>
                </a:lnTo>
                <a:lnTo>
                  <a:pt x="800547" y="390194"/>
                </a:lnTo>
                <a:close/>
              </a:path>
              <a:path w="815339" h="815339">
                <a:moveTo>
                  <a:pt x="474455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5"/>
                </a:lnTo>
                <a:lnTo>
                  <a:pt x="761047" y="377890"/>
                </a:lnTo>
                <a:lnTo>
                  <a:pt x="775588" y="390194"/>
                </a:lnTo>
                <a:lnTo>
                  <a:pt x="800547" y="390194"/>
                </a:lnTo>
                <a:lnTo>
                  <a:pt x="474455" y="775576"/>
                </a:lnTo>
                <a:close/>
              </a:path>
              <a:path w="815339" h="815339">
                <a:moveTo>
                  <a:pt x="41401" y="451383"/>
                </a:moveTo>
                <a:lnTo>
                  <a:pt x="39154" y="424535"/>
                </a:lnTo>
                <a:lnTo>
                  <a:pt x="53702" y="436845"/>
                </a:lnTo>
                <a:lnTo>
                  <a:pt x="41401" y="451383"/>
                </a:lnTo>
                <a:close/>
              </a:path>
              <a:path w="815339" h="815339">
                <a:moveTo>
                  <a:pt x="53702" y="436845"/>
                </a:moveTo>
                <a:lnTo>
                  <a:pt x="39154" y="424535"/>
                </a:lnTo>
                <a:lnTo>
                  <a:pt x="64119" y="424535"/>
                </a:lnTo>
                <a:lnTo>
                  <a:pt x="53702" y="436845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401" y="451383"/>
                </a:lnTo>
                <a:lnTo>
                  <a:pt x="53702" y="436845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5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  <a:tabLst>
                <a:tab pos="1007744" algn="l"/>
              </a:tabLst>
            </a:pPr>
            <a:r>
              <a:rPr dirty="0"/>
              <a:t>4	直线运动的位移</a:t>
            </a:r>
          </a:p>
          <a:p>
            <a:pPr marL="12700" marR="5080" indent="712470">
              <a:lnSpc>
                <a:spcPct val="119900"/>
              </a:lnSpc>
              <a:spcBef>
                <a:spcPts val="1315"/>
              </a:spcBef>
            </a:pP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以向东为正方向建立坐标系。某物体从</a:t>
            </a:r>
            <a:r>
              <a:rPr dirty="0" sz="2800" b="1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点运动</a:t>
            </a:r>
            <a:r>
              <a:rPr dirty="0" sz="2800" spc="-5" b="1" i="1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点，</a:t>
            </a:r>
            <a:r>
              <a:rPr dirty="0" sz="2800" b="1" i="1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点坐标为</a:t>
            </a:r>
            <a:r>
              <a:rPr dirty="0" sz="2800" b="1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baseline="-16975" sz="2700" b="1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，</a:t>
            </a:r>
            <a:r>
              <a:rPr dirty="0" sz="2800" b="1" i="1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点坐标</a:t>
            </a:r>
            <a:r>
              <a:rPr dirty="0" sz="2800" spc="-10" b="1" i="1">
                <a:solidFill>
                  <a:srgbClr val="000000"/>
                </a:solidFill>
                <a:latin typeface="华文楷体"/>
                <a:cs typeface="华文楷体"/>
              </a:rPr>
              <a:t>为</a:t>
            </a:r>
            <a:r>
              <a:rPr dirty="0" sz="2800" spc="-5" b="1" i="1">
                <a:solidFill>
                  <a:srgbClr val="000000"/>
                </a:solidFill>
                <a:latin typeface="华文楷体"/>
                <a:cs typeface="华文楷体"/>
              </a:rPr>
              <a:t> </a:t>
            </a:r>
            <a:r>
              <a:rPr dirty="0" sz="2800" b="1" i="1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dirty="0" baseline="-16975" sz="2700" b="1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dirty="0" sz="2800" b="1" i="1">
                <a:solidFill>
                  <a:srgbClr val="000000"/>
                </a:solidFill>
                <a:latin typeface="华文楷体"/>
                <a:cs typeface="华文楷体"/>
              </a:rPr>
              <a:t>。求物体的位移</a:t>
            </a:r>
            <a:r>
              <a:rPr dirty="0" sz="2800" spc="-10" b="1" i="1">
                <a:solidFill>
                  <a:srgbClr val="000000"/>
                </a:solidFill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7557" y="3849738"/>
            <a:ext cx="48387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>
                <a:solidFill>
                  <a:srgbClr val="FF0000"/>
                </a:solidFill>
                <a:latin typeface="Times New Roman"/>
                <a:cs typeface="Times New Roman"/>
              </a:rPr>
              <a:t>Δ</a:t>
            </a:r>
            <a:r>
              <a:rPr dirty="0" sz="3200" b="1" i="1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54820" y="3925303"/>
            <a:ext cx="4349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baseline="-16975" sz="2700" spc="22" b="1">
                <a:latin typeface="宋体"/>
                <a:cs typeface="宋体"/>
              </a:rPr>
              <a:t>１</a:t>
            </a:r>
            <a:endParaRPr baseline="-16975" sz="2700">
              <a:latin typeface="宋体"/>
              <a:cs typeface="宋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69582" y="3998328"/>
            <a:ext cx="4349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b="1" i="1">
                <a:latin typeface="Times New Roman"/>
                <a:cs typeface="Times New Roman"/>
              </a:rPr>
              <a:t>x</a:t>
            </a:r>
            <a:r>
              <a:rPr dirty="0" baseline="-16975" sz="2700" spc="22" b="1">
                <a:latin typeface="宋体"/>
                <a:cs typeface="宋体"/>
              </a:rPr>
              <a:t>２</a:t>
            </a:r>
            <a:endParaRPr baseline="-16975" sz="2700">
              <a:latin typeface="宋体"/>
              <a:cs typeface="宋体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18730" y="3746868"/>
            <a:ext cx="7993380" cy="190500"/>
          </a:xfrm>
          <a:custGeom>
            <a:avLst/>
            <a:gdLst/>
            <a:ahLst/>
            <a:cxnLst/>
            <a:rect l="l" t="t" r="r" b="b"/>
            <a:pathLst>
              <a:path w="7993380" h="190500">
                <a:moveTo>
                  <a:pt x="7675562" y="190500"/>
                </a:moveTo>
                <a:lnTo>
                  <a:pt x="7834312" y="95250"/>
                </a:lnTo>
                <a:lnTo>
                  <a:pt x="7675562" y="0"/>
                </a:lnTo>
                <a:lnTo>
                  <a:pt x="7887229" y="63500"/>
                </a:lnTo>
                <a:lnTo>
                  <a:pt x="7874000" y="63500"/>
                </a:lnTo>
                <a:lnTo>
                  <a:pt x="7874000" y="127000"/>
                </a:lnTo>
                <a:lnTo>
                  <a:pt x="7887229" y="127000"/>
                </a:lnTo>
                <a:lnTo>
                  <a:pt x="7675562" y="190500"/>
                </a:lnTo>
                <a:close/>
              </a:path>
              <a:path w="7993380" h="190500">
                <a:moveTo>
                  <a:pt x="7781395" y="127000"/>
                </a:moveTo>
                <a:lnTo>
                  <a:pt x="0" y="127000"/>
                </a:lnTo>
                <a:lnTo>
                  <a:pt x="0" y="63500"/>
                </a:lnTo>
                <a:lnTo>
                  <a:pt x="7781395" y="63500"/>
                </a:lnTo>
                <a:lnTo>
                  <a:pt x="7834312" y="95250"/>
                </a:lnTo>
                <a:lnTo>
                  <a:pt x="7781395" y="127000"/>
                </a:lnTo>
                <a:close/>
              </a:path>
              <a:path w="7993380" h="190500">
                <a:moveTo>
                  <a:pt x="7887229" y="127000"/>
                </a:moveTo>
                <a:lnTo>
                  <a:pt x="7874000" y="127000"/>
                </a:lnTo>
                <a:lnTo>
                  <a:pt x="7874000" y="63500"/>
                </a:lnTo>
                <a:lnTo>
                  <a:pt x="7887229" y="63500"/>
                </a:lnTo>
                <a:lnTo>
                  <a:pt x="7993062" y="95250"/>
                </a:lnTo>
                <a:lnTo>
                  <a:pt x="7887229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57145" y="3806875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x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18730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055355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991980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927017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63642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800267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35305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71930" y="3554780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21134" y="3865979"/>
            <a:ext cx="494030" cy="4730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900" spc="-120" b="1" i="1">
                <a:latin typeface="宋体"/>
                <a:cs typeface="宋体"/>
              </a:rPr>
              <a:t>Ｏ</a:t>
            </a:r>
            <a:endParaRPr sz="2900">
              <a:latin typeface="宋体"/>
              <a:cs typeface="宋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54820" y="3054400"/>
            <a:ext cx="2971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98145" y="3033763"/>
            <a:ext cx="2971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 i="1">
                <a:latin typeface="Times New Roman"/>
                <a:cs typeface="Times New Roman"/>
              </a:rPr>
              <a:t>B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914294" y="3794505"/>
            <a:ext cx="153796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659206" y="3794505"/>
            <a:ext cx="153797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63417" y="3727818"/>
            <a:ext cx="3672204" cy="228600"/>
          </a:xfrm>
          <a:custGeom>
            <a:avLst/>
            <a:gdLst/>
            <a:ahLst/>
            <a:cxnLst/>
            <a:rect l="l" t="t" r="r" b="b"/>
            <a:pathLst>
              <a:path w="3672204" h="228600">
                <a:moveTo>
                  <a:pt x="3443287" y="228600"/>
                </a:moveTo>
                <a:lnTo>
                  <a:pt x="3443287" y="0"/>
                </a:lnTo>
                <a:lnTo>
                  <a:pt x="3595687" y="76200"/>
                </a:lnTo>
                <a:lnTo>
                  <a:pt x="3500437" y="76200"/>
                </a:lnTo>
                <a:lnTo>
                  <a:pt x="3500437" y="152400"/>
                </a:lnTo>
                <a:lnTo>
                  <a:pt x="3595687" y="152400"/>
                </a:lnTo>
                <a:lnTo>
                  <a:pt x="3443287" y="228600"/>
                </a:lnTo>
                <a:close/>
              </a:path>
              <a:path w="3672204" h="228600">
                <a:moveTo>
                  <a:pt x="3443287" y="152400"/>
                </a:moveTo>
                <a:lnTo>
                  <a:pt x="0" y="152400"/>
                </a:lnTo>
                <a:lnTo>
                  <a:pt x="0" y="76200"/>
                </a:lnTo>
                <a:lnTo>
                  <a:pt x="3443287" y="76200"/>
                </a:lnTo>
                <a:lnTo>
                  <a:pt x="3443287" y="152400"/>
                </a:lnTo>
                <a:close/>
              </a:path>
              <a:path w="3672204" h="228600">
                <a:moveTo>
                  <a:pt x="3595687" y="152400"/>
                </a:moveTo>
                <a:lnTo>
                  <a:pt x="3500437" y="152400"/>
                </a:lnTo>
                <a:lnTo>
                  <a:pt x="3500437" y="76200"/>
                </a:lnTo>
                <a:lnTo>
                  <a:pt x="3595687" y="76200"/>
                </a:lnTo>
                <a:lnTo>
                  <a:pt x="3671887" y="114300"/>
                </a:lnTo>
                <a:lnTo>
                  <a:pt x="3595687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2955124" y="4801336"/>
            <a:ext cx="25901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latin typeface="宋体"/>
                <a:cs typeface="宋体"/>
              </a:rPr>
              <a:t>位移</a:t>
            </a:r>
            <a:r>
              <a:rPr dirty="0" sz="2800" spc="-10" b="1">
                <a:latin typeface="Times New Roman"/>
                <a:cs typeface="Times New Roman"/>
              </a:rPr>
              <a:t>Δ</a:t>
            </a:r>
            <a:r>
              <a:rPr dirty="0" sz="2800" spc="-10" b="1" i="1">
                <a:latin typeface="Times New Roman"/>
                <a:cs typeface="Times New Roman"/>
              </a:rPr>
              <a:t>x</a:t>
            </a:r>
            <a:r>
              <a:rPr dirty="0" sz="2800" spc="-10" b="1">
                <a:latin typeface="宋体"/>
                <a:cs typeface="宋体"/>
              </a:rPr>
              <a:t>＝</a:t>
            </a:r>
            <a:r>
              <a:rPr dirty="0" sz="2800" spc="-735" b="1">
                <a:latin typeface="宋体"/>
                <a:cs typeface="宋体"/>
              </a:rPr>
              <a:t> </a:t>
            </a:r>
            <a:r>
              <a:rPr dirty="0" sz="2800" spc="5" b="1" i="1">
                <a:latin typeface="Times New Roman"/>
                <a:cs typeface="Times New Roman"/>
              </a:rPr>
              <a:t>x</a:t>
            </a:r>
            <a:r>
              <a:rPr dirty="0" baseline="-16975" sz="2700" spc="7" b="1">
                <a:latin typeface="Times New Roman"/>
                <a:cs typeface="Times New Roman"/>
              </a:rPr>
              <a:t>2</a:t>
            </a:r>
            <a:r>
              <a:rPr dirty="0" baseline="-16975" sz="2700" spc="-37" b="1">
                <a:latin typeface="Times New Roman"/>
                <a:cs typeface="Times New Roman"/>
              </a:rPr>
              <a:t> </a:t>
            </a:r>
            <a:r>
              <a:rPr dirty="0" sz="2800" b="1">
                <a:latin typeface="宋体"/>
                <a:cs typeface="宋体"/>
              </a:rPr>
              <a:t>－</a:t>
            </a:r>
            <a:r>
              <a:rPr dirty="0" sz="2800" b="1" i="1">
                <a:latin typeface="Times New Roman"/>
                <a:cs typeface="Times New Roman"/>
              </a:rPr>
              <a:t>x</a:t>
            </a:r>
            <a:r>
              <a:rPr dirty="0" baseline="-16975" sz="2700" b="1">
                <a:latin typeface="Times New Roman"/>
                <a:cs typeface="Times New Roman"/>
              </a:rPr>
              <a:t>1</a:t>
            </a:r>
            <a:endParaRPr baseline="-16975" sz="27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3152" y="2016965"/>
            <a:ext cx="7145020" cy="40957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b="1" i="1">
                <a:latin typeface="华文楷体"/>
                <a:cs typeface="华文楷体"/>
              </a:rPr>
              <a:t>以向东为正方向建立坐标系。物体从</a:t>
            </a:r>
            <a:r>
              <a:rPr dirty="0" sz="2400" spc="-5" b="1" i="1">
                <a:latin typeface="Times New Roman"/>
                <a:cs typeface="Times New Roman"/>
              </a:rPr>
              <a:t>A</a:t>
            </a:r>
            <a:r>
              <a:rPr dirty="0" sz="2400" b="1" i="1">
                <a:latin typeface="华文楷体"/>
                <a:cs typeface="华文楷体"/>
              </a:rPr>
              <a:t>运动到</a:t>
            </a:r>
            <a:r>
              <a:rPr dirty="0" sz="2400" spc="-85" b="1" i="1">
                <a:latin typeface="Times New Roman"/>
                <a:cs typeface="Times New Roman"/>
              </a:rPr>
              <a:t>B</a:t>
            </a:r>
            <a:r>
              <a:rPr dirty="0" sz="2400" spc="-85" b="1" i="1">
                <a:latin typeface="华文楷体"/>
                <a:cs typeface="华文楷体"/>
              </a:rPr>
              <a:t>，</a:t>
            </a:r>
            <a:r>
              <a:rPr dirty="0" sz="2400" spc="-85" b="1" i="1">
                <a:latin typeface="Times New Roman"/>
                <a:cs typeface="Times New Roman"/>
              </a:rPr>
              <a:t>A</a:t>
            </a:r>
            <a:r>
              <a:rPr dirty="0" sz="2500" spc="-105" b="1" i="1">
                <a:latin typeface="华文楷体"/>
                <a:cs typeface="华文楷体"/>
              </a:rPr>
              <a:t>、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63152" y="2342705"/>
            <a:ext cx="7128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B</a:t>
            </a:r>
            <a:r>
              <a:rPr dirty="0" sz="2400" b="1" i="1">
                <a:latin typeface="华文楷体"/>
                <a:cs typeface="华文楷体"/>
              </a:rPr>
              <a:t>的坐标分别是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b="1" i="1">
                <a:latin typeface="Times New Roman"/>
                <a:cs typeface="Times New Roman"/>
              </a:rPr>
              <a:t>A</a:t>
            </a:r>
            <a:r>
              <a:rPr dirty="0" sz="2400" b="1" i="1">
                <a:latin typeface="华文楷体"/>
                <a:cs typeface="华文楷体"/>
              </a:rPr>
              <a:t>＝</a:t>
            </a:r>
            <a:r>
              <a:rPr dirty="0" sz="2400" b="1">
                <a:latin typeface="Times New Roman"/>
                <a:cs typeface="Times New Roman"/>
              </a:rPr>
              <a:t>3m</a:t>
            </a:r>
            <a:r>
              <a:rPr dirty="0" sz="2400" b="1" i="1">
                <a:latin typeface="华文楷体"/>
                <a:cs typeface="华文楷体"/>
              </a:rPr>
              <a:t>，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r>
              <a:rPr dirty="0" baseline="-17921" sz="2325" b="1" i="1">
                <a:latin typeface="Times New Roman"/>
                <a:cs typeface="Times New Roman"/>
              </a:rPr>
              <a:t>B</a:t>
            </a:r>
            <a:r>
              <a:rPr dirty="0" sz="2400" b="1">
                <a:latin typeface="Times New Roman"/>
                <a:cs typeface="Times New Roman"/>
              </a:rPr>
              <a:t>=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spc="-5" b="1" i="1">
                <a:latin typeface="华文楷体"/>
                <a:cs typeface="华文楷体"/>
              </a:rPr>
              <a:t>－</a:t>
            </a:r>
            <a:r>
              <a:rPr dirty="0" sz="2400" spc="-25" b="1" i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2m</a:t>
            </a:r>
            <a:r>
              <a:rPr dirty="0" sz="2400" b="1" i="1">
                <a:latin typeface="华文楷体"/>
                <a:cs typeface="华文楷体"/>
              </a:rPr>
              <a:t>，求物体的位移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34918" y="3243237"/>
            <a:ext cx="4681855" cy="228600"/>
          </a:xfrm>
          <a:custGeom>
            <a:avLst/>
            <a:gdLst/>
            <a:ahLst/>
            <a:cxnLst/>
            <a:rect l="l" t="t" r="r" b="b"/>
            <a:pathLst>
              <a:path w="4681855" h="228600">
                <a:moveTo>
                  <a:pt x="228600" y="228600"/>
                </a:moveTo>
                <a:lnTo>
                  <a:pt x="0" y="114300"/>
                </a:lnTo>
                <a:lnTo>
                  <a:pt x="228600" y="0"/>
                </a:lnTo>
                <a:lnTo>
                  <a:pt x="228600" y="76200"/>
                </a:lnTo>
                <a:lnTo>
                  <a:pt x="171450" y="76200"/>
                </a:lnTo>
                <a:lnTo>
                  <a:pt x="171450" y="152400"/>
                </a:lnTo>
                <a:lnTo>
                  <a:pt x="228600" y="152400"/>
                </a:lnTo>
                <a:lnTo>
                  <a:pt x="228600" y="228600"/>
                </a:lnTo>
                <a:close/>
              </a:path>
              <a:path w="4681855" h="228600">
                <a:moveTo>
                  <a:pt x="228600" y="152400"/>
                </a:moveTo>
                <a:lnTo>
                  <a:pt x="171450" y="152400"/>
                </a:lnTo>
                <a:lnTo>
                  <a:pt x="171450" y="76200"/>
                </a:lnTo>
                <a:lnTo>
                  <a:pt x="228600" y="76200"/>
                </a:lnTo>
                <a:lnTo>
                  <a:pt x="228600" y="152400"/>
                </a:lnTo>
                <a:close/>
              </a:path>
              <a:path w="4681855" h="228600">
                <a:moveTo>
                  <a:pt x="4681537" y="152400"/>
                </a:moveTo>
                <a:lnTo>
                  <a:pt x="228600" y="152400"/>
                </a:lnTo>
                <a:lnTo>
                  <a:pt x="228600" y="76200"/>
                </a:lnTo>
                <a:lnTo>
                  <a:pt x="4681537" y="76200"/>
                </a:lnTo>
                <a:lnTo>
                  <a:pt x="4681537" y="1524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58346" y="2795879"/>
            <a:ext cx="3689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Times New Roman"/>
                <a:cs typeface="Times New Roman"/>
              </a:rPr>
              <a:t>Δ</a:t>
            </a:r>
            <a:r>
              <a:rPr dirty="0" sz="2400" b="1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99881" y="4308462"/>
            <a:ext cx="7993380" cy="190500"/>
          </a:xfrm>
          <a:custGeom>
            <a:avLst/>
            <a:gdLst/>
            <a:ahLst/>
            <a:cxnLst/>
            <a:rect l="l" t="t" r="r" b="b"/>
            <a:pathLst>
              <a:path w="7993380" h="190500">
                <a:moveTo>
                  <a:pt x="7675562" y="190500"/>
                </a:moveTo>
                <a:lnTo>
                  <a:pt x="7834312" y="95250"/>
                </a:lnTo>
                <a:lnTo>
                  <a:pt x="7675562" y="0"/>
                </a:lnTo>
                <a:lnTo>
                  <a:pt x="7887229" y="63500"/>
                </a:lnTo>
                <a:lnTo>
                  <a:pt x="7874000" y="63500"/>
                </a:lnTo>
                <a:lnTo>
                  <a:pt x="7874000" y="127000"/>
                </a:lnTo>
                <a:lnTo>
                  <a:pt x="7887229" y="127000"/>
                </a:lnTo>
                <a:lnTo>
                  <a:pt x="7675562" y="190500"/>
                </a:lnTo>
                <a:close/>
              </a:path>
              <a:path w="7993380" h="190500">
                <a:moveTo>
                  <a:pt x="7781395" y="127000"/>
                </a:moveTo>
                <a:lnTo>
                  <a:pt x="0" y="127000"/>
                </a:lnTo>
                <a:lnTo>
                  <a:pt x="0" y="63500"/>
                </a:lnTo>
                <a:lnTo>
                  <a:pt x="7781395" y="63500"/>
                </a:lnTo>
                <a:lnTo>
                  <a:pt x="7834312" y="95250"/>
                </a:lnTo>
                <a:lnTo>
                  <a:pt x="7781395" y="127000"/>
                </a:lnTo>
                <a:close/>
              </a:path>
              <a:path w="7993380" h="190500">
                <a:moveTo>
                  <a:pt x="7887229" y="127000"/>
                </a:moveTo>
                <a:lnTo>
                  <a:pt x="7874000" y="127000"/>
                </a:lnTo>
                <a:lnTo>
                  <a:pt x="7874000" y="63500"/>
                </a:lnTo>
                <a:lnTo>
                  <a:pt x="7887229" y="63500"/>
                </a:lnTo>
                <a:lnTo>
                  <a:pt x="7993062" y="95250"/>
                </a:lnTo>
                <a:lnTo>
                  <a:pt x="7887229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838296" y="4375454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99881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136506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73131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008168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944793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881418" y="4116374"/>
            <a:ext cx="0" cy="287655"/>
          </a:xfrm>
          <a:custGeom>
            <a:avLst/>
            <a:gdLst/>
            <a:ahLst/>
            <a:cxnLst/>
            <a:rect l="l" t="t" r="r" b="b"/>
            <a:pathLst>
              <a:path w="0" h="287654">
                <a:moveTo>
                  <a:pt x="0" y="0"/>
                </a:moveTo>
                <a:lnTo>
                  <a:pt x="0" y="287337"/>
                </a:lnTo>
              </a:path>
            </a:pathLst>
          </a:custGeom>
          <a:ln w="635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784706" y="4384656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3811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21331" y="4133043"/>
            <a:ext cx="63500" cy="0"/>
          </a:xfrm>
          <a:custGeom>
            <a:avLst/>
            <a:gdLst/>
            <a:ahLst/>
            <a:cxnLst/>
            <a:rect l="l" t="t" r="r" b="b"/>
            <a:pathLst>
              <a:path w="63500" h="0">
                <a:moveTo>
                  <a:pt x="0" y="0"/>
                </a:moveTo>
                <a:lnTo>
                  <a:pt x="63500" y="0"/>
                </a:lnTo>
              </a:path>
            </a:pathLst>
          </a:custGeom>
          <a:ln w="3333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68847" y="4374834"/>
            <a:ext cx="4572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5" b="1" i="1">
                <a:latin typeface="华文楷体"/>
                <a:cs typeface="华文楷体"/>
              </a:rPr>
              <a:t>Ｏ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930482" y="4327512"/>
            <a:ext cx="153797" cy="1536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63239" y="433226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80" h="144779">
                <a:moveTo>
                  <a:pt x="72478" y="144462"/>
                </a:moveTo>
                <a:lnTo>
                  <a:pt x="44359" y="138784"/>
                </a:lnTo>
                <a:lnTo>
                  <a:pt x="21370" y="123291"/>
                </a:lnTo>
                <a:lnTo>
                  <a:pt x="5816" y="100292"/>
                </a:lnTo>
                <a:lnTo>
                  <a:pt x="0" y="72097"/>
                </a:lnTo>
                <a:lnTo>
                  <a:pt x="5816" y="44062"/>
                </a:lnTo>
                <a:lnTo>
                  <a:pt x="21370" y="21142"/>
                </a:lnTo>
                <a:lnTo>
                  <a:pt x="44359" y="5675"/>
                </a:lnTo>
                <a:lnTo>
                  <a:pt x="72478" y="0"/>
                </a:lnTo>
                <a:lnTo>
                  <a:pt x="100592" y="5677"/>
                </a:lnTo>
                <a:lnTo>
                  <a:pt x="123550" y="21159"/>
                </a:lnTo>
                <a:lnTo>
                  <a:pt x="139028" y="44121"/>
                </a:lnTo>
                <a:lnTo>
                  <a:pt x="144703" y="72237"/>
                </a:lnTo>
                <a:lnTo>
                  <a:pt x="139028" y="100351"/>
                </a:lnTo>
                <a:lnTo>
                  <a:pt x="123550" y="123309"/>
                </a:lnTo>
                <a:lnTo>
                  <a:pt x="100592" y="138786"/>
                </a:lnTo>
                <a:lnTo>
                  <a:pt x="72478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58820" y="432751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5" h="153670">
                <a:moveTo>
                  <a:pt x="92519" y="1270"/>
                </a:moveTo>
                <a:lnTo>
                  <a:pt x="61506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5" h="153670">
                <a:moveTo>
                  <a:pt x="44640" y="16510"/>
                </a:moveTo>
                <a:lnTo>
                  <a:pt x="28092" y="16510"/>
                </a:lnTo>
                <a:lnTo>
                  <a:pt x="33655" y="12700"/>
                </a:lnTo>
                <a:lnTo>
                  <a:pt x="36868" y="10160"/>
                </a:lnTo>
                <a:lnTo>
                  <a:pt x="40297" y="8889"/>
                </a:lnTo>
                <a:lnTo>
                  <a:pt x="43408" y="7620"/>
                </a:lnTo>
                <a:lnTo>
                  <a:pt x="47028" y="5079"/>
                </a:lnTo>
                <a:lnTo>
                  <a:pt x="50533" y="3810"/>
                </a:lnTo>
                <a:lnTo>
                  <a:pt x="57772" y="1270"/>
                </a:lnTo>
                <a:lnTo>
                  <a:pt x="96253" y="1270"/>
                </a:lnTo>
                <a:lnTo>
                  <a:pt x="103479" y="3810"/>
                </a:lnTo>
                <a:lnTo>
                  <a:pt x="106756" y="5079"/>
                </a:lnTo>
                <a:lnTo>
                  <a:pt x="110375" y="7620"/>
                </a:lnTo>
                <a:lnTo>
                  <a:pt x="113703" y="8889"/>
                </a:lnTo>
                <a:lnTo>
                  <a:pt x="70104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18" y="11429"/>
                </a:lnTo>
                <a:lnTo>
                  <a:pt x="56946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40" y="16510"/>
                </a:lnTo>
                <a:close/>
              </a:path>
              <a:path w="154305" h="153670">
                <a:moveTo>
                  <a:pt x="125691" y="16510"/>
                </a:moveTo>
                <a:lnTo>
                  <a:pt x="109156" y="16510"/>
                </a:lnTo>
                <a:lnTo>
                  <a:pt x="106032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85" y="10160"/>
                </a:lnTo>
                <a:lnTo>
                  <a:pt x="87299" y="10160"/>
                </a:lnTo>
                <a:lnTo>
                  <a:pt x="83680" y="8889"/>
                </a:lnTo>
                <a:lnTo>
                  <a:pt x="113703" y="8889"/>
                </a:lnTo>
                <a:lnTo>
                  <a:pt x="116916" y="10160"/>
                </a:lnTo>
                <a:lnTo>
                  <a:pt x="120129" y="12700"/>
                </a:lnTo>
                <a:lnTo>
                  <a:pt x="125691" y="16510"/>
                </a:lnTo>
                <a:close/>
              </a:path>
              <a:path w="154305" h="153670">
                <a:moveTo>
                  <a:pt x="44843" y="135889"/>
                </a:moveTo>
                <a:lnTo>
                  <a:pt x="27749" y="135889"/>
                </a:lnTo>
                <a:lnTo>
                  <a:pt x="22618" y="130810"/>
                </a:lnTo>
                <a:lnTo>
                  <a:pt x="22301" y="130810"/>
                </a:lnTo>
                <a:lnTo>
                  <a:pt x="17627" y="125729"/>
                </a:lnTo>
                <a:lnTo>
                  <a:pt x="13182" y="119379"/>
                </a:lnTo>
                <a:lnTo>
                  <a:pt x="10998" y="115570"/>
                </a:lnTo>
                <a:lnTo>
                  <a:pt x="9143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58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627" y="26670"/>
                </a:lnTo>
                <a:lnTo>
                  <a:pt x="22301" y="21589"/>
                </a:lnTo>
                <a:lnTo>
                  <a:pt x="22618" y="21589"/>
                </a:lnTo>
                <a:lnTo>
                  <a:pt x="27749" y="16510"/>
                </a:lnTo>
                <a:lnTo>
                  <a:pt x="44843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807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49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752" y="40639"/>
                </a:lnTo>
                <a:lnTo>
                  <a:pt x="19253" y="40639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66" y="69850"/>
                </a:lnTo>
                <a:lnTo>
                  <a:pt x="9512" y="72389"/>
                </a:lnTo>
                <a:lnTo>
                  <a:pt x="9512" y="80010"/>
                </a:lnTo>
                <a:lnTo>
                  <a:pt x="9779" y="83820"/>
                </a:lnTo>
                <a:lnTo>
                  <a:pt x="9918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2710"/>
                </a:lnTo>
                <a:lnTo>
                  <a:pt x="12496" y="96520"/>
                </a:lnTo>
                <a:lnTo>
                  <a:pt x="13563" y="99060"/>
                </a:lnTo>
                <a:lnTo>
                  <a:pt x="14770" y="102870"/>
                </a:lnTo>
                <a:lnTo>
                  <a:pt x="16129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49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807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43" y="135889"/>
                </a:lnTo>
                <a:close/>
              </a:path>
              <a:path w="154305" h="153670">
                <a:moveTo>
                  <a:pt x="124764" y="29210"/>
                </a:moveTo>
                <a:lnTo>
                  <a:pt x="119633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72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178" y="21589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5" h="153670">
                <a:moveTo>
                  <a:pt x="29019" y="29210"/>
                </a:moveTo>
                <a:lnTo>
                  <a:pt x="29349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5" h="153670">
                <a:moveTo>
                  <a:pt x="132981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804" y="33020"/>
                </a:lnTo>
                <a:lnTo>
                  <a:pt x="142798" y="36829"/>
                </a:lnTo>
                <a:lnTo>
                  <a:pt x="143719" y="38100"/>
                </a:lnTo>
                <a:lnTo>
                  <a:pt x="132778" y="38100"/>
                </a:lnTo>
                <a:lnTo>
                  <a:pt x="132981" y="39370"/>
                </a:lnTo>
                <a:close/>
              </a:path>
              <a:path w="154305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5" h="153670">
                <a:moveTo>
                  <a:pt x="134658" y="41910"/>
                </a:moveTo>
                <a:lnTo>
                  <a:pt x="132778" y="38100"/>
                </a:lnTo>
                <a:lnTo>
                  <a:pt x="143719" y="38100"/>
                </a:lnTo>
                <a:lnTo>
                  <a:pt x="144640" y="39370"/>
                </a:lnTo>
                <a:lnTo>
                  <a:pt x="145207" y="40639"/>
                </a:lnTo>
                <a:lnTo>
                  <a:pt x="134543" y="40639"/>
                </a:lnTo>
                <a:lnTo>
                  <a:pt x="134658" y="41910"/>
                </a:lnTo>
                <a:close/>
              </a:path>
              <a:path w="154305" h="153670">
                <a:moveTo>
                  <a:pt x="19126" y="41910"/>
                </a:moveTo>
                <a:lnTo>
                  <a:pt x="19253" y="40639"/>
                </a:lnTo>
                <a:lnTo>
                  <a:pt x="19752" y="40639"/>
                </a:lnTo>
                <a:lnTo>
                  <a:pt x="19126" y="41910"/>
                </a:lnTo>
                <a:close/>
              </a:path>
              <a:path w="154305" h="153670">
                <a:moveTo>
                  <a:pt x="139115" y="50800"/>
                </a:moveTo>
                <a:lnTo>
                  <a:pt x="137668" y="46989"/>
                </a:lnTo>
                <a:lnTo>
                  <a:pt x="136169" y="44450"/>
                </a:lnTo>
                <a:lnTo>
                  <a:pt x="134543" y="40639"/>
                </a:lnTo>
                <a:lnTo>
                  <a:pt x="145207" y="40639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15" y="50800"/>
                </a:lnTo>
                <a:close/>
              </a:path>
              <a:path w="154305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5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98" y="57150"/>
                </a:lnTo>
                <a:lnTo>
                  <a:pt x="152349" y="60960"/>
                </a:lnTo>
                <a:lnTo>
                  <a:pt x="152573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5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5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1" y="72389"/>
                </a:lnTo>
                <a:lnTo>
                  <a:pt x="144005" y="69850"/>
                </a:lnTo>
                <a:lnTo>
                  <a:pt x="143573" y="66039"/>
                </a:lnTo>
                <a:lnTo>
                  <a:pt x="142963" y="62229"/>
                </a:lnTo>
                <a:lnTo>
                  <a:pt x="152573" y="62229"/>
                </a:lnTo>
                <a:lnTo>
                  <a:pt x="153022" y="64770"/>
                </a:lnTo>
                <a:lnTo>
                  <a:pt x="153504" y="68579"/>
                </a:lnTo>
                <a:lnTo>
                  <a:pt x="153796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5" h="153670">
                <a:moveTo>
                  <a:pt x="9918" y="83820"/>
                </a:moveTo>
                <a:lnTo>
                  <a:pt x="9779" y="83820"/>
                </a:lnTo>
                <a:lnTo>
                  <a:pt x="9766" y="82550"/>
                </a:lnTo>
                <a:lnTo>
                  <a:pt x="9918" y="83820"/>
                </a:lnTo>
                <a:close/>
              </a:path>
              <a:path w="154305" h="153670">
                <a:moveTo>
                  <a:pt x="146240" y="109220"/>
                </a:moveTo>
                <a:lnTo>
                  <a:pt x="136169" y="109220"/>
                </a:lnTo>
                <a:lnTo>
                  <a:pt x="137769" y="105410"/>
                </a:lnTo>
                <a:lnTo>
                  <a:pt x="139115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598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5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5" h="153670">
                <a:moveTo>
                  <a:pt x="126047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72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3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81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83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798" y="115570"/>
                </a:lnTo>
                <a:lnTo>
                  <a:pt x="140804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31178" y="130810"/>
                </a:lnTo>
                <a:lnTo>
                  <a:pt x="126047" y="135889"/>
                </a:lnTo>
                <a:close/>
              </a:path>
              <a:path w="154305" h="153670">
                <a:moveTo>
                  <a:pt x="92290" y="152400"/>
                </a:moveTo>
                <a:lnTo>
                  <a:pt x="65062" y="152400"/>
                </a:lnTo>
                <a:lnTo>
                  <a:pt x="61264" y="151129"/>
                </a:lnTo>
                <a:lnTo>
                  <a:pt x="57543" y="151129"/>
                </a:lnTo>
                <a:lnTo>
                  <a:pt x="53886" y="149860"/>
                </a:lnTo>
                <a:lnTo>
                  <a:pt x="46812" y="147320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934" y="139700"/>
                </a:lnTo>
                <a:lnTo>
                  <a:pt x="28092" y="135889"/>
                </a:lnTo>
                <a:lnTo>
                  <a:pt x="44640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46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25" y="143510"/>
                </a:lnTo>
                <a:lnTo>
                  <a:pt x="113499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9898" y="149860"/>
                </a:lnTo>
                <a:lnTo>
                  <a:pt x="96012" y="151129"/>
                </a:lnTo>
                <a:lnTo>
                  <a:pt x="92290" y="152400"/>
                </a:lnTo>
                <a:close/>
              </a:path>
              <a:path w="154305" h="153670">
                <a:moveTo>
                  <a:pt x="113499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49" y="142239"/>
                </a:lnTo>
                <a:lnTo>
                  <a:pt x="97078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32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19849" y="139700"/>
                </a:lnTo>
                <a:lnTo>
                  <a:pt x="116725" y="142239"/>
                </a:lnTo>
                <a:lnTo>
                  <a:pt x="113499" y="143510"/>
                </a:lnTo>
                <a:close/>
              </a:path>
              <a:path w="154305" h="153670">
                <a:moveTo>
                  <a:pt x="80733" y="153670"/>
                </a:moveTo>
                <a:lnTo>
                  <a:pt x="72821" y="153670"/>
                </a:lnTo>
                <a:lnTo>
                  <a:pt x="68910" y="152400"/>
                </a:lnTo>
                <a:lnTo>
                  <a:pt x="84645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43443" y="433226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72224" y="144462"/>
                </a:moveTo>
                <a:lnTo>
                  <a:pt x="44109" y="138784"/>
                </a:lnTo>
                <a:lnTo>
                  <a:pt x="21148" y="123291"/>
                </a:lnTo>
                <a:lnTo>
                  <a:pt x="5670" y="100292"/>
                </a:lnTo>
                <a:lnTo>
                  <a:pt x="0" y="72097"/>
                </a:lnTo>
                <a:lnTo>
                  <a:pt x="5670" y="44062"/>
                </a:lnTo>
                <a:lnTo>
                  <a:pt x="21148" y="21142"/>
                </a:lnTo>
                <a:lnTo>
                  <a:pt x="44109" y="5675"/>
                </a:lnTo>
                <a:lnTo>
                  <a:pt x="72224" y="0"/>
                </a:lnTo>
                <a:lnTo>
                  <a:pt x="100338" y="5677"/>
                </a:lnTo>
                <a:lnTo>
                  <a:pt x="123296" y="21159"/>
                </a:lnTo>
                <a:lnTo>
                  <a:pt x="138774" y="44121"/>
                </a:lnTo>
                <a:lnTo>
                  <a:pt x="144449" y="72237"/>
                </a:lnTo>
                <a:lnTo>
                  <a:pt x="138774" y="100351"/>
                </a:lnTo>
                <a:lnTo>
                  <a:pt x="123296" y="123309"/>
                </a:lnTo>
                <a:lnTo>
                  <a:pt x="100338" y="138786"/>
                </a:lnTo>
                <a:lnTo>
                  <a:pt x="72224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738770" y="432751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506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40" y="16510"/>
                </a:moveTo>
                <a:lnTo>
                  <a:pt x="28092" y="16510"/>
                </a:lnTo>
                <a:lnTo>
                  <a:pt x="33654" y="12700"/>
                </a:lnTo>
                <a:lnTo>
                  <a:pt x="36868" y="10160"/>
                </a:lnTo>
                <a:lnTo>
                  <a:pt x="40297" y="8889"/>
                </a:lnTo>
                <a:lnTo>
                  <a:pt x="43408" y="7620"/>
                </a:lnTo>
                <a:lnTo>
                  <a:pt x="47028" y="5079"/>
                </a:lnTo>
                <a:lnTo>
                  <a:pt x="50533" y="3810"/>
                </a:lnTo>
                <a:lnTo>
                  <a:pt x="57772" y="1270"/>
                </a:lnTo>
                <a:lnTo>
                  <a:pt x="96253" y="1270"/>
                </a:lnTo>
                <a:lnTo>
                  <a:pt x="103479" y="3810"/>
                </a:lnTo>
                <a:lnTo>
                  <a:pt x="106756" y="5079"/>
                </a:lnTo>
                <a:lnTo>
                  <a:pt x="110375" y="7620"/>
                </a:lnTo>
                <a:lnTo>
                  <a:pt x="113703" y="8889"/>
                </a:lnTo>
                <a:lnTo>
                  <a:pt x="70103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18" y="11429"/>
                </a:lnTo>
                <a:lnTo>
                  <a:pt x="56946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40" y="16510"/>
                </a:lnTo>
                <a:close/>
              </a:path>
              <a:path w="154304" h="153670">
                <a:moveTo>
                  <a:pt x="125691" y="16510"/>
                </a:moveTo>
                <a:lnTo>
                  <a:pt x="109156" y="16510"/>
                </a:lnTo>
                <a:lnTo>
                  <a:pt x="106045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85" y="10160"/>
                </a:lnTo>
                <a:lnTo>
                  <a:pt x="87299" y="10160"/>
                </a:lnTo>
                <a:lnTo>
                  <a:pt x="83680" y="8889"/>
                </a:lnTo>
                <a:lnTo>
                  <a:pt x="113703" y="8889"/>
                </a:lnTo>
                <a:lnTo>
                  <a:pt x="116916" y="10160"/>
                </a:lnTo>
                <a:lnTo>
                  <a:pt x="120129" y="12700"/>
                </a:lnTo>
                <a:lnTo>
                  <a:pt x="125691" y="16510"/>
                </a:lnTo>
                <a:close/>
              </a:path>
              <a:path w="154304" h="153670">
                <a:moveTo>
                  <a:pt x="44843" y="135889"/>
                </a:moveTo>
                <a:lnTo>
                  <a:pt x="27749" y="135889"/>
                </a:lnTo>
                <a:lnTo>
                  <a:pt x="22618" y="130810"/>
                </a:lnTo>
                <a:lnTo>
                  <a:pt x="22301" y="130810"/>
                </a:lnTo>
                <a:lnTo>
                  <a:pt x="17627" y="125729"/>
                </a:lnTo>
                <a:lnTo>
                  <a:pt x="13182" y="119379"/>
                </a:lnTo>
                <a:lnTo>
                  <a:pt x="10998" y="115570"/>
                </a:lnTo>
                <a:lnTo>
                  <a:pt x="9144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58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627" y="26670"/>
                </a:lnTo>
                <a:lnTo>
                  <a:pt x="22301" y="21589"/>
                </a:lnTo>
                <a:lnTo>
                  <a:pt x="22618" y="21589"/>
                </a:lnTo>
                <a:lnTo>
                  <a:pt x="27749" y="16510"/>
                </a:lnTo>
                <a:lnTo>
                  <a:pt x="44843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807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49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752" y="40639"/>
                </a:lnTo>
                <a:lnTo>
                  <a:pt x="19253" y="40639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66" y="69850"/>
                </a:lnTo>
                <a:lnTo>
                  <a:pt x="9512" y="72389"/>
                </a:lnTo>
                <a:lnTo>
                  <a:pt x="9512" y="80010"/>
                </a:lnTo>
                <a:lnTo>
                  <a:pt x="9778" y="83820"/>
                </a:lnTo>
                <a:lnTo>
                  <a:pt x="9918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2710"/>
                </a:lnTo>
                <a:lnTo>
                  <a:pt x="12496" y="96520"/>
                </a:lnTo>
                <a:lnTo>
                  <a:pt x="13563" y="99060"/>
                </a:lnTo>
                <a:lnTo>
                  <a:pt x="14770" y="102870"/>
                </a:lnTo>
                <a:lnTo>
                  <a:pt x="16128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19126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49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807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43" y="135889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4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85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178" y="21589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49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81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804" y="33020"/>
                </a:lnTo>
                <a:lnTo>
                  <a:pt x="142798" y="36829"/>
                </a:lnTo>
                <a:lnTo>
                  <a:pt x="143725" y="38100"/>
                </a:lnTo>
                <a:lnTo>
                  <a:pt x="132778" y="38100"/>
                </a:lnTo>
                <a:lnTo>
                  <a:pt x="132981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4658" y="41910"/>
                </a:moveTo>
                <a:lnTo>
                  <a:pt x="132778" y="38100"/>
                </a:lnTo>
                <a:lnTo>
                  <a:pt x="143725" y="38100"/>
                </a:lnTo>
                <a:lnTo>
                  <a:pt x="144652" y="39370"/>
                </a:lnTo>
                <a:lnTo>
                  <a:pt x="145216" y="40639"/>
                </a:lnTo>
                <a:lnTo>
                  <a:pt x="134543" y="40639"/>
                </a:lnTo>
                <a:lnTo>
                  <a:pt x="134658" y="41910"/>
                </a:lnTo>
                <a:close/>
              </a:path>
              <a:path w="154304" h="153670">
                <a:moveTo>
                  <a:pt x="19126" y="41910"/>
                </a:moveTo>
                <a:lnTo>
                  <a:pt x="19253" y="40639"/>
                </a:lnTo>
                <a:lnTo>
                  <a:pt x="19752" y="40639"/>
                </a:lnTo>
                <a:lnTo>
                  <a:pt x="19126" y="41910"/>
                </a:lnTo>
                <a:close/>
              </a:path>
              <a:path w="154304" h="153670">
                <a:moveTo>
                  <a:pt x="139115" y="50800"/>
                </a:moveTo>
                <a:lnTo>
                  <a:pt x="137668" y="46989"/>
                </a:lnTo>
                <a:lnTo>
                  <a:pt x="136169" y="44450"/>
                </a:lnTo>
                <a:lnTo>
                  <a:pt x="134543" y="40639"/>
                </a:lnTo>
                <a:lnTo>
                  <a:pt x="145216" y="40639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15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98" y="57150"/>
                </a:lnTo>
                <a:lnTo>
                  <a:pt x="152349" y="60960"/>
                </a:lnTo>
                <a:lnTo>
                  <a:pt x="152573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2" y="72389"/>
                </a:lnTo>
                <a:lnTo>
                  <a:pt x="144005" y="69850"/>
                </a:lnTo>
                <a:lnTo>
                  <a:pt x="143573" y="66039"/>
                </a:lnTo>
                <a:lnTo>
                  <a:pt x="142963" y="62229"/>
                </a:lnTo>
                <a:lnTo>
                  <a:pt x="152573" y="62229"/>
                </a:lnTo>
                <a:lnTo>
                  <a:pt x="153022" y="64770"/>
                </a:lnTo>
                <a:lnTo>
                  <a:pt x="153504" y="68579"/>
                </a:lnTo>
                <a:lnTo>
                  <a:pt x="153797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8" y="83820"/>
                </a:moveTo>
                <a:lnTo>
                  <a:pt x="9778" y="83820"/>
                </a:lnTo>
                <a:lnTo>
                  <a:pt x="9766" y="82550"/>
                </a:lnTo>
                <a:lnTo>
                  <a:pt x="9918" y="83820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69" y="105410"/>
                </a:lnTo>
                <a:lnTo>
                  <a:pt x="139115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598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47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85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4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81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83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798" y="115570"/>
                </a:lnTo>
                <a:lnTo>
                  <a:pt x="140804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31178" y="130810"/>
                </a:lnTo>
                <a:lnTo>
                  <a:pt x="126047" y="135889"/>
                </a:lnTo>
                <a:close/>
              </a:path>
              <a:path w="154304" h="153670">
                <a:moveTo>
                  <a:pt x="92290" y="152400"/>
                </a:moveTo>
                <a:lnTo>
                  <a:pt x="65062" y="152400"/>
                </a:lnTo>
                <a:lnTo>
                  <a:pt x="61264" y="151129"/>
                </a:lnTo>
                <a:lnTo>
                  <a:pt x="57543" y="151129"/>
                </a:lnTo>
                <a:lnTo>
                  <a:pt x="53886" y="149860"/>
                </a:lnTo>
                <a:lnTo>
                  <a:pt x="46812" y="147320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934" y="139700"/>
                </a:lnTo>
                <a:lnTo>
                  <a:pt x="28092" y="135889"/>
                </a:lnTo>
                <a:lnTo>
                  <a:pt x="44640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46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38" y="143510"/>
                </a:lnTo>
                <a:lnTo>
                  <a:pt x="113499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9898" y="149860"/>
                </a:lnTo>
                <a:lnTo>
                  <a:pt x="96012" y="151129"/>
                </a:lnTo>
                <a:lnTo>
                  <a:pt x="92290" y="152400"/>
                </a:lnTo>
                <a:close/>
              </a:path>
              <a:path w="154304" h="153670">
                <a:moveTo>
                  <a:pt x="113499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49" y="142239"/>
                </a:lnTo>
                <a:lnTo>
                  <a:pt x="97078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45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19849" y="139700"/>
                </a:lnTo>
                <a:lnTo>
                  <a:pt x="116725" y="142239"/>
                </a:lnTo>
                <a:lnTo>
                  <a:pt x="113499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21" y="153670"/>
                </a:lnTo>
                <a:lnTo>
                  <a:pt x="68910" y="152400"/>
                </a:lnTo>
                <a:lnTo>
                  <a:pt x="84645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575547" y="4479596"/>
            <a:ext cx="4572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5" b="1" i="1">
                <a:latin typeface="华文楷体"/>
                <a:cs typeface="华文楷体"/>
              </a:rPr>
              <a:t>Ａ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95597" y="4479596"/>
            <a:ext cx="45720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500" spc="-105" b="1" i="1">
                <a:latin typeface="华文楷体"/>
                <a:cs typeface="华文楷体"/>
              </a:rPr>
              <a:t>Ｂ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816456" y="41115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16456" y="36670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816456" y="32225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784706" y="2997174"/>
            <a:ext cx="63500" cy="34925"/>
          </a:xfrm>
          <a:custGeom>
            <a:avLst/>
            <a:gdLst/>
            <a:ahLst/>
            <a:cxnLst/>
            <a:rect l="l" t="t" r="r" b="b"/>
            <a:pathLst>
              <a:path w="63500" h="34925">
                <a:moveTo>
                  <a:pt x="63500" y="34925"/>
                </a:moveTo>
                <a:lnTo>
                  <a:pt x="0" y="34925"/>
                </a:lnTo>
                <a:lnTo>
                  <a:pt x="0" y="0"/>
                </a:lnTo>
                <a:lnTo>
                  <a:pt x="63500" y="0"/>
                </a:lnTo>
                <a:lnTo>
                  <a:pt x="63500" y="349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34918" y="41115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134918" y="36670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134918" y="3222599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03168" y="2997174"/>
            <a:ext cx="63500" cy="34925"/>
          </a:xfrm>
          <a:custGeom>
            <a:avLst/>
            <a:gdLst/>
            <a:ahLst/>
            <a:cxnLst/>
            <a:rect l="l" t="t" r="r" b="b"/>
            <a:pathLst>
              <a:path w="63500" h="34925">
                <a:moveTo>
                  <a:pt x="63500" y="34925"/>
                </a:moveTo>
                <a:lnTo>
                  <a:pt x="0" y="34925"/>
                </a:lnTo>
                <a:lnTo>
                  <a:pt x="0" y="0"/>
                </a:lnTo>
                <a:lnTo>
                  <a:pt x="63500" y="0"/>
                </a:lnTo>
                <a:lnTo>
                  <a:pt x="63500" y="34925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411728" y="5003482"/>
            <a:ext cx="46494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4629" sz="3600" spc="-7" b="1">
                <a:latin typeface="Times New Roman"/>
                <a:cs typeface="Times New Roman"/>
              </a:rPr>
              <a:t>Δ</a:t>
            </a:r>
            <a:r>
              <a:rPr dirty="0" baseline="4629" sz="3600" spc="-7" b="1" i="1">
                <a:latin typeface="Times New Roman"/>
                <a:cs typeface="Times New Roman"/>
              </a:rPr>
              <a:t>x</a:t>
            </a:r>
            <a:r>
              <a:rPr dirty="0" baseline="4629" sz="3600" spc="-7" b="1" i="1">
                <a:latin typeface="华文楷体"/>
                <a:cs typeface="华文楷体"/>
              </a:rPr>
              <a:t>＝ </a:t>
            </a:r>
            <a:r>
              <a:rPr dirty="0" baseline="4629" sz="3600" b="1" i="1">
                <a:latin typeface="Times New Roman"/>
                <a:cs typeface="Times New Roman"/>
              </a:rPr>
              <a:t>x</a:t>
            </a:r>
            <a:r>
              <a:rPr dirty="0" baseline="-10752" sz="2325" b="1" i="1">
                <a:latin typeface="Times New Roman"/>
                <a:cs typeface="Times New Roman"/>
              </a:rPr>
              <a:t>B</a:t>
            </a:r>
            <a:r>
              <a:rPr dirty="0" baseline="4629" sz="3600" b="1" i="1">
                <a:latin typeface="华文楷体"/>
                <a:cs typeface="华文楷体"/>
              </a:rPr>
              <a:t>－</a:t>
            </a:r>
            <a:r>
              <a:rPr dirty="0" baseline="4629" sz="3600" b="1" i="1">
                <a:latin typeface="Times New Roman"/>
                <a:cs typeface="Times New Roman"/>
              </a:rPr>
              <a:t>x</a:t>
            </a:r>
            <a:r>
              <a:rPr dirty="0" baseline="-10752" sz="2325" b="1" i="1">
                <a:latin typeface="Times New Roman"/>
                <a:cs typeface="Times New Roman"/>
              </a:rPr>
              <a:t>A </a:t>
            </a:r>
            <a:r>
              <a:rPr dirty="0" sz="2400" spc="-5" b="1" i="1">
                <a:latin typeface="华文楷体"/>
                <a:cs typeface="华文楷体"/>
              </a:rPr>
              <a:t>＝ － </a:t>
            </a:r>
            <a:r>
              <a:rPr dirty="0" sz="2400" b="1">
                <a:latin typeface="Times New Roman"/>
                <a:cs typeface="Times New Roman"/>
              </a:rPr>
              <a:t>2m</a:t>
            </a:r>
            <a:r>
              <a:rPr dirty="0" sz="2400" b="1" i="1">
                <a:latin typeface="华文楷体"/>
                <a:cs typeface="华文楷体"/>
              </a:rPr>
              <a:t>－</a:t>
            </a:r>
            <a:r>
              <a:rPr dirty="0" sz="2400" b="1">
                <a:latin typeface="Times New Roman"/>
                <a:cs typeface="Times New Roman"/>
              </a:rPr>
              <a:t>3m= </a:t>
            </a:r>
            <a:r>
              <a:rPr dirty="0" sz="2400" spc="-5" b="1" i="1">
                <a:latin typeface="华文楷体"/>
                <a:cs typeface="华文楷体"/>
              </a:rPr>
              <a:t>－ </a:t>
            </a:r>
            <a:r>
              <a:rPr dirty="0" sz="2400" b="1">
                <a:latin typeface="Times New Roman"/>
                <a:cs typeface="Times New Roman"/>
              </a:rPr>
              <a:t>5m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9188" y="1485912"/>
            <a:ext cx="9423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黑体"/>
                <a:cs typeface="黑体"/>
              </a:rPr>
              <a:t>想一</a:t>
            </a:r>
            <a:r>
              <a:rPr dirty="0" sz="2400" spc="-10" b="1">
                <a:latin typeface="黑体"/>
                <a:cs typeface="黑体"/>
              </a:rPr>
              <a:t>想</a:t>
            </a:r>
            <a:endParaRPr sz="2400">
              <a:latin typeface="黑体"/>
              <a:cs typeface="黑体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854556" y="3238474"/>
            <a:ext cx="868680" cy="228600"/>
          </a:xfrm>
          <a:custGeom>
            <a:avLst/>
            <a:gdLst/>
            <a:ahLst/>
            <a:cxnLst/>
            <a:rect l="l" t="t" r="r" b="b"/>
            <a:pathLst>
              <a:path w="868679" h="228600">
                <a:moveTo>
                  <a:pt x="639762" y="228600"/>
                </a:moveTo>
                <a:lnTo>
                  <a:pt x="639762" y="0"/>
                </a:lnTo>
                <a:lnTo>
                  <a:pt x="792162" y="76200"/>
                </a:lnTo>
                <a:lnTo>
                  <a:pt x="696912" y="76200"/>
                </a:lnTo>
                <a:lnTo>
                  <a:pt x="696912" y="152400"/>
                </a:lnTo>
                <a:lnTo>
                  <a:pt x="792162" y="152400"/>
                </a:lnTo>
                <a:lnTo>
                  <a:pt x="639762" y="228600"/>
                </a:lnTo>
                <a:close/>
              </a:path>
              <a:path w="868679" h="228600">
                <a:moveTo>
                  <a:pt x="639762" y="152400"/>
                </a:moveTo>
                <a:lnTo>
                  <a:pt x="0" y="152400"/>
                </a:lnTo>
                <a:lnTo>
                  <a:pt x="0" y="76200"/>
                </a:lnTo>
                <a:lnTo>
                  <a:pt x="639762" y="76200"/>
                </a:lnTo>
                <a:lnTo>
                  <a:pt x="639762" y="152400"/>
                </a:lnTo>
                <a:close/>
              </a:path>
              <a:path w="868679" h="228600">
                <a:moveTo>
                  <a:pt x="792162" y="152400"/>
                </a:moveTo>
                <a:lnTo>
                  <a:pt x="696912" y="152400"/>
                </a:lnTo>
                <a:lnTo>
                  <a:pt x="696912" y="76200"/>
                </a:lnTo>
                <a:lnTo>
                  <a:pt x="792162" y="76200"/>
                </a:lnTo>
                <a:lnTo>
                  <a:pt x="868362" y="114300"/>
                </a:lnTo>
                <a:lnTo>
                  <a:pt x="792162" y="1524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8753081" y="4149712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753081" y="3705212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753081" y="3260712"/>
            <a:ext cx="0" cy="254000"/>
          </a:xfrm>
          <a:custGeom>
            <a:avLst/>
            <a:gdLst/>
            <a:ahLst/>
            <a:cxnLst/>
            <a:rect l="l" t="t" r="r" b="b"/>
            <a:pathLst>
              <a:path w="0" h="254000">
                <a:moveTo>
                  <a:pt x="0" y="0"/>
                </a:moveTo>
                <a:lnTo>
                  <a:pt x="0" y="254000"/>
                </a:lnTo>
              </a:path>
            </a:pathLst>
          </a:custGeom>
          <a:ln w="63500">
            <a:solidFill>
              <a:srgbClr val="FF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721331" y="3035287"/>
            <a:ext cx="63500" cy="34925"/>
          </a:xfrm>
          <a:custGeom>
            <a:avLst/>
            <a:gdLst/>
            <a:ahLst/>
            <a:cxnLst/>
            <a:rect l="l" t="t" r="r" b="b"/>
            <a:pathLst>
              <a:path w="63500" h="34925">
                <a:moveTo>
                  <a:pt x="63500" y="34924"/>
                </a:moveTo>
                <a:lnTo>
                  <a:pt x="0" y="34924"/>
                </a:lnTo>
                <a:lnTo>
                  <a:pt x="0" y="0"/>
                </a:lnTo>
                <a:lnTo>
                  <a:pt x="63500" y="0"/>
                </a:lnTo>
                <a:lnTo>
                  <a:pt x="63500" y="3492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057426" y="2794014"/>
            <a:ext cx="56705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95" b="1">
                <a:solidFill>
                  <a:srgbClr val="00AF50"/>
                </a:solidFill>
                <a:latin typeface="Times New Roman"/>
                <a:cs typeface="Times New Roman"/>
              </a:rPr>
              <a:t>Δ</a:t>
            </a:r>
            <a:r>
              <a:rPr dirty="0" sz="2400" spc="-95" b="1" i="1">
                <a:solidFill>
                  <a:srgbClr val="00AF50"/>
                </a:solidFill>
                <a:latin typeface="Times New Roman"/>
                <a:cs typeface="Times New Roman"/>
              </a:rPr>
              <a:t>x</a:t>
            </a:r>
            <a:r>
              <a:rPr dirty="0" sz="2500" spc="-95" b="1" i="1">
                <a:solidFill>
                  <a:srgbClr val="00AF50"/>
                </a:solidFill>
                <a:latin typeface="华文楷体"/>
                <a:cs typeface="华文楷体"/>
              </a:rPr>
              <a:t>´</a:t>
            </a:r>
            <a:endParaRPr sz="2500">
              <a:latin typeface="华文楷体"/>
              <a:cs typeface="华文楷体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75" y="1533144"/>
            <a:ext cx="7891780" cy="485140"/>
          </a:xfrm>
          <a:custGeom>
            <a:avLst/>
            <a:gdLst/>
            <a:ahLst/>
            <a:cxnLst/>
            <a:rect l="l" t="t" r="r" b="b"/>
            <a:pathLst>
              <a:path w="7891780" h="485139">
                <a:moveTo>
                  <a:pt x="7810500" y="484631"/>
                </a:moveTo>
                <a:lnTo>
                  <a:pt x="80772" y="484631"/>
                </a:lnTo>
                <a:lnTo>
                  <a:pt x="49549" y="478326"/>
                </a:lnTo>
                <a:lnTo>
                  <a:pt x="23945" y="461029"/>
                </a:lnTo>
                <a:lnTo>
                  <a:pt x="6562" y="435340"/>
                </a:lnTo>
                <a:lnTo>
                  <a:pt x="0" y="403859"/>
                </a:lnTo>
                <a:lnTo>
                  <a:pt x="0" y="80771"/>
                </a:lnTo>
                <a:lnTo>
                  <a:pt x="6562" y="49268"/>
                </a:lnTo>
                <a:lnTo>
                  <a:pt x="23945" y="23569"/>
                </a:lnTo>
                <a:lnTo>
                  <a:pt x="49549" y="6278"/>
                </a:lnTo>
                <a:lnTo>
                  <a:pt x="80772" y="0"/>
                </a:lnTo>
                <a:lnTo>
                  <a:pt x="7810500" y="0"/>
                </a:lnTo>
                <a:lnTo>
                  <a:pt x="7842053" y="6278"/>
                </a:lnTo>
                <a:lnTo>
                  <a:pt x="7867769" y="23569"/>
                </a:lnTo>
                <a:lnTo>
                  <a:pt x="7885043" y="49268"/>
                </a:lnTo>
                <a:lnTo>
                  <a:pt x="7891272" y="80771"/>
                </a:lnTo>
                <a:lnTo>
                  <a:pt x="7891272" y="403859"/>
                </a:lnTo>
                <a:lnTo>
                  <a:pt x="7885043" y="435340"/>
                </a:lnTo>
                <a:lnTo>
                  <a:pt x="7867769" y="461029"/>
                </a:lnTo>
                <a:lnTo>
                  <a:pt x="7842053" y="478326"/>
                </a:lnTo>
                <a:lnTo>
                  <a:pt x="7810500" y="48463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1521" y="1513966"/>
            <a:ext cx="7929245" cy="521970"/>
          </a:xfrm>
          <a:custGeom>
            <a:avLst/>
            <a:gdLst/>
            <a:ahLst/>
            <a:cxnLst/>
            <a:rect l="l" t="t" r="r" b="b"/>
            <a:pathLst>
              <a:path w="7929245" h="521969">
                <a:moveTo>
                  <a:pt x="7849336" y="520700"/>
                </a:moveTo>
                <a:lnTo>
                  <a:pt x="79628" y="520700"/>
                </a:lnTo>
                <a:lnTo>
                  <a:pt x="70053" y="518160"/>
                </a:lnTo>
                <a:lnTo>
                  <a:pt x="65405" y="515620"/>
                </a:lnTo>
                <a:lnTo>
                  <a:pt x="56438" y="513080"/>
                </a:lnTo>
                <a:lnTo>
                  <a:pt x="36207" y="499110"/>
                </a:lnTo>
                <a:lnTo>
                  <a:pt x="32588" y="496570"/>
                </a:lnTo>
                <a:lnTo>
                  <a:pt x="29121" y="492760"/>
                </a:lnTo>
                <a:lnTo>
                  <a:pt x="25819" y="490220"/>
                </a:lnTo>
                <a:lnTo>
                  <a:pt x="22682" y="486410"/>
                </a:lnTo>
                <a:lnTo>
                  <a:pt x="19723" y="482600"/>
                </a:lnTo>
                <a:lnTo>
                  <a:pt x="16941" y="478790"/>
                </a:lnTo>
                <a:lnTo>
                  <a:pt x="14338" y="473710"/>
                </a:lnTo>
                <a:lnTo>
                  <a:pt x="11937" y="469900"/>
                </a:lnTo>
                <a:lnTo>
                  <a:pt x="9728" y="466090"/>
                </a:lnTo>
                <a:lnTo>
                  <a:pt x="7734" y="461010"/>
                </a:lnTo>
                <a:lnTo>
                  <a:pt x="5943" y="457200"/>
                </a:lnTo>
                <a:lnTo>
                  <a:pt x="4368" y="452120"/>
                </a:lnTo>
                <a:lnTo>
                  <a:pt x="3022" y="447040"/>
                </a:lnTo>
                <a:lnTo>
                  <a:pt x="1905" y="441960"/>
                </a:lnTo>
                <a:lnTo>
                  <a:pt x="1028" y="438150"/>
                </a:lnTo>
                <a:lnTo>
                  <a:pt x="393" y="433070"/>
                </a:lnTo>
                <a:lnTo>
                  <a:pt x="98" y="429260"/>
                </a:lnTo>
                <a:lnTo>
                  <a:pt x="0" y="93980"/>
                </a:lnTo>
                <a:lnTo>
                  <a:pt x="393" y="88900"/>
                </a:lnTo>
                <a:lnTo>
                  <a:pt x="1028" y="83820"/>
                </a:lnTo>
                <a:lnTo>
                  <a:pt x="1905" y="78740"/>
                </a:lnTo>
                <a:lnTo>
                  <a:pt x="3022" y="73660"/>
                </a:lnTo>
                <a:lnTo>
                  <a:pt x="4368" y="69850"/>
                </a:lnTo>
                <a:lnTo>
                  <a:pt x="5943" y="64770"/>
                </a:lnTo>
                <a:lnTo>
                  <a:pt x="7734" y="60960"/>
                </a:lnTo>
                <a:lnTo>
                  <a:pt x="9728" y="55880"/>
                </a:lnTo>
                <a:lnTo>
                  <a:pt x="11937" y="52070"/>
                </a:lnTo>
                <a:lnTo>
                  <a:pt x="29121" y="29210"/>
                </a:lnTo>
                <a:lnTo>
                  <a:pt x="32588" y="25400"/>
                </a:lnTo>
                <a:lnTo>
                  <a:pt x="60858" y="7620"/>
                </a:lnTo>
                <a:lnTo>
                  <a:pt x="65405" y="5080"/>
                </a:lnTo>
                <a:lnTo>
                  <a:pt x="74790" y="2540"/>
                </a:lnTo>
                <a:lnTo>
                  <a:pt x="84556" y="0"/>
                </a:lnTo>
                <a:lnTo>
                  <a:pt x="7844421" y="0"/>
                </a:lnTo>
                <a:lnTo>
                  <a:pt x="7858925" y="3810"/>
                </a:lnTo>
                <a:lnTo>
                  <a:pt x="7863573" y="5080"/>
                </a:lnTo>
                <a:lnTo>
                  <a:pt x="7868107" y="7620"/>
                </a:lnTo>
                <a:lnTo>
                  <a:pt x="7872539" y="8890"/>
                </a:lnTo>
                <a:lnTo>
                  <a:pt x="7899844" y="29210"/>
                </a:lnTo>
                <a:lnTo>
                  <a:pt x="7903146" y="31750"/>
                </a:lnTo>
                <a:lnTo>
                  <a:pt x="7906283" y="35560"/>
                </a:lnTo>
                <a:lnTo>
                  <a:pt x="7907274" y="36830"/>
                </a:lnTo>
                <a:lnTo>
                  <a:pt x="100215" y="36830"/>
                </a:lnTo>
                <a:lnTo>
                  <a:pt x="96062" y="38100"/>
                </a:lnTo>
                <a:lnTo>
                  <a:pt x="87731" y="38100"/>
                </a:lnTo>
                <a:lnTo>
                  <a:pt x="83832" y="39370"/>
                </a:lnTo>
                <a:lnTo>
                  <a:pt x="84747" y="39370"/>
                </a:lnTo>
                <a:lnTo>
                  <a:pt x="80911" y="40640"/>
                </a:lnTo>
                <a:lnTo>
                  <a:pt x="78943" y="40640"/>
                </a:lnTo>
                <a:lnTo>
                  <a:pt x="75272" y="41910"/>
                </a:lnTo>
                <a:lnTo>
                  <a:pt x="76136" y="41910"/>
                </a:lnTo>
                <a:lnTo>
                  <a:pt x="72555" y="43180"/>
                </a:lnTo>
                <a:lnTo>
                  <a:pt x="73393" y="43180"/>
                </a:lnTo>
                <a:lnTo>
                  <a:pt x="71647" y="44450"/>
                </a:lnTo>
                <a:lnTo>
                  <a:pt x="70713" y="44450"/>
                </a:lnTo>
                <a:lnTo>
                  <a:pt x="69024" y="45720"/>
                </a:lnTo>
                <a:lnTo>
                  <a:pt x="68122" y="45720"/>
                </a:lnTo>
                <a:lnTo>
                  <a:pt x="64833" y="48260"/>
                </a:lnTo>
                <a:lnTo>
                  <a:pt x="65595" y="48260"/>
                </a:lnTo>
                <a:lnTo>
                  <a:pt x="62433" y="49530"/>
                </a:lnTo>
                <a:lnTo>
                  <a:pt x="63157" y="49530"/>
                </a:lnTo>
                <a:lnTo>
                  <a:pt x="61633" y="50800"/>
                </a:lnTo>
                <a:lnTo>
                  <a:pt x="60807" y="50800"/>
                </a:lnTo>
                <a:lnTo>
                  <a:pt x="57873" y="53340"/>
                </a:lnTo>
                <a:lnTo>
                  <a:pt x="58546" y="53340"/>
                </a:lnTo>
                <a:lnTo>
                  <a:pt x="57143" y="54610"/>
                </a:lnTo>
                <a:lnTo>
                  <a:pt x="56387" y="54610"/>
                </a:lnTo>
                <a:lnTo>
                  <a:pt x="54601" y="57150"/>
                </a:lnTo>
                <a:lnTo>
                  <a:pt x="54317" y="57150"/>
                </a:lnTo>
                <a:lnTo>
                  <a:pt x="51777" y="59690"/>
                </a:lnTo>
                <a:lnTo>
                  <a:pt x="52362" y="59690"/>
                </a:lnTo>
                <a:lnTo>
                  <a:pt x="49961" y="62230"/>
                </a:lnTo>
                <a:lnTo>
                  <a:pt x="50507" y="62230"/>
                </a:lnTo>
                <a:lnTo>
                  <a:pt x="48259" y="64770"/>
                </a:lnTo>
                <a:lnTo>
                  <a:pt x="48768" y="64770"/>
                </a:lnTo>
                <a:lnTo>
                  <a:pt x="46659" y="67310"/>
                </a:lnTo>
                <a:lnTo>
                  <a:pt x="47142" y="67310"/>
                </a:lnTo>
                <a:lnTo>
                  <a:pt x="45199" y="69850"/>
                </a:lnTo>
                <a:lnTo>
                  <a:pt x="45643" y="69850"/>
                </a:lnTo>
                <a:lnTo>
                  <a:pt x="43853" y="72390"/>
                </a:lnTo>
                <a:lnTo>
                  <a:pt x="44259" y="72390"/>
                </a:lnTo>
                <a:lnTo>
                  <a:pt x="43175" y="74930"/>
                </a:lnTo>
                <a:lnTo>
                  <a:pt x="43002" y="74930"/>
                </a:lnTo>
                <a:lnTo>
                  <a:pt x="42037" y="77470"/>
                </a:lnTo>
                <a:lnTo>
                  <a:pt x="41871" y="77470"/>
                </a:lnTo>
                <a:lnTo>
                  <a:pt x="41025" y="80010"/>
                </a:lnTo>
                <a:lnTo>
                  <a:pt x="40893" y="80010"/>
                </a:lnTo>
                <a:lnTo>
                  <a:pt x="39801" y="83820"/>
                </a:lnTo>
                <a:lnTo>
                  <a:pt x="40030" y="83820"/>
                </a:lnTo>
                <a:lnTo>
                  <a:pt x="39429" y="86360"/>
                </a:lnTo>
                <a:lnTo>
                  <a:pt x="38845" y="88900"/>
                </a:lnTo>
                <a:lnTo>
                  <a:pt x="38639" y="89905"/>
                </a:lnTo>
                <a:lnTo>
                  <a:pt x="38630" y="90170"/>
                </a:lnTo>
                <a:lnTo>
                  <a:pt x="38369" y="92710"/>
                </a:lnTo>
                <a:lnTo>
                  <a:pt x="38129" y="95250"/>
                </a:lnTo>
                <a:lnTo>
                  <a:pt x="37985" y="99060"/>
                </a:lnTo>
                <a:lnTo>
                  <a:pt x="37973" y="421640"/>
                </a:lnTo>
                <a:lnTo>
                  <a:pt x="38023" y="425450"/>
                </a:lnTo>
                <a:lnTo>
                  <a:pt x="38341" y="429260"/>
                </a:lnTo>
                <a:lnTo>
                  <a:pt x="38760" y="431800"/>
                </a:lnTo>
                <a:lnTo>
                  <a:pt x="38608" y="431800"/>
                </a:lnTo>
                <a:lnTo>
                  <a:pt x="39319" y="435610"/>
                </a:lnTo>
                <a:lnTo>
                  <a:pt x="40030" y="438150"/>
                </a:lnTo>
                <a:lnTo>
                  <a:pt x="40165" y="438150"/>
                </a:lnTo>
                <a:lnTo>
                  <a:pt x="40893" y="440690"/>
                </a:lnTo>
                <a:lnTo>
                  <a:pt x="40601" y="440690"/>
                </a:lnTo>
                <a:lnTo>
                  <a:pt x="41871" y="444500"/>
                </a:lnTo>
                <a:lnTo>
                  <a:pt x="42037" y="444500"/>
                </a:lnTo>
                <a:lnTo>
                  <a:pt x="43002" y="447040"/>
                </a:lnTo>
                <a:lnTo>
                  <a:pt x="43175" y="447040"/>
                </a:lnTo>
                <a:lnTo>
                  <a:pt x="44259" y="449580"/>
                </a:lnTo>
                <a:lnTo>
                  <a:pt x="44450" y="449580"/>
                </a:lnTo>
                <a:lnTo>
                  <a:pt x="45643" y="452120"/>
                </a:lnTo>
                <a:lnTo>
                  <a:pt x="45847" y="452120"/>
                </a:lnTo>
                <a:lnTo>
                  <a:pt x="47142" y="454660"/>
                </a:lnTo>
                <a:lnTo>
                  <a:pt x="46659" y="454660"/>
                </a:lnTo>
                <a:lnTo>
                  <a:pt x="48768" y="457200"/>
                </a:lnTo>
                <a:lnTo>
                  <a:pt x="48259" y="457200"/>
                </a:lnTo>
                <a:lnTo>
                  <a:pt x="50507" y="459740"/>
                </a:lnTo>
                <a:lnTo>
                  <a:pt x="50761" y="459740"/>
                </a:lnTo>
                <a:lnTo>
                  <a:pt x="52362" y="462280"/>
                </a:lnTo>
                <a:lnTo>
                  <a:pt x="52624" y="462280"/>
                </a:lnTo>
                <a:lnTo>
                  <a:pt x="54317" y="464820"/>
                </a:lnTo>
                <a:lnTo>
                  <a:pt x="55048" y="464820"/>
                </a:lnTo>
                <a:lnTo>
                  <a:pt x="56387" y="466090"/>
                </a:lnTo>
                <a:lnTo>
                  <a:pt x="55740" y="466090"/>
                </a:lnTo>
                <a:lnTo>
                  <a:pt x="58546" y="468630"/>
                </a:lnTo>
                <a:lnTo>
                  <a:pt x="59340" y="468630"/>
                </a:lnTo>
                <a:lnTo>
                  <a:pt x="60807" y="469900"/>
                </a:lnTo>
                <a:lnTo>
                  <a:pt x="60109" y="469900"/>
                </a:lnTo>
                <a:lnTo>
                  <a:pt x="63157" y="472440"/>
                </a:lnTo>
                <a:lnTo>
                  <a:pt x="64014" y="472440"/>
                </a:lnTo>
                <a:lnTo>
                  <a:pt x="65595" y="473710"/>
                </a:lnTo>
                <a:lnTo>
                  <a:pt x="64833" y="473710"/>
                </a:lnTo>
                <a:lnTo>
                  <a:pt x="68122" y="474980"/>
                </a:lnTo>
                <a:lnTo>
                  <a:pt x="67335" y="474980"/>
                </a:lnTo>
                <a:lnTo>
                  <a:pt x="70713" y="477520"/>
                </a:lnTo>
                <a:lnTo>
                  <a:pt x="71647" y="477520"/>
                </a:lnTo>
                <a:lnTo>
                  <a:pt x="73393" y="478790"/>
                </a:lnTo>
                <a:lnTo>
                  <a:pt x="74345" y="478790"/>
                </a:lnTo>
                <a:lnTo>
                  <a:pt x="76136" y="480060"/>
                </a:lnTo>
                <a:lnTo>
                  <a:pt x="78054" y="480060"/>
                </a:lnTo>
                <a:lnTo>
                  <a:pt x="81813" y="481330"/>
                </a:lnTo>
                <a:lnTo>
                  <a:pt x="80911" y="481330"/>
                </a:lnTo>
                <a:lnTo>
                  <a:pt x="84747" y="482600"/>
                </a:lnTo>
                <a:lnTo>
                  <a:pt x="86804" y="482600"/>
                </a:lnTo>
                <a:lnTo>
                  <a:pt x="90779" y="483870"/>
                </a:lnTo>
                <a:lnTo>
                  <a:pt x="7908264" y="483870"/>
                </a:lnTo>
                <a:lnTo>
                  <a:pt x="7906283" y="486410"/>
                </a:lnTo>
                <a:lnTo>
                  <a:pt x="7903146" y="490220"/>
                </a:lnTo>
                <a:lnTo>
                  <a:pt x="7899844" y="492760"/>
                </a:lnTo>
                <a:lnTo>
                  <a:pt x="7896390" y="496570"/>
                </a:lnTo>
                <a:lnTo>
                  <a:pt x="7892770" y="499110"/>
                </a:lnTo>
                <a:lnTo>
                  <a:pt x="7888998" y="502920"/>
                </a:lnTo>
                <a:lnTo>
                  <a:pt x="7885087" y="505460"/>
                </a:lnTo>
                <a:lnTo>
                  <a:pt x="7881035" y="508000"/>
                </a:lnTo>
                <a:lnTo>
                  <a:pt x="7876844" y="510540"/>
                </a:lnTo>
                <a:lnTo>
                  <a:pt x="7872539" y="513080"/>
                </a:lnTo>
                <a:lnTo>
                  <a:pt x="7863573" y="515620"/>
                </a:lnTo>
                <a:lnTo>
                  <a:pt x="7858925" y="518160"/>
                </a:lnTo>
                <a:lnTo>
                  <a:pt x="7849336" y="520700"/>
                </a:lnTo>
                <a:close/>
              </a:path>
              <a:path w="7929245" h="521969">
                <a:moveTo>
                  <a:pt x="7829232" y="38100"/>
                </a:moveTo>
                <a:lnTo>
                  <a:pt x="99733" y="38100"/>
                </a:lnTo>
                <a:lnTo>
                  <a:pt x="100215" y="36830"/>
                </a:lnTo>
                <a:lnTo>
                  <a:pt x="7828749" y="36830"/>
                </a:lnTo>
                <a:lnTo>
                  <a:pt x="7829232" y="38100"/>
                </a:lnTo>
                <a:close/>
              </a:path>
              <a:path w="7929245" h="521969">
                <a:moveTo>
                  <a:pt x="7859064" y="45720"/>
                </a:moveTo>
                <a:lnTo>
                  <a:pt x="7855585" y="43180"/>
                </a:lnTo>
                <a:lnTo>
                  <a:pt x="7856423" y="43180"/>
                </a:lnTo>
                <a:lnTo>
                  <a:pt x="7852841" y="41910"/>
                </a:lnTo>
                <a:lnTo>
                  <a:pt x="7853705" y="41910"/>
                </a:lnTo>
                <a:lnTo>
                  <a:pt x="7850035" y="40640"/>
                </a:lnTo>
                <a:lnTo>
                  <a:pt x="7848066" y="40640"/>
                </a:lnTo>
                <a:lnTo>
                  <a:pt x="7844231" y="39370"/>
                </a:lnTo>
                <a:lnTo>
                  <a:pt x="7845145" y="39370"/>
                </a:lnTo>
                <a:lnTo>
                  <a:pt x="7841234" y="38100"/>
                </a:lnTo>
                <a:lnTo>
                  <a:pt x="7832915" y="38100"/>
                </a:lnTo>
                <a:lnTo>
                  <a:pt x="7828749" y="36830"/>
                </a:lnTo>
                <a:lnTo>
                  <a:pt x="7907274" y="36830"/>
                </a:lnTo>
                <a:lnTo>
                  <a:pt x="7909255" y="39370"/>
                </a:lnTo>
                <a:lnTo>
                  <a:pt x="7912036" y="43180"/>
                </a:lnTo>
                <a:lnTo>
                  <a:pt x="7912900" y="44450"/>
                </a:lnTo>
                <a:lnTo>
                  <a:pt x="7858252" y="44450"/>
                </a:lnTo>
                <a:lnTo>
                  <a:pt x="7859064" y="45720"/>
                </a:lnTo>
                <a:close/>
              </a:path>
              <a:path w="7929245" h="521969">
                <a:moveTo>
                  <a:pt x="86804" y="39370"/>
                </a:moveTo>
                <a:lnTo>
                  <a:pt x="87731" y="38100"/>
                </a:lnTo>
                <a:lnTo>
                  <a:pt x="90779" y="38100"/>
                </a:lnTo>
                <a:lnTo>
                  <a:pt x="86804" y="39370"/>
                </a:lnTo>
                <a:close/>
              </a:path>
              <a:path w="7929245" h="521969">
                <a:moveTo>
                  <a:pt x="7842173" y="39370"/>
                </a:moveTo>
                <a:lnTo>
                  <a:pt x="7838186" y="38100"/>
                </a:lnTo>
                <a:lnTo>
                  <a:pt x="7841234" y="38100"/>
                </a:lnTo>
                <a:lnTo>
                  <a:pt x="7842173" y="39370"/>
                </a:lnTo>
                <a:close/>
              </a:path>
              <a:path w="7929245" h="521969">
                <a:moveTo>
                  <a:pt x="78054" y="41910"/>
                </a:moveTo>
                <a:lnTo>
                  <a:pt x="78943" y="40640"/>
                </a:lnTo>
                <a:lnTo>
                  <a:pt x="81813" y="40640"/>
                </a:lnTo>
                <a:lnTo>
                  <a:pt x="78054" y="41910"/>
                </a:lnTo>
                <a:close/>
              </a:path>
              <a:path w="7929245" h="521969">
                <a:moveTo>
                  <a:pt x="7850911" y="41910"/>
                </a:moveTo>
                <a:lnTo>
                  <a:pt x="7847164" y="40640"/>
                </a:lnTo>
                <a:lnTo>
                  <a:pt x="7850035" y="40640"/>
                </a:lnTo>
                <a:lnTo>
                  <a:pt x="7850911" y="41910"/>
                </a:lnTo>
                <a:close/>
              </a:path>
              <a:path w="7929245" h="521969">
                <a:moveTo>
                  <a:pt x="69900" y="45720"/>
                </a:moveTo>
                <a:lnTo>
                  <a:pt x="70713" y="44450"/>
                </a:lnTo>
                <a:lnTo>
                  <a:pt x="71647" y="44450"/>
                </a:lnTo>
                <a:lnTo>
                  <a:pt x="69900" y="45720"/>
                </a:lnTo>
                <a:close/>
              </a:path>
              <a:path w="7929245" h="521969">
                <a:moveTo>
                  <a:pt x="7861642" y="46990"/>
                </a:moveTo>
                <a:lnTo>
                  <a:pt x="7858252" y="44450"/>
                </a:lnTo>
                <a:lnTo>
                  <a:pt x="7912900" y="44450"/>
                </a:lnTo>
                <a:lnTo>
                  <a:pt x="7913763" y="45720"/>
                </a:lnTo>
                <a:lnTo>
                  <a:pt x="7860855" y="45720"/>
                </a:lnTo>
                <a:lnTo>
                  <a:pt x="7861642" y="46990"/>
                </a:lnTo>
                <a:close/>
              </a:path>
              <a:path w="7929245" h="521969">
                <a:moveTo>
                  <a:pt x="67335" y="46990"/>
                </a:moveTo>
                <a:lnTo>
                  <a:pt x="68122" y="45720"/>
                </a:lnTo>
                <a:lnTo>
                  <a:pt x="69024" y="45720"/>
                </a:lnTo>
                <a:lnTo>
                  <a:pt x="67335" y="46990"/>
                </a:lnTo>
                <a:close/>
              </a:path>
              <a:path w="7929245" h="521969">
                <a:moveTo>
                  <a:pt x="7868869" y="52070"/>
                </a:moveTo>
                <a:lnTo>
                  <a:pt x="7865808" y="49530"/>
                </a:lnTo>
                <a:lnTo>
                  <a:pt x="7866545" y="49530"/>
                </a:lnTo>
                <a:lnTo>
                  <a:pt x="7863370" y="48260"/>
                </a:lnTo>
                <a:lnTo>
                  <a:pt x="7864132" y="48260"/>
                </a:lnTo>
                <a:lnTo>
                  <a:pt x="7860855" y="45720"/>
                </a:lnTo>
                <a:lnTo>
                  <a:pt x="7913763" y="45720"/>
                </a:lnTo>
                <a:lnTo>
                  <a:pt x="7914627" y="46990"/>
                </a:lnTo>
                <a:lnTo>
                  <a:pt x="7916437" y="50800"/>
                </a:lnTo>
                <a:lnTo>
                  <a:pt x="7868158" y="50800"/>
                </a:lnTo>
                <a:lnTo>
                  <a:pt x="7868869" y="52070"/>
                </a:lnTo>
                <a:close/>
              </a:path>
              <a:path w="7929245" h="521969">
                <a:moveTo>
                  <a:pt x="60109" y="52070"/>
                </a:moveTo>
                <a:lnTo>
                  <a:pt x="60807" y="50800"/>
                </a:lnTo>
                <a:lnTo>
                  <a:pt x="61633" y="50800"/>
                </a:lnTo>
                <a:lnTo>
                  <a:pt x="60109" y="52070"/>
                </a:lnTo>
                <a:close/>
              </a:path>
              <a:path w="7929245" h="521969">
                <a:moveTo>
                  <a:pt x="7873225" y="55880"/>
                </a:moveTo>
                <a:lnTo>
                  <a:pt x="7870418" y="53340"/>
                </a:lnTo>
                <a:lnTo>
                  <a:pt x="7871091" y="53340"/>
                </a:lnTo>
                <a:lnTo>
                  <a:pt x="7868158" y="50800"/>
                </a:lnTo>
                <a:lnTo>
                  <a:pt x="7916437" y="50800"/>
                </a:lnTo>
                <a:lnTo>
                  <a:pt x="7917040" y="52070"/>
                </a:lnTo>
                <a:lnTo>
                  <a:pt x="7918505" y="54610"/>
                </a:lnTo>
                <a:lnTo>
                  <a:pt x="7872590" y="54610"/>
                </a:lnTo>
                <a:lnTo>
                  <a:pt x="7873225" y="55880"/>
                </a:lnTo>
                <a:close/>
              </a:path>
              <a:path w="7929245" h="521969">
                <a:moveTo>
                  <a:pt x="55740" y="55880"/>
                </a:moveTo>
                <a:lnTo>
                  <a:pt x="56387" y="54610"/>
                </a:lnTo>
                <a:lnTo>
                  <a:pt x="57143" y="54610"/>
                </a:lnTo>
                <a:lnTo>
                  <a:pt x="55740" y="55880"/>
                </a:lnTo>
                <a:close/>
              </a:path>
              <a:path w="7929245" h="521969">
                <a:moveTo>
                  <a:pt x="7875257" y="58420"/>
                </a:moveTo>
                <a:lnTo>
                  <a:pt x="7872590" y="54610"/>
                </a:lnTo>
                <a:lnTo>
                  <a:pt x="7918505" y="54610"/>
                </a:lnTo>
                <a:lnTo>
                  <a:pt x="7919237" y="55880"/>
                </a:lnTo>
                <a:lnTo>
                  <a:pt x="7919739" y="57150"/>
                </a:lnTo>
                <a:lnTo>
                  <a:pt x="7874647" y="57150"/>
                </a:lnTo>
                <a:lnTo>
                  <a:pt x="7875257" y="58420"/>
                </a:lnTo>
                <a:close/>
              </a:path>
              <a:path w="7929245" h="521969">
                <a:moveTo>
                  <a:pt x="53708" y="58420"/>
                </a:moveTo>
                <a:lnTo>
                  <a:pt x="54317" y="57150"/>
                </a:lnTo>
                <a:lnTo>
                  <a:pt x="54601" y="57150"/>
                </a:lnTo>
                <a:lnTo>
                  <a:pt x="53708" y="58420"/>
                </a:lnTo>
                <a:close/>
              </a:path>
              <a:path w="7929245" h="521969">
                <a:moveTo>
                  <a:pt x="7886331" y="76200"/>
                </a:moveTo>
                <a:lnTo>
                  <a:pt x="7884718" y="72390"/>
                </a:lnTo>
                <a:lnTo>
                  <a:pt x="7885112" y="72390"/>
                </a:lnTo>
                <a:lnTo>
                  <a:pt x="7883334" y="69850"/>
                </a:lnTo>
                <a:lnTo>
                  <a:pt x="7883779" y="69850"/>
                </a:lnTo>
                <a:lnTo>
                  <a:pt x="7881835" y="67310"/>
                </a:lnTo>
                <a:lnTo>
                  <a:pt x="7882305" y="67310"/>
                </a:lnTo>
                <a:lnTo>
                  <a:pt x="7880210" y="64770"/>
                </a:lnTo>
                <a:lnTo>
                  <a:pt x="7880718" y="64770"/>
                </a:lnTo>
                <a:lnTo>
                  <a:pt x="7878470" y="62230"/>
                </a:lnTo>
                <a:lnTo>
                  <a:pt x="7879016" y="62230"/>
                </a:lnTo>
                <a:lnTo>
                  <a:pt x="7876616" y="59690"/>
                </a:lnTo>
                <a:lnTo>
                  <a:pt x="7877187" y="59690"/>
                </a:lnTo>
                <a:lnTo>
                  <a:pt x="7874647" y="57150"/>
                </a:lnTo>
                <a:lnTo>
                  <a:pt x="7919739" y="57150"/>
                </a:lnTo>
                <a:lnTo>
                  <a:pt x="7921244" y="60960"/>
                </a:lnTo>
                <a:lnTo>
                  <a:pt x="7923034" y="64770"/>
                </a:lnTo>
                <a:lnTo>
                  <a:pt x="7924609" y="69850"/>
                </a:lnTo>
                <a:lnTo>
                  <a:pt x="7925955" y="73660"/>
                </a:lnTo>
                <a:lnTo>
                  <a:pt x="7926235" y="74930"/>
                </a:lnTo>
                <a:lnTo>
                  <a:pt x="7885976" y="74930"/>
                </a:lnTo>
                <a:lnTo>
                  <a:pt x="7886331" y="76200"/>
                </a:lnTo>
                <a:close/>
              </a:path>
              <a:path w="7929245" h="521969">
                <a:moveTo>
                  <a:pt x="42633" y="76200"/>
                </a:moveTo>
                <a:lnTo>
                  <a:pt x="43002" y="74930"/>
                </a:lnTo>
                <a:lnTo>
                  <a:pt x="43175" y="74930"/>
                </a:lnTo>
                <a:lnTo>
                  <a:pt x="42633" y="76200"/>
                </a:lnTo>
                <a:close/>
              </a:path>
              <a:path w="7929245" h="521969">
                <a:moveTo>
                  <a:pt x="7887423" y="78740"/>
                </a:moveTo>
                <a:lnTo>
                  <a:pt x="7885976" y="74930"/>
                </a:lnTo>
                <a:lnTo>
                  <a:pt x="7926235" y="74930"/>
                </a:lnTo>
                <a:lnTo>
                  <a:pt x="7926793" y="77470"/>
                </a:lnTo>
                <a:lnTo>
                  <a:pt x="7887093" y="77470"/>
                </a:lnTo>
                <a:lnTo>
                  <a:pt x="7887423" y="78740"/>
                </a:lnTo>
                <a:close/>
              </a:path>
              <a:path w="7929245" h="521969">
                <a:moveTo>
                  <a:pt x="41554" y="78740"/>
                </a:moveTo>
                <a:lnTo>
                  <a:pt x="41871" y="77470"/>
                </a:lnTo>
                <a:lnTo>
                  <a:pt x="42037" y="77470"/>
                </a:lnTo>
                <a:lnTo>
                  <a:pt x="41554" y="78740"/>
                </a:lnTo>
                <a:close/>
              </a:path>
              <a:path w="7929245" h="521969">
                <a:moveTo>
                  <a:pt x="7888363" y="81280"/>
                </a:moveTo>
                <a:lnTo>
                  <a:pt x="7887093" y="77470"/>
                </a:lnTo>
                <a:lnTo>
                  <a:pt x="7926793" y="77470"/>
                </a:lnTo>
                <a:lnTo>
                  <a:pt x="7927073" y="78740"/>
                </a:lnTo>
                <a:lnTo>
                  <a:pt x="7927292" y="80010"/>
                </a:lnTo>
                <a:lnTo>
                  <a:pt x="7888084" y="80010"/>
                </a:lnTo>
                <a:lnTo>
                  <a:pt x="7888363" y="81280"/>
                </a:lnTo>
                <a:close/>
              </a:path>
              <a:path w="7929245" h="521969">
                <a:moveTo>
                  <a:pt x="40601" y="81280"/>
                </a:moveTo>
                <a:lnTo>
                  <a:pt x="40893" y="80010"/>
                </a:lnTo>
                <a:lnTo>
                  <a:pt x="41025" y="80010"/>
                </a:lnTo>
                <a:lnTo>
                  <a:pt x="40601" y="81280"/>
                </a:lnTo>
                <a:close/>
              </a:path>
              <a:path w="7929245" h="521969">
                <a:moveTo>
                  <a:pt x="7928679" y="90170"/>
                </a:moveTo>
                <a:lnTo>
                  <a:pt x="7890357" y="90170"/>
                </a:lnTo>
                <a:lnTo>
                  <a:pt x="7890217" y="88900"/>
                </a:lnTo>
                <a:lnTo>
                  <a:pt x="7889646" y="86360"/>
                </a:lnTo>
                <a:lnTo>
                  <a:pt x="7888935" y="83820"/>
                </a:lnTo>
                <a:lnTo>
                  <a:pt x="7889176" y="83820"/>
                </a:lnTo>
                <a:lnTo>
                  <a:pt x="7888084" y="80010"/>
                </a:lnTo>
                <a:lnTo>
                  <a:pt x="7927292" y="80010"/>
                </a:lnTo>
                <a:lnTo>
                  <a:pt x="7927949" y="83820"/>
                </a:lnTo>
                <a:lnTo>
                  <a:pt x="7928584" y="88900"/>
                </a:lnTo>
                <a:lnTo>
                  <a:pt x="7928679" y="90170"/>
                </a:lnTo>
                <a:close/>
              </a:path>
              <a:path w="7929245" h="521969">
                <a:moveTo>
                  <a:pt x="39128" y="87630"/>
                </a:moveTo>
                <a:lnTo>
                  <a:pt x="39319" y="86360"/>
                </a:lnTo>
                <a:lnTo>
                  <a:pt x="39128" y="87630"/>
                </a:lnTo>
                <a:close/>
              </a:path>
              <a:path w="7929245" h="521969">
                <a:moveTo>
                  <a:pt x="7889836" y="87630"/>
                </a:moveTo>
                <a:lnTo>
                  <a:pt x="7889536" y="86360"/>
                </a:lnTo>
                <a:lnTo>
                  <a:pt x="7889836" y="87630"/>
                </a:lnTo>
                <a:close/>
              </a:path>
              <a:path w="7929245" h="521969">
                <a:moveTo>
                  <a:pt x="38657" y="89905"/>
                </a:moveTo>
                <a:lnTo>
                  <a:pt x="38760" y="88900"/>
                </a:lnTo>
                <a:lnTo>
                  <a:pt x="38657" y="89905"/>
                </a:lnTo>
                <a:close/>
              </a:path>
              <a:path w="7929245" h="521969">
                <a:moveTo>
                  <a:pt x="7890330" y="90023"/>
                </a:moveTo>
                <a:lnTo>
                  <a:pt x="7890120" y="88900"/>
                </a:lnTo>
                <a:lnTo>
                  <a:pt x="7890330" y="90023"/>
                </a:lnTo>
                <a:close/>
              </a:path>
              <a:path w="7929245" h="521969">
                <a:moveTo>
                  <a:pt x="38630" y="90170"/>
                </a:moveTo>
                <a:lnTo>
                  <a:pt x="38657" y="89905"/>
                </a:lnTo>
                <a:lnTo>
                  <a:pt x="38630" y="90170"/>
                </a:lnTo>
                <a:close/>
              </a:path>
              <a:path w="7929245" h="521969">
                <a:moveTo>
                  <a:pt x="7929029" y="96520"/>
                </a:moveTo>
                <a:lnTo>
                  <a:pt x="7890941" y="96520"/>
                </a:lnTo>
                <a:lnTo>
                  <a:pt x="7890891" y="95250"/>
                </a:lnTo>
                <a:lnTo>
                  <a:pt x="7890637" y="92710"/>
                </a:lnTo>
                <a:lnTo>
                  <a:pt x="7890330" y="90023"/>
                </a:lnTo>
                <a:lnTo>
                  <a:pt x="7890357" y="90170"/>
                </a:lnTo>
                <a:lnTo>
                  <a:pt x="7928679" y="90170"/>
                </a:lnTo>
                <a:lnTo>
                  <a:pt x="7928870" y="92710"/>
                </a:lnTo>
                <a:lnTo>
                  <a:pt x="7928997" y="95250"/>
                </a:lnTo>
                <a:lnTo>
                  <a:pt x="7929029" y="96520"/>
                </a:lnTo>
                <a:close/>
              </a:path>
              <a:path w="7929245" h="521969">
                <a:moveTo>
                  <a:pt x="38239" y="93980"/>
                </a:moveTo>
                <a:lnTo>
                  <a:pt x="38341" y="92710"/>
                </a:lnTo>
                <a:lnTo>
                  <a:pt x="38239" y="93980"/>
                </a:lnTo>
                <a:close/>
              </a:path>
              <a:path w="7929245" h="521969">
                <a:moveTo>
                  <a:pt x="7890725" y="93980"/>
                </a:moveTo>
                <a:lnTo>
                  <a:pt x="7890598" y="92710"/>
                </a:lnTo>
                <a:lnTo>
                  <a:pt x="7890725" y="93980"/>
                </a:lnTo>
                <a:close/>
              </a:path>
              <a:path w="7929245" h="521969">
                <a:moveTo>
                  <a:pt x="38057" y="96118"/>
                </a:moveTo>
                <a:lnTo>
                  <a:pt x="38074" y="95250"/>
                </a:lnTo>
                <a:lnTo>
                  <a:pt x="38057" y="96118"/>
                </a:lnTo>
                <a:close/>
              </a:path>
              <a:path w="7929245" h="521969">
                <a:moveTo>
                  <a:pt x="7890910" y="96133"/>
                </a:moveTo>
                <a:lnTo>
                  <a:pt x="7890840" y="95250"/>
                </a:lnTo>
                <a:lnTo>
                  <a:pt x="7890910" y="96133"/>
                </a:lnTo>
                <a:close/>
              </a:path>
              <a:path w="7929245" h="521969">
                <a:moveTo>
                  <a:pt x="38049" y="96520"/>
                </a:moveTo>
                <a:lnTo>
                  <a:pt x="38057" y="96118"/>
                </a:lnTo>
                <a:lnTo>
                  <a:pt x="38049" y="96520"/>
                </a:lnTo>
                <a:close/>
              </a:path>
              <a:path w="7929245" h="521969">
                <a:moveTo>
                  <a:pt x="7929092" y="100330"/>
                </a:moveTo>
                <a:lnTo>
                  <a:pt x="7891005" y="100330"/>
                </a:lnTo>
                <a:lnTo>
                  <a:pt x="7890992" y="99060"/>
                </a:lnTo>
                <a:lnTo>
                  <a:pt x="7890910" y="96133"/>
                </a:lnTo>
                <a:lnTo>
                  <a:pt x="7890941" y="96520"/>
                </a:lnTo>
                <a:lnTo>
                  <a:pt x="7929029" y="96520"/>
                </a:lnTo>
                <a:lnTo>
                  <a:pt x="7929092" y="100330"/>
                </a:lnTo>
                <a:close/>
              </a:path>
              <a:path w="7929245" h="521969">
                <a:moveTo>
                  <a:pt x="37985" y="99695"/>
                </a:moveTo>
                <a:lnTo>
                  <a:pt x="37985" y="99060"/>
                </a:lnTo>
                <a:lnTo>
                  <a:pt x="37985" y="99695"/>
                </a:lnTo>
                <a:close/>
              </a:path>
              <a:path w="7929245" h="521969">
                <a:moveTo>
                  <a:pt x="7890992" y="99765"/>
                </a:moveTo>
                <a:lnTo>
                  <a:pt x="7890976" y="99060"/>
                </a:lnTo>
                <a:lnTo>
                  <a:pt x="7890992" y="99765"/>
                </a:lnTo>
                <a:close/>
              </a:path>
              <a:path w="7929245" h="521969">
                <a:moveTo>
                  <a:pt x="7929092" y="422910"/>
                </a:moveTo>
                <a:lnTo>
                  <a:pt x="7890992" y="422910"/>
                </a:lnTo>
                <a:lnTo>
                  <a:pt x="7891005" y="421640"/>
                </a:lnTo>
                <a:lnTo>
                  <a:pt x="7890992" y="99765"/>
                </a:lnTo>
                <a:lnTo>
                  <a:pt x="7891005" y="100330"/>
                </a:lnTo>
                <a:lnTo>
                  <a:pt x="7929092" y="100330"/>
                </a:lnTo>
                <a:lnTo>
                  <a:pt x="7929092" y="422910"/>
                </a:lnTo>
                <a:close/>
              </a:path>
              <a:path w="7929245" h="521969">
                <a:moveTo>
                  <a:pt x="37985" y="422274"/>
                </a:moveTo>
                <a:lnTo>
                  <a:pt x="37973" y="421640"/>
                </a:lnTo>
                <a:lnTo>
                  <a:pt x="37985" y="422274"/>
                </a:lnTo>
                <a:close/>
              </a:path>
              <a:path w="7929245" h="521969">
                <a:moveTo>
                  <a:pt x="7890992" y="422204"/>
                </a:moveTo>
                <a:lnTo>
                  <a:pt x="7890992" y="421640"/>
                </a:lnTo>
                <a:lnTo>
                  <a:pt x="7890992" y="422204"/>
                </a:lnTo>
                <a:close/>
              </a:path>
              <a:path w="7929245" h="521969">
                <a:moveTo>
                  <a:pt x="7928997" y="426720"/>
                </a:moveTo>
                <a:lnTo>
                  <a:pt x="7890891" y="426720"/>
                </a:lnTo>
                <a:lnTo>
                  <a:pt x="7890941" y="425450"/>
                </a:lnTo>
                <a:lnTo>
                  <a:pt x="7890992" y="422204"/>
                </a:lnTo>
                <a:lnTo>
                  <a:pt x="7890992" y="422910"/>
                </a:lnTo>
                <a:lnTo>
                  <a:pt x="7929092" y="422910"/>
                </a:lnTo>
                <a:lnTo>
                  <a:pt x="7928997" y="426720"/>
                </a:lnTo>
                <a:close/>
              </a:path>
              <a:path w="7929245" h="521969">
                <a:moveTo>
                  <a:pt x="37998" y="422910"/>
                </a:moveTo>
                <a:lnTo>
                  <a:pt x="37985" y="422274"/>
                </a:lnTo>
                <a:lnTo>
                  <a:pt x="37998" y="422910"/>
                </a:lnTo>
                <a:close/>
              </a:path>
              <a:path w="7929245" h="521969">
                <a:moveTo>
                  <a:pt x="38057" y="425851"/>
                </a:moveTo>
                <a:lnTo>
                  <a:pt x="38023" y="425450"/>
                </a:lnTo>
                <a:lnTo>
                  <a:pt x="38057" y="425851"/>
                </a:lnTo>
                <a:close/>
              </a:path>
              <a:path w="7929245" h="521969">
                <a:moveTo>
                  <a:pt x="7890910" y="425836"/>
                </a:moveTo>
                <a:lnTo>
                  <a:pt x="7890919" y="425450"/>
                </a:lnTo>
                <a:lnTo>
                  <a:pt x="7890910" y="425836"/>
                </a:lnTo>
                <a:close/>
              </a:path>
              <a:path w="7929245" h="521969">
                <a:moveTo>
                  <a:pt x="7928870" y="429260"/>
                </a:moveTo>
                <a:lnTo>
                  <a:pt x="7890637" y="429260"/>
                </a:lnTo>
                <a:lnTo>
                  <a:pt x="7890910" y="425836"/>
                </a:lnTo>
                <a:lnTo>
                  <a:pt x="7890891" y="426720"/>
                </a:lnTo>
                <a:lnTo>
                  <a:pt x="7928997" y="426720"/>
                </a:lnTo>
                <a:lnTo>
                  <a:pt x="7928870" y="429260"/>
                </a:lnTo>
                <a:close/>
              </a:path>
              <a:path w="7929245" h="521969">
                <a:moveTo>
                  <a:pt x="38129" y="426720"/>
                </a:moveTo>
                <a:lnTo>
                  <a:pt x="38057" y="425851"/>
                </a:lnTo>
                <a:lnTo>
                  <a:pt x="38129" y="426720"/>
                </a:lnTo>
                <a:close/>
              </a:path>
              <a:path w="7929245" h="521969">
                <a:moveTo>
                  <a:pt x="38413" y="429260"/>
                </a:moveTo>
                <a:lnTo>
                  <a:pt x="38239" y="427990"/>
                </a:lnTo>
                <a:lnTo>
                  <a:pt x="38413" y="429260"/>
                </a:lnTo>
                <a:close/>
              </a:path>
              <a:path w="7929245" h="521969">
                <a:moveTo>
                  <a:pt x="7928267" y="435610"/>
                </a:moveTo>
                <a:lnTo>
                  <a:pt x="7889646" y="435610"/>
                </a:lnTo>
                <a:lnTo>
                  <a:pt x="7890357" y="431800"/>
                </a:lnTo>
                <a:lnTo>
                  <a:pt x="7890217" y="431800"/>
                </a:lnTo>
                <a:lnTo>
                  <a:pt x="7890725" y="427990"/>
                </a:lnTo>
                <a:lnTo>
                  <a:pt x="7890637" y="429260"/>
                </a:lnTo>
                <a:lnTo>
                  <a:pt x="7928870" y="429260"/>
                </a:lnTo>
                <a:lnTo>
                  <a:pt x="7928584" y="433070"/>
                </a:lnTo>
                <a:lnTo>
                  <a:pt x="7928267" y="435610"/>
                </a:lnTo>
                <a:close/>
              </a:path>
              <a:path w="7929245" h="521969">
                <a:moveTo>
                  <a:pt x="39429" y="435610"/>
                </a:moveTo>
                <a:lnTo>
                  <a:pt x="39128" y="434340"/>
                </a:lnTo>
                <a:lnTo>
                  <a:pt x="39429" y="435610"/>
                </a:lnTo>
                <a:close/>
              </a:path>
              <a:path w="7929245" h="521969">
                <a:moveTo>
                  <a:pt x="7927949" y="438150"/>
                </a:moveTo>
                <a:lnTo>
                  <a:pt x="7888935" y="438150"/>
                </a:lnTo>
                <a:lnTo>
                  <a:pt x="7889836" y="434340"/>
                </a:lnTo>
                <a:lnTo>
                  <a:pt x="7889646" y="435610"/>
                </a:lnTo>
                <a:lnTo>
                  <a:pt x="7928267" y="435610"/>
                </a:lnTo>
                <a:lnTo>
                  <a:pt x="7927949" y="438150"/>
                </a:lnTo>
                <a:close/>
              </a:path>
              <a:path w="7929245" h="521969">
                <a:moveTo>
                  <a:pt x="40165" y="438150"/>
                </a:moveTo>
                <a:lnTo>
                  <a:pt x="40030" y="438150"/>
                </a:lnTo>
                <a:lnTo>
                  <a:pt x="39801" y="436880"/>
                </a:lnTo>
                <a:lnTo>
                  <a:pt x="40165" y="438150"/>
                </a:lnTo>
                <a:close/>
              </a:path>
              <a:path w="7929245" h="521969">
                <a:moveTo>
                  <a:pt x="7926514" y="444500"/>
                </a:moveTo>
                <a:lnTo>
                  <a:pt x="7887093" y="444500"/>
                </a:lnTo>
                <a:lnTo>
                  <a:pt x="7888363" y="440690"/>
                </a:lnTo>
                <a:lnTo>
                  <a:pt x="7888084" y="440690"/>
                </a:lnTo>
                <a:lnTo>
                  <a:pt x="7889176" y="436880"/>
                </a:lnTo>
                <a:lnTo>
                  <a:pt x="7888935" y="438150"/>
                </a:lnTo>
                <a:lnTo>
                  <a:pt x="7927949" y="438150"/>
                </a:lnTo>
                <a:lnTo>
                  <a:pt x="7927073" y="441960"/>
                </a:lnTo>
                <a:lnTo>
                  <a:pt x="7926514" y="444500"/>
                </a:lnTo>
                <a:close/>
              </a:path>
              <a:path w="7929245" h="521969">
                <a:moveTo>
                  <a:pt x="42037" y="444500"/>
                </a:moveTo>
                <a:lnTo>
                  <a:pt x="41871" y="444500"/>
                </a:lnTo>
                <a:lnTo>
                  <a:pt x="41554" y="443230"/>
                </a:lnTo>
                <a:lnTo>
                  <a:pt x="42037" y="444500"/>
                </a:lnTo>
                <a:close/>
              </a:path>
              <a:path w="7929245" h="521969">
                <a:moveTo>
                  <a:pt x="7925955" y="447040"/>
                </a:moveTo>
                <a:lnTo>
                  <a:pt x="7885976" y="447040"/>
                </a:lnTo>
                <a:lnTo>
                  <a:pt x="7887423" y="443230"/>
                </a:lnTo>
                <a:lnTo>
                  <a:pt x="7887093" y="444500"/>
                </a:lnTo>
                <a:lnTo>
                  <a:pt x="7926514" y="444500"/>
                </a:lnTo>
                <a:lnTo>
                  <a:pt x="7925955" y="447040"/>
                </a:lnTo>
                <a:close/>
              </a:path>
              <a:path w="7929245" h="521969">
                <a:moveTo>
                  <a:pt x="43175" y="447040"/>
                </a:moveTo>
                <a:lnTo>
                  <a:pt x="43002" y="447040"/>
                </a:lnTo>
                <a:lnTo>
                  <a:pt x="42633" y="445770"/>
                </a:lnTo>
                <a:lnTo>
                  <a:pt x="43175" y="447040"/>
                </a:lnTo>
                <a:close/>
              </a:path>
              <a:path w="7929245" h="521969">
                <a:moveTo>
                  <a:pt x="7925282" y="449580"/>
                </a:moveTo>
                <a:lnTo>
                  <a:pt x="7884718" y="449580"/>
                </a:lnTo>
                <a:lnTo>
                  <a:pt x="7886331" y="445770"/>
                </a:lnTo>
                <a:lnTo>
                  <a:pt x="7885976" y="447040"/>
                </a:lnTo>
                <a:lnTo>
                  <a:pt x="7925955" y="447040"/>
                </a:lnTo>
                <a:lnTo>
                  <a:pt x="7925282" y="449580"/>
                </a:lnTo>
                <a:close/>
              </a:path>
              <a:path w="7929245" h="521969">
                <a:moveTo>
                  <a:pt x="44450" y="449580"/>
                </a:moveTo>
                <a:lnTo>
                  <a:pt x="44259" y="449580"/>
                </a:lnTo>
                <a:lnTo>
                  <a:pt x="43853" y="448310"/>
                </a:lnTo>
                <a:lnTo>
                  <a:pt x="44450" y="449580"/>
                </a:lnTo>
                <a:close/>
              </a:path>
              <a:path w="7929245" h="521969">
                <a:moveTo>
                  <a:pt x="7924609" y="452120"/>
                </a:moveTo>
                <a:lnTo>
                  <a:pt x="7883334" y="452120"/>
                </a:lnTo>
                <a:lnTo>
                  <a:pt x="7885112" y="448310"/>
                </a:lnTo>
                <a:lnTo>
                  <a:pt x="7884718" y="449580"/>
                </a:lnTo>
                <a:lnTo>
                  <a:pt x="7925282" y="449580"/>
                </a:lnTo>
                <a:lnTo>
                  <a:pt x="7924609" y="452120"/>
                </a:lnTo>
                <a:close/>
              </a:path>
              <a:path w="7929245" h="521969">
                <a:moveTo>
                  <a:pt x="45847" y="452120"/>
                </a:moveTo>
                <a:lnTo>
                  <a:pt x="45643" y="452120"/>
                </a:lnTo>
                <a:lnTo>
                  <a:pt x="45199" y="450850"/>
                </a:lnTo>
                <a:lnTo>
                  <a:pt x="45847" y="452120"/>
                </a:lnTo>
                <a:close/>
              </a:path>
              <a:path w="7929245" h="521969">
                <a:moveTo>
                  <a:pt x="7921840" y="459740"/>
                </a:moveTo>
                <a:lnTo>
                  <a:pt x="7878470" y="459740"/>
                </a:lnTo>
                <a:lnTo>
                  <a:pt x="7880718" y="457200"/>
                </a:lnTo>
                <a:lnTo>
                  <a:pt x="7880210" y="457200"/>
                </a:lnTo>
                <a:lnTo>
                  <a:pt x="7882305" y="454660"/>
                </a:lnTo>
                <a:lnTo>
                  <a:pt x="7881835" y="454660"/>
                </a:lnTo>
                <a:lnTo>
                  <a:pt x="7883779" y="450850"/>
                </a:lnTo>
                <a:lnTo>
                  <a:pt x="7883334" y="452120"/>
                </a:lnTo>
                <a:lnTo>
                  <a:pt x="7924609" y="452120"/>
                </a:lnTo>
                <a:lnTo>
                  <a:pt x="7923034" y="457200"/>
                </a:lnTo>
                <a:lnTo>
                  <a:pt x="7921840" y="459740"/>
                </a:lnTo>
                <a:close/>
              </a:path>
              <a:path w="7929245" h="521969">
                <a:moveTo>
                  <a:pt x="50761" y="459740"/>
                </a:moveTo>
                <a:lnTo>
                  <a:pt x="50507" y="459740"/>
                </a:lnTo>
                <a:lnTo>
                  <a:pt x="49961" y="458470"/>
                </a:lnTo>
                <a:lnTo>
                  <a:pt x="50761" y="459740"/>
                </a:lnTo>
                <a:close/>
              </a:path>
              <a:path w="7929245" h="521969">
                <a:moveTo>
                  <a:pt x="7920742" y="462280"/>
                </a:moveTo>
                <a:lnTo>
                  <a:pt x="7876616" y="462280"/>
                </a:lnTo>
                <a:lnTo>
                  <a:pt x="7879016" y="458470"/>
                </a:lnTo>
                <a:lnTo>
                  <a:pt x="7878470" y="459740"/>
                </a:lnTo>
                <a:lnTo>
                  <a:pt x="7921840" y="459740"/>
                </a:lnTo>
                <a:lnTo>
                  <a:pt x="7921244" y="461010"/>
                </a:lnTo>
                <a:lnTo>
                  <a:pt x="7920742" y="462280"/>
                </a:lnTo>
                <a:close/>
              </a:path>
              <a:path w="7929245" h="521969">
                <a:moveTo>
                  <a:pt x="52624" y="462280"/>
                </a:moveTo>
                <a:lnTo>
                  <a:pt x="52362" y="462280"/>
                </a:lnTo>
                <a:lnTo>
                  <a:pt x="51777" y="461010"/>
                </a:lnTo>
                <a:lnTo>
                  <a:pt x="52624" y="462280"/>
                </a:lnTo>
                <a:close/>
              </a:path>
              <a:path w="7929245" h="521969">
                <a:moveTo>
                  <a:pt x="7919739" y="464820"/>
                </a:moveTo>
                <a:lnTo>
                  <a:pt x="7874647" y="464820"/>
                </a:lnTo>
                <a:lnTo>
                  <a:pt x="7877187" y="461010"/>
                </a:lnTo>
                <a:lnTo>
                  <a:pt x="7876616" y="462280"/>
                </a:lnTo>
                <a:lnTo>
                  <a:pt x="7920742" y="462280"/>
                </a:lnTo>
                <a:lnTo>
                  <a:pt x="7919739" y="464820"/>
                </a:lnTo>
                <a:close/>
              </a:path>
              <a:path w="7929245" h="521969">
                <a:moveTo>
                  <a:pt x="55048" y="464820"/>
                </a:moveTo>
                <a:lnTo>
                  <a:pt x="54317" y="464820"/>
                </a:lnTo>
                <a:lnTo>
                  <a:pt x="53708" y="463550"/>
                </a:lnTo>
                <a:lnTo>
                  <a:pt x="55048" y="464820"/>
                </a:lnTo>
                <a:close/>
              </a:path>
              <a:path w="7929245" h="521969">
                <a:moveTo>
                  <a:pt x="7917772" y="468630"/>
                </a:moveTo>
                <a:lnTo>
                  <a:pt x="7870418" y="468630"/>
                </a:lnTo>
                <a:lnTo>
                  <a:pt x="7873225" y="466090"/>
                </a:lnTo>
                <a:lnTo>
                  <a:pt x="7872590" y="466090"/>
                </a:lnTo>
                <a:lnTo>
                  <a:pt x="7875257" y="463550"/>
                </a:lnTo>
                <a:lnTo>
                  <a:pt x="7874647" y="464820"/>
                </a:lnTo>
                <a:lnTo>
                  <a:pt x="7919739" y="464820"/>
                </a:lnTo>
                <a:lnTo>
                  <a:pt x="7919237" y="466090"/>
                </a:lnTo>
                <a:lnTo>
                  <a:pt x="7917772" y="468630"/>
                </a:lnTo>
                <a:close/>
              </a:path>
              <a:path w="7929245" h="521969">
                <a:moveTo>
                  <a:pt x="59340" y="468630"/>
                </a:moveTo>
                <a:lnTo>
                  <a:pt x="58546" y="468630"/>
                </a:lnTo>
                <a:lnTo>
                  <a:pt x="57873" y="467360"/>
                </a:lnTo>
                <a:lnTo>
                  <a:pt x="59340" y="468630"/>
                </a:lnTo>
                <a:close/>
              </a:path>
              <a:path w="7929245" h="521969">
                <a:moveTo>
                  <a:pt x="7915431" y="472440"/>
                </a:moveTo>
                <a:lnTo>
                  <a:pt x="7865808" y="472440"/>
                </a:lnTo>
                <a:lnTo>
                  <a:pt x="7868869" y="469900"/>
                </a:lnTo>
                <a:lnTo>
                  <a:pt x="7868158" y="469900"/>
                </a:lnTo>
                <a:lnTo>
                  <a:pt x="7871091" y="467360"/>
                </a:lnTo>
                <a:lnTo>
                  <a:pt x="7870418" y="468630"/>
                </a:lnTo>
                <a:lnTo>
                  <a:pt x="7917772" y="468630"/>
                </a:lnTo>
                <a:lnTo>
                  <a:pt x="7917040" y="469900"/>
                </a:lnTo>
                <a:lnTo>
                  <a:pt x="7915431" y="472440"/>
                </a:lnTo>
                <a:close/>
              </a:path>
              <a:path w="7929245" h="521969">
                <a:moveTo>
                  <a:pt x="64014" y="472440"/>
                </a:moveTo>
                <a:lnTo>
                  <a:pt x="63157" y="472440"/>
                </a:lnTo>
                <a:lnTo>
                  <a:pt x="62433" y="471170"/>
                </a:lnTo>
                <a:lnTo>
                  <a:pt x="64014" y="472440"/>
                </a:lnTo>
                <a:close/>
              </a:path>
              <a:path w="7929245" h="521969">
                <a:moveTo>
                  <a:pt x="7912684" y="477520"/>
                </a:moveTo>
                <a:lnTo>
                  <a:pt x="7858252" y="477520"/>
                </a:lnTo>
                <a:lnTo>
                  <a:pt x="7861642" y="474980"/>
                </a:lnTo>
                <a:lnTo>
                  <a:pt x="7860855" y="474980"/>
                </a:lnTo>
                <a:lnTo>
                  <a:pt x="7864132" y="473710"/>
                </a:lnTo>
                <a:lnTo>
                  <a:pt x="7863370" y="473710"/>
                </a:lnTo>
                <a:lnTo>
                  <a:pt x="7866545" y="471170"/>
                </a:lnTo>
                <a:lnTo>
                  <a:pt x="7865808" y="472440"/>
                </a:lnTo>
                <a:lnTo>
                  <a:pt x="7915431" y="472440"/>
                </a:lnTo>
                <a:lnTo>
                  <a:pt x="7914627" y="473710"/>
                </a:lnTo>
                <a:lnTo>
                  <a:pt x="7912684" y="477520"/>
                </a:lnTo>
                <a:close/>
              </a:path>
              <a:path w="7929245" h="521969">
                <a:moveTo>
                  <a:pt x="71647" y="477520"/>
                </a:moveTo>
                <a:lnTo>
                  <a:pt x="70713" y="477520"/>
                </a:lnTo>
                <a:lnTo>
                  <a:pt x="69900" y="476250"/>
                </a:lnTo>
                <a:lnTo>
                  <a:pt x="71647" y="477520"/>
                </a:lnTo>
                <a:close/>
              </a:path>
              <a:path w="7929245" h="521969">
                <a:moveTo>
                  <a:pt x="7912036" y="478790"/>
                </a:moveTo>
                <a:lnTo>
                  <a:pt x="7855585" y="478790"/>
                </a:lnTo>
                <a:lnTo>
                  <a:pt x="7859064" y="476250"/>
                </a:lnTo>
                <a:lnTo>
                  <a:pt x="7858252" y="477520"/>
                </a:lnTo>
                <a:lnTo>
                  <a:pt x="7912684" y="477520"/>
                </a:lnTo>
                <a:lnTo>
                  <a:pt x="7912036" y="478790"/>
                </a:lnTo>
                <a:close/>
              </a:path>
              <a:path w="7929245" h="521969">
                <a:moveTo>
                  <a:pt x="74345" y="478790"/>
                </a:moveTo>
                <a:lnTo>
                  <a:pt x="73393" y="478790"/>
                </a:lnTo>
                <a:lnTo>
                  <a:pt x="72555" y="477520"/>
                </a:lnTo>
                <a:lnTo>
                  <a:pt x="74345" y="478790"/>
                </a:lnTo>
                <a:close/>
              </a:path>
              <a:path w="7929245" h="521969">
                <a:moveTo>
                  <a:pt x="7908264" y="483870"/>
                </a:moveTo>
                <a:lnTo>
                  <a:pt x="7838186" y="483870"/>
                </a:lnTo>
                <a:lnTo>
                  <a:pt x="7842173" y="482600"/>
                </a:lnTo>
                <a:lnTo>
                  <a:pt x="7844231" y="482600"/>
                </a:lnTo>
                <a:lnTo>
                  <a:pt x="7848066" y="481330"/>
                </a:lnTo>
                <a:lnTo>
                  <a:pt x="7847164" y="481330"/>
                </a:lnTo>
                <a:lnTo>
                  <a:pt x="7850911" y="480060"/>
                </a:lnTo>
                <a:lnTo>
                  <a:pt x="7852841" y="480060"/>
                </a:lnTo>
                <a:lnTo>
                  <a:pt x="7856423" y="477520"/>
                </a:lnTo>
                <a:lnTo>
                  <a:pt x="7855585" y="478790"/>
                </a:lnTo>
                <a:lnTo>
                  <a:pt x="7912036" y="478790"/>
                </a:lnTo>
                <a:lnTo>
                  <a:pt x="7909255" y="482600"/>
                </a:lnTo>
                <a:lnTo>
                  <a:pt x="7908264" y="483870"/>
                </a:lnTo>
                <a:close/>
              </a:path>
              <a:path w="7929245" h="521969">
                <a:moveTo>
                  <a:pt x="78943" y="480060"/>
                </a:moveTo>
                <a:lnTo>
                  <a:pt x="76136" y="480060"/>
                </a:lnTo>
                <a:lnTo>
                  <a:pt x="75272" y="478790"/>
                </a:lnTo>
                <a:lnTo>
                  <a:pt x="78943" y="480060"/>
                </a:lnTo>
                <a:close/>
              </a:path>
              <a:path w="7929245" h="521969">
                <a:moveTo>
                  <a:pt x="7852841" y="480060"/>
                </a:moveTo>
                <a:lnTo>
                  <a:pt x="7850035" y="480060"/>
                </a:lnTo>
                <a:lnTo>
                  <a:pt x="7853705" y="478790"/>
                </a:lnTo>
                <a:lnTo>
                  <a:pt x="7852841" y="480060"/>
                </a:lnTo>
                <a:close/>
              </a:path>
              <a:path w="7929245" h="521969">
                <a:moveTo>
                  <a:pt x="7839417" y="521970"/>
                </a:moveTo>
                <a:lnTo>
                  <a:pt x="89547" y="521970"/>
                </a:lnTo>
                <a:lnTo>
                  <a:pt x="84556" y="520700"/>
                </a:lnTo>
                <a:lnTo>
                  <a:pt x="7844421" y="520700"/>
                </a:lnTo>
                <a:lnTo>
                  <a:pt x="7839417" y="52197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9180" y="1373124"/>
            <a:ext cx="783590" cy="780415"/>
          </a:xfrm>
          <a:custGeom>
            <a:avLst/>
            <a:gdLst/>
            <a:ahLst/>
            <a:cxnLst/>
            <a:rect l="l" t="t" r="r" b="b"/>
            <a:pathLst>
              <a:path w="783589" h="780414">
                <a:moveTo>
                  <a:pt x="434339" y="780288"/>
                </a:moveTo>
                <a:lnTo>
                  <a:pt x="0" y="413003"/>
                </a:lnTo>
                <a:lnTo>
                  <a:pt x="347472" y="0"/>
                </a:lnTo>
                <a:lnTo>
                  <a:pt x="783336" y="368807"/>
                </a:lnTo>
                <a:lnTo>
                  <a:pt x="434339" y="780288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1646" y="1346669"/>
            <a:ext cx="838200" cy="834390"/>
          </a:xfrm>
          <a:custGeom>
            <a:avLst/>
            <a:gdLst/>
            <a:ahLst/>
            <a:cxnLst/>
            <a:rect l="l" t="t" r="r" b="b"/>
            <a:pathLst>
              <a:path w="838200" h="834389">
                <a:moveTo>
                  <a:pt x="464172" y="834085"/>
                </a:moveTo>
                <a:lnTo>
                  <a:pt x="0" y="441312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59699" y="780389"/>
                </a:lnTo>
                <a:lnTo>
                  <a:pt x="447395" y="794931"/>
                </a:lnTo>
                <a:lnTo>
                  <a:pt x="497302" y="794931"/>
                </a:lnTo>
                <a:lnTo>
                  <a:pt x="464172" y="834085"/>
                </a:lnTo>
                <a:close/>
              </a:path>
              <a:path w="838200" h="83438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38200" h="834389">
                <a:moveTo>
                  <a:pt x="783895" y="397245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89" y="39154"/>
                </a:lnTo>
                <a:lnTo>
                  <a:pt x="825688" y="382701"/>
                </a:lnTo>
                <a:lnTo>
                  <a:pt x="796201" y="382701"/>
                </a:lnTo>
                <a:lnTo>
                  <a:pt x="783895" y="397245"/>
                </a:lnTo>
                <a:close/>
              </a:path>
              <a:path w="838200" h="834389">
                <a:moveTo>
                  <a:pt x="798436" y="409549"/>
                </a:moveTo>
                <a:lnTo>
                  <a:pt x="783895" y="397245"/>
                </a:lnTo>
                <a:lnTo>
                  <a:pt x="796201" y="382701"/>
                </a:lnTo>
                <a:lnTo>
                  <a:pt x="798436" y="409549"/>
                </a:lnTo>
                <a:close/>
              </a:path>
              <a:path w="838200" h="834389">
                <a:moveTo>
                  <a:pt x="823394" y="409549"/>
                </a:moveTo>
                <a:lnTo>
                  <a:pt x="798436" y="409549"/>
                </a:lnTo>
                <a:lnTo>
                  <a:pt x="796201" y="382701"/>
                </a:lnTo>
                <a:lnTo>
                  <a:pt x="825688" y="382701"/>
                </a:lnTo>
                <a:lnTo>
                  <a:pt x="837590" y="392772"/>
                </a:lnTo>
                <a:lnTo>
                  <a:pt x="823394" y="409549"/>
                </a:lnTo>
                <a:close/>
              </a:path>
              <a:path w="838200" h="834389">
                <a:moveTo>
                  <a:pt x="497302" y="794931"/>
                </a:moveTo>
                <a:lnTo>
                  <a:pt x="447395" y="794931"/>
                </a:lnTo>
                <a:lnTo>
                  <a:pt x="474243" y="792695"/>
                </a:lnTo>
                <a:lnTo>
                  <a:pt x="459699" y="780389"/>
                </a:lnTo>
                <a:lnTo>
                  <a:pt x="783895" y="397245"/>
                </a:lnTo>
                <a:lnTo>
                  <a:pt x="798436" y="409549"/>
                </a:lnTo>
                <a:lnTo>
                  <a:pt x="823394" y="409549"/>
                </a:lnTo>
                <a:lnTo>
                  <a:pt x="497302" y="794931"/>
                </a:lnTo>
                <a:close/>
              </a:path>
              <a:path w="838200" h="83438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38200" h="83438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38200" h="83438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38200" h="834389">
                <a:moveTo>
                  <a:pt x="447395" y="794931"/>
                </a:moveTo>
                <a:lnTo>
                  <a:pt x="459699" y="780389"/>
                </a:lnTo>
                <a:lnTo>
                  <a:pt x="474243" y="792695"/>
                </a:lnTo>
                <a:lnTo>
                  <a:pt x="447395" y="79493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79702" y="1489087"/>
            <a:ext cx="58934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7845" algn="l"/>
              </a:tabLst>
            </a:pPr>
            <a:r>
              <a:rPr dirty="0" sz="2800" spc="-10" b="1" i="1">
                <a:solidFill>
                  <a:srgbClr val="FFFFFF"/>
                </a:solidFill>
                <a:latin typeface="华文楷体"/>
                <a:cs typeface="华文楷体"/>
              </a:rPr>
              <a:t>5	</a:t>
            </a:r>
            <a:r>
              <a:rPr dirty="0" sz="2800" b="1" i="1">
                <a:solidFill>
                  <a:srgbClr val="FFFFFF"/>
                </a:solidFill>
                <a:latin typeface="华文楷体"/>
                <a:cs typeface="华文楷体"/>
              </a:rPr>
              <a:t>用打点计时器获取物体运动的信</a:t>
            </a:r>
            <a:r>
              <a:rPr dirty="0" sz="2800" spc="-10" b="1" i="1">
                <a:solidFill>
                  <a:srgbClr val="FFFFFF"/>
                </a:solidFill>
                <a:latin typeface="华文楷体"/>
                <a:cs typeface="华文楷体"/>
              </a:rPr>
              <a:t>息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8" name="object 8"/>
          <p:cNvSpPr/>
          <p:nvPr/>
        </p:nvSpPr>
        <p:spPr>
          <a:xfrm>
            <a:off x="9191549" y="2922384"/>
            <a:ext cx="42461" cy="88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53684" y="4195571"/>
            <a:ext cx="165100" cy="108585"/>
          </a:xfrm>
          <a:custGeom>
            <a:avLst/>
            <a:gdLst/>
            <a:ahLst/>
            <a:cxnLst/>
            <a:rect l="l" t="t" r="r" b="b"/>
            <a:pathLst>
              <a:path w="165100" h="108585">
                <a:moveTo>
                  <a:pt x="82816" y="108102"/>
                </a:moveTo>
                <a:lnTo>
                  <a:pt x="50850" y="106897"/>
                </a:lnTo>
                <a:lnTo>
                  <a:pt x="24677" y="103628"/>
                </a:lnTo>
                <a:lnTo>
                  <a:pt x="6869" y="98811"/>
                </a:lnTo>
                <a:lnTo>
                  <a:pt x="0" y="92963"/>
                </a:lnTo>
                <a:lnTo>
                  <a:pt x="0" y="0"/>
                </a:lnTo>
                <a:lnTo>
                  <a:pt x="6869" y="6231"/>
                </a:lnTo>
                <a:lnTo>
                  <a:pt x="24677" y="11249"/>
                </a:lnTo>
                <a:lnTo>
                  <a:pt x="50850" y="14594"/>
                </a:lnTo>
                <a:lnTo>
                  <a:pt x="82816" y="15811"/>
                </a:lnTo>
                <a:lnTo>
                  <a:pt x="164591" y="15811"/>
                </a:lnTo>
                <a:lnTo>
                  <a:pt x="164591" y="92963"/>
                </a:lnTo>
                <a:lnTo>
                  <a:pt x="158324" y="98811"/>
                </a:lnTo>
                <a:lnTo>
                  <a:pt x="140825" y="103628"/>
                </a:lnTo>
                <a:lnTo>
                  <a:pt x="114766" y="106897"/>
                </a:lnTo>
                <a:lnTo>
                  <a:pt x="82816" y="108102"/>
                </a:lnTo>
                <a:close/>
              </a:path>
              <a:path w="165100" h="108585">
                <a:moveTo>
                  <a:pt x="164591" y="15811"/>
                </a:moveTo>
                <a:lnTo>
                  <a:pt x="82816" y="15811"/>
                </a:lnTo>
                <a:lnTo>
                  <a:pt x="114766" y="14594"/>
                </a:lnTo>
                <a:lnTo>
                  <a:pt x="140825" y="11249"/>
                </a:lnTo>
                <a:lnTo>
                  <a:pt x="158324" y="6231"/>
                </a:lnTo>
                <a:lnTo>
                  <a:pt x="164591" y="0"/>
                </a:lnTo>
                <a:lnTo>
                  <a:pt x="164591" y="15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850635" y="4177284"/>
            <a:ext cx="170687" cy="36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49645" y="4156874"/>
            <a:ext cx="173710" cy="1510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374123" y="3192779"/>
            <a:ext cx="158496" cy="15026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373031" y="3192259"/>
            <a:ext cx="160655" cy="1503680"/>
          </a:xfrm>
          <a:custGeom>
            <a:avLst/>
            <a:gdLst/>
            <a:ahLst/>
            <a:cxnLst/>
            <a:rect l="l" t="t" r="r" b="b"/>
            <a:pathLst>
              <a:path w="160654" h="1503679">
                <a:moveTo>
                  <a:pt x="160604" y="1503464"/>
                </a:moveTo>
                <a:lnTo>
                  <a:pt x="40335" y="1503464"/>
                </a:lnTo>
                <a:lnTo>
                  <a:pt x="0" y="1463116"/>
                </a:lnTo>
                <a:lnTo>
                  <a:pt x="0" y="0"/>
                </a:lnTo>
                <a:lnTo>
                  <a:pt x="120256" y="0"/>
                </a:lnTo>
                <a:lnTo>
                  <a:pt x="121373" y="1117"/>
                </a:lnTo>
                <a:lnTo>
                  <a:pt x="6502" y="1117"/>
                </a:lnTo>
                <a:lnTo>
                  <a:pt x="1104" y="6515"/>
                </a:lnTo>
                <a:lnTo>
                  <a:pt x="7607" y="13015"/>
                </a:lnTo>
                <a:lnTo>
                  <a:pt x="7607" y="1458848"/>
                </a:lnTo>
                <a:lnTo>
                  <a:pt x="6502" y="1458848"/>
                </a:lnTo>
                <a:lnTo>
                  <a:pt x="7607" y="1461541"/>
                </a:lnTo>
                <a:lnTo>
                  <a:pt x="9194" y="1461541"/>
                </a:lnTo>
                <a:lnTo>
                  <a:pt x="38100" y="1490446"/>
                </a:lnTo>
                <a:lnTo>
                  <a:pt x="38100" y="1499654"/>
                </a:lnTo>
                <a:lnTo>
                  <a:pt x="160604" y="1499654"/>
                </a:lnTo>
                <a:lnTo>
                  <a:pt x="160604" y="1503464"/>
                </a:lnTo>
                <a:close/>
              </a:path>
              <a:path w="160654" h="1503679">
                <a:moveTo>
                  <a:pt x="7607" y="13015"/>
                </a:moveTo>
                <a:lnTo>
                  <a:pt x="1104" y="6515"/>
                </a:lnTo>
                <a:lnTo>
                  <a:pt x="6502" y="1117"/>
                </a:lnTo>
                <a:lnTo>
                  <a:pt x="9194" y="3809"/>
                </a:lnTo>
                <a:lnTo>
                  <a:pt x="7607" y="3809"/>
                </a:lnTo>
                <a:lnTo>
                  <a:pt x="3797" y="7619"/>
                </a:lnTo>
                <a:lnTo>
                  <a:pt x="7607" y="7619"/>
                </a:lnTo>
                <a:lnTo>
                  <a:pt x="7607" y="13015"/>
                </a:lnTo>
                <a:close/>
              </a:path>
              <a:path w="160654" h="1503679">
                <a:moveTo>
                  <a:pt x="117094" y="7619"/>
                </a:moveTo>
                <a:lnTo>
                  <a:pt x="13004" y="7619"/>
                </a:lnTo>
                <a:lnTo>
                  <a:pt x="6502" y="1117"/>
                </a:lnTo>
                <a:lnTo>
                  <a:pt x="121373" y="1117"/>
                </a:lnTo>
                <a:lnTo>
                  <a:pt x="126771" y="6515"/>
                </a:lnTo>
                <a:lnTo>
                  <a:pt x="115989" y="6515"/>
                </a:lnTo>
                <a:lnTo>
                  <a:pt x="117094" y="7619"/>
                </a:lnTo>
                <a:close/>
              </a:path>
              <a:path w="160654" h="1503679">
                <a:moveTo>
                  <a:pt x="7607" y="7619"/>
                </a:moveTo>
                <a:lnTo>
                  <a:pt x="3797" y="7619"/>
                </a:lnTo>
                <a:lnTo>
                  <a:pt x="7607" y="3809"/>
                </a:lnTo>
                <a:lnTo>
                  <a:pt x="7607" y="7619"/>
                </a:lnTo>
                <a:close/>
              </a:path>
              <a:path w="160654" h="1503679">
                <a:moveTo>
                  <a:pt x="38100" y="43498"/>
                </a:moveTo>
                <a:lnTo>
                  <a:pt x="7607" y="13015"/>
                </a:lnTo>
                <a:lnTo>
                  <a:pt x="7607" y="3809"/>
                </a:lnTo>
                <a:lnTo>
                  <a:pt x="9194" y="3809"/>
                </a:lnTo>
                <a:lnTo>
                  <a:pt x="43497" y="38112"/>
                </a:lnTo>
                <a:lnTo>
                  <a:pt x="41909" y="38112"/>
                </a:lnTo>
                <a:lnTo>
                  <a:pt x="44615" y="39230"/>
                </a:lnTo>
                <a:lnTo>
                  <a:pt x="148715" y="39230"/>
                </a:lnTo>
                <a:lnTo>
                  <a:pt x="151408" y="41922"/>
                </a:lnTo>
                <a:lnTo>
                  <a:pt x="38100" y="41922"/>
                </a:lnTo>
                <a:lnTo>
                  <a:pt x="38100" y="43498"/>
                </a:lnTo>
                <a:close/>
              </a:path>
              <a:path w="160654" h="1503679">
                <a:moveTo>
                  <a:pt x="152984" y="43497"/>
                </a:moveTo>
                <a:lnTo>
                  <a:pt x="115989" y="6515"/>
                </a:lnTo>
                <a:lnTo>
                  <a:pt x="118681" y="7619"/>
                </a:lnTo>
                <a:lnTo>
                  <a:pt x="127876" y="7619"/>
                </a:lnTo>
                <a:lnTo>
                  <a:pt x="158369" y="38112"/>
                </a:lnTo>
                <a:lnTo>
                  <a:pt x="156794" y="38112"/>
                </a:lnTo>
                <a:lnTo>
                  <a:pt x="156794" y="41922"/>
                </a:lnTo>
                <a:lnTo>
                  <a:pt x="152984" y="41922"/>
                </a:lnTo>
                <a:lnTo>
                  <a:pt x="152984" y="43497"/>
                </a:lnTo>
                <a:close/>
              </a:path>
              <a:path w="160654" h="1503679">
                <a:moveTo>
                  <a:pt x="127876" y="7619"/>
                </a:moveTo>
                <a:lnTo>
                  <a:pt x="118681" y="7619"/>
                </a:lnTo>
                <a:lnTo>
                  <a:pt x="115989" y="6515"/>
                </a:lnTo>
                <a:lnTo>
                  <a:pt x="126771" y="6515"/>
                </a:lnTo>
                <a:lnTo>
                  <a:pt x="127876" y="7619"/>
                </a:lnTo>
                <a:close/>
              </a:path>
              <a:path w="160654" h="1503679">
                <a:moveTo>
                  <a:pt x="44615" y="39230"/>
                </a:moveTo>
                <a:lnTo>
                  <a:pt x="41909" y="38112"/>
                </a:lnTo>
                <a:lnTo>
                  <a:pt x="43497" y="38112"/>
                </a:lnTo>
                <a:lnTo>
                  <a:pt x="44615" y="39230"/>
                </a:lnTo>
                <a:close/>
              </a:path>
              <a:path w="160654" h="1503679">
                <a:moveTo>
                  <a:pt x="148715" y="39230"/>
                </a:moveTo>
                <a:lnTo>
                  <a:pt x="44615" y="39230"/>
                </a:lnTo>
                <a:lnTo>
                  <a:pt x="43497" y="38112"/>
                </a:lnTo>
                <a:lnTo>
                  <a:pt x="147597" y="38112"/>
                </a:lnTo>
                <a:lnTo>
                  <a:pt x="148715" y="39230"/>
                </a:lnTo>
                <a:close/>
              </a:path>
              <a:path w="160654" h="1503679">
                <a:moveTo>
                  <a:pt x="160604" y="45732"/>
                </a:moveTo>
                <a:lnTo>
                  <a:pt x="156794" y="45732"/>
                </a:lnTo>
                <a:lnTo>
                  <a:pt x="156794" y="38112"/>
                </a:lnTo>
                <a:lnTo>
                  <a:pt x="158369" y="38112"/>
                </a:lnTo>
                <a:lnTo>
                  <a:pt x="160604" y="40347"/>
                </a:lnTo>
                <a:lnTo>
                  <a:pt x="160604" y="45732"/>
                </a:lnTo>
                <a:close/>
              </a:path>
              <a:path w="160654" h="1503679">
                <a:moveTo>
                  <a:pt x="45720" y="45732"/>
                </a:moveTo>
                <a:lnTo>
                  <a:pt x="40335" y="45732"/>
                </a:lnTo>
                <a:lnTo>
                  <a:pt x="38100" y="43498"/>
                </a:lnTo>
                <a:lnTo>
                  <a:pt x="38100" y="41922"/>
                </a:lnTo>
                <a:lnTo>
                  <a:pt x="45720" y="41922"/>
                </a:lnTo>
                <a:lnTo>
                  <a:pt x="45720" y="45732"/>
                </a:lnTo>
                <a:close/>
              </a:path>
              <a:path w="160654" h="1503679">
                <a:moveTo>
                  <a:pt x="152984" y="45732"/>
                </a:moveTo>
                <a:lnTo>
                  <a:pt x="45720" y="45732"/>
                </a:lnTo>
                <a:lnTo>
                  <a:pt x="45720" y="41922"/>
                </a:lnTo>
                <a:lnTo>
                  <a:pt x="151408" y="41922"/>
                </a:lnTo>
                <a:lnTo>
                  <a:pt x="152984" y="43497"/>
                </a:lnTo>
                <a:lnTo>
                  <a:pt x="152984" y="45732"/>
                </a:lnTo>
                <a:close/>
              </a:path>
              <a:path w="160654" h="1503679">
                <a:moveTo>
                  <a:pt x="154101" y="44615"/>
                </a:moveTo>
                <a:lnTo>
                  <a:pt x="152984" y="43498"/>
                </a:lnTo>
                <a:lnTo>
                  <a:pt x="152984" y="41922"/>
                </a:lnTo>
                <a:lnTo>
                  <a:pt x="154101" y="44615"/>
                </a:lnTo>
                <a:close/>
              </a:path>
              <a:path w="160654" h="1503679">
                <a:moveTo>
                  <a:pt x="156794" y="44615"/>
                </a:moveTo>
                <a:lnTo>
                  <a:pt x="154101" y="44615"/>
                </a:lnTo>
                <a:lnTo>
                  <a:pt x="152984" y="41922"/>
                </a:lnTo>
                <a:lnTo>
                  <a:pt x="156794" y="41922"/>
                </a:lnTo>
                <a:lnTo>
                  <a:pt x="156794" y="44615"/>
                </a:lnTo>
                <a:close/>
              </a:path>
              <a:path w="160654" h="1503679">
                <a:moveTo>
                  <a:pt x="152984" y="1499654"/>
                </a:moveTo>
                <a:lnTo>
                  <a:pt x="152984" y="43497"/>
                </a:lnTo>
                <a:lnTo>
                  <a:pt x="154101" y="44615"/>
                </a:lnTo>
                <a:lnTo>
                  <a:pt x="156794" y="44615"/>
                </a:lnTo>
                <a:lnTo>
                  <a:pt x="156794" y="45732"/>
                </a:lnTo>
                <a:lnTo>
                  <a:pt x="160604" y="45732"/>
                </a:lnTo>
                <a:lnTo>
                  <a:pt x="160604" y="1495844"/>
                </a:lnTo>
                <a:lnTo>
                  <a:pt x="156794" y="1495844"/>
                </a:lnTo>
                <a:lnTo>
                  <a:pt x="152984" y="1499654"/>
                </a:lnTo>
                <a:close/>
              </a:path>
              <a:path w="160654" h="1503679">
                <a:moveTo>
                  <a:pt x="45720" y="1496961"/>
                </a:moveTo>
                <a:lnTo>
                  <a:pt x="44615" y="1496961"/>
                </a:lnTo>
                <a:lnTo>
                  <a:pt x="38100" y="1490446"/>
                </a:lnTo>
                <a:lnTo>
                  <a:pt x="38100" y="43498"/>
                </a:lnTo>
                <a:lnTo>
                  <a:pt x="40335" y="45732"/>
                </a:lnTo>
                <a:lnTo>
                  <a:pt x="45720" y="45732"/>
                </a:lnTo>
                <a:lnTo>
                  <a:pt x="45720" y="1496961"/>
                </a:lnTo>
                <a:close/>
              </a:path>
              <a:path w="160654" h="1503679">
                <a:moveTo>
                  <a:pt x="7607" y="1461541"/>
                </a:moveTo>
                <a:lnTo>
                  <a:pt x="6502" y="1458848"/>
                </a:lnTo>
                <a:lnTo>
                  <a:pt x="7607" y="1459953"/>
                </a:lnTo>
                <a:lnTo>
                  <a:pt x="7607" y="1461541"/>
                </a:lnTo>
                <a:close/>
              </a:path>
              <a:path w="160654" h="1503679">
                <a:moveTo>
                  <a:pt x="7607" y="1459953"/>
                </a:moveTo>
                <a:lnTo>
                  <a:pt x="6502" y="1458848"/>
                </a:lnTo>
                <a:lnTo>
                  <a:pt x="7607" y="1458848"/>
                </a:lnTo>
                <a:lnTo>
                  <a:pt x="7607" y="1459953"/>
                </a:lnTo>
                <a:close/>
              </a:path>
              <a:path w="160654" h="1503679">
                <a:moveTo>
                  <a:pt x="9194" y="1461541"/>
                </a:moveTo>
                <a:lnTo>
                  <a:pt x="7607" y="1461541"/>
                </a:lnTo>
                <a:lnTo>
                  <a:pt x="7607" y="1459953"/>
                </a:lnTo>
                <a:lnTo>
                  <a:pt x="9194" y="1461541"/>
                </a:lnTo>
                <a:close/>
              </a:path>
              <a:path w="160654" h="1503679">
                <a:moveTo>
                  <a:pt x="45720" y="1499654"/>
                </a:moveTo>
                <a:lnTo>
                  <a:pt x="38100" y="1499654"/>
                </a:lnTo>
                <a:lnTo>
                  <a:pt x="38100" y="1490446"/>
                </a:lnTo>
                <a:lnTo>
                  <a:pt x="43497" y="1495844"/>
                </a:lnTo>
                <a:lnTo>
                  <a:pt x="41909" y="1495844"/>
                </a:lnTo>
                <a:lnTo>
                  <a:pt x="44615" y="1496961"/>
                </a:lnTo>
                <a:lnTo>
                  <a:pt x="45720" y="1496961"/>
                </a:lnTo>
                <a:lnTo>
                  <a:pt x="45720" y="1499654"/>
                </a:lnTo>
                <a:close/>
              </a:path>
              <a:path w="160654" h="1503679">
                <a:moveTo>
                  <a:pt x="44615" y="1496961"/>
                </a:moveTo>
                <a:lnTo>
                  <a:pt x="41909" y="1495844"/>
                </a:lnTo>
                <a:lnTo>
                  <a:pt x="43497" y="1495844"/>
                </a:lnTo>
                <a:lnTo>
                  <a:pt x="44615" y="1496961"/>
                </a:lnTo>
                <a:close/>
              </a:path>
              <a:path w="160654" h="1503679">
                <a:moveTo>
                  <a:pt x="152984" y="1499654"/>
                </a:moveTo>
                <a:lnTo>
                  <a:pt x="45720" y="1499654"/>
                </a:lnTo>
                <a:lnTo>
                  <a:pt x="45720" y="1495844"/>
                </a:lnTo>
                <a:lnTo>
                  <a:pt x="152984" y="1495844"/>
                </a:lnTo>
                <a:lnTo>
                  <a:pt x="152984" y="1499654"/>
                </a:lnTo>
                <a:close/>
              </a:path>
              <a:path w="160654" h="1503679">
                <a:moveTo>
                  <a:pt x="160604" y="1499654"/>
                </a:moveTo>
                <a:lnTo>
                  <a:pt x="152984" y="1499654"/>
                </a:lnTo>
                <a:lnTo>
                  <a:pt x="156794" y="1495844"/>
                </a:lnTo>
                <a:lnTo>
                  <a:pt x="160604" y="1495844"/>
                </a:lnTo>
                <a:lnTo>
                  <a:pt x="160604" y="14996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785859" y="3121151"/>
            <a:ext cx="146303" cy="9692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784717" y="3119945"/>
            <a:ext cx="148590" cy="972185"/>
          </a:xfrm>
          <a:custGeom>
            <a:avLst/>
            <a:gdLst/>
            <a:ahLst/>
            <a:cxnLst/>
            <a:rect l="l" t="t" r="r" b="b"/>
            <a:pathLst>
              <a:path w="148590" h="972185">
                <a:moveTo>
                  <a:pt x="148158" y="971854"/>
                </a:moveTo>
                <a:lnTo>
                  <a:pt x="37236" y="971854"/>
                </a:lnTo>
                <a:lnTo>
                  <a:pt x="0" y="934618"/>
                </a:lnTo>
                <a:lnTo>
                  <a:pt x="0" y="0"/>
                </a:lnTo>
                <a:lnTo>
                  <a:pt x="110921" y="0"/>
                </a:lnTo>
                <a:lnTo>
                  <a:pt x="112039" y="1117"/>
                </a:lnTo>
                <a:lnTo>
                  <a:pt x="6502" y="1117"/>
                </a:lnTo>
                <a:lnTo>
                  <a:pt x="1104" y="6502"/>
                </a:lnTo>
                <a:lnTo>
                  <a:pt x="7619" y="13017"/>
                </a:lnTo>
                <a:lnTo>
                  <a:pt x="7619" y="930338"/>
                </a:lnTo>
                <a:lnTo>
                  <a:pt x="6502" y="930338"/>
                </a:lnTo>
                <a:lnTo>
                  <a:pt x="7619" y="933030"/>
                </a:lnTo>
                <a:lnTo>
                  <a:pt x="9194" y="933030"/>
                </a:lnTo>
                <a:lnTo>
                  <a:pt x="35001" y="958837"/>
                </a:lnTo>
                <a:lnTo>
                  <a:pt x="35001" y="968044"/>
                </a:lnTo>
                <a:lnTo>
                  <a:pt x="148158" y="968044"/>
                </a:lnTo>
                <a:lnTo>
                  <a:pt x="148158" y="971854"/>
                </a:lnTo>
                <a:close/>
              </a:path>
              <a:path w="148590" h="972185">
                <a:moveTo>
                  <a:pt x="7619" y="13017"/>
                </a:moveTo>
                <a:lnTo>
                  <a:pt x="1104" y="6502"/>
                </a:lnTo>
                <a:lnTo>
                  <a:pt x="6502" y="1117"/>
                </a:lnTo>
                <a:lnTo>
                  <a:pt x="9194" y="3810"/>
                </a:lnTo>
                <a:lnTo>
                  <a:pt x="7619" y="3810"/>
                </a:lnTo>
                <a:lnTo>
                  <a:pt x="3809" y="7620"/>
                </a:lnTo>
                <a:lnTo>
                  <a:pt x="7619" y="7620"/>
                </a:lnTo>
                <a:lnTo>
                  <a:pt x="7619" y="13017"/>
                </a:lnTo>
                <a:close/>
              </a:path>
              <a:path w="148590" h="972185">
                <a:moveTo>
                  <a:pt x="107759" y="7620"/>
                </a:moveTo>
                <a:lnTo>
                  <a:pt x="13004" y="7620"/>
                </a:lnTo>
                <a:lnTo>
                  <a:pt x="6502" y="1117"/>
                </a:lnTo>
                <a:lnTo>
                  <a:pt x="112039" y="1117"/>
                </a:lnTo>
                <a:lnTo>
                  <a:pt x="117421" y="6502"/>
                </a:lnTo>
                <a:lnTo>
                  <a:pt x="106641" y="6502"/>
                </a:lnTo>
                <a:lnTo>
                  <a:pt x="107759" y="7620"/>
                </a:lnTo>
                <a:close/>
              </a:path>
              <a:path w="148590" h="972185">
                <a:moveTo>
                  <a:pt x="7619" y="7620"/>
                </a:moveTo>
                <a:lnTo>
                  <a:pt x="3809" y="7620"/>
                </a:lnTo>
                <a:lnTo>
                  <a:pt x="7619" y="3810"/>
                </a:lnTo>
                <a:lnTo>
                  <a:pt x="7619" y="7620"/>
                </a:lnTo>
                <a:close/>
              </a:path>
              <a:path w="148590" h="972185">
                <a:moveTo>
                  <a:pt x="35001" y="40398"/>
                </a:moveTo>
                <a:lnTo>
                  <a:pt x="7619" y="13017"/>
                </a:lnTo>
                <a:lnTo>
                  <a:pt x="7619" y="3810"/>
                </a:lnTo>
                <a:lnTo>
                  <a:pt x="9194" y="3810"/>
                </a:lnTo>
                <a:lnTo>
                  <a:pt x="40398" y="35013"/>
                </a:lnTo>
                <a:lnTo>
                  <a:pt x="38811" y="35013"/>
                </a:lnTo>
                <a:lnTo>
                  <a:pt x="41516" y="36131"/>
                </a:lnTo>
                <a:lnTo>
                  <a:pt x="136270" y="36131"/>
                </a:lnTo>
                <a:lnTo>
                  <a:pt x="138963" y="38823"/>
                </a:lnTo>
                <a:lnTo>
                  <a:pt x="35001" y="38823"/>
                </a:lnTo>
                <a:lnTo>
                  <a:pt x="35001" y="40398"/>
                </a:lnTo>
                <a:close/>
              </a:path>
              <a:path w="148590" h="972185">
                <a:moveTo>
                  <a:pt x="140538" y="40398"/>
                </a:moveTo>
                <a:lnTo>
                  <a:pt x="106641" y="6502"/>
                </a:lnTo>
                <a:lnTo>
                  <a:pt x="109334" y="7620"/>
                </a:lnTo>
                <a:lnTo>
                  <a:pt x="118539" y="7620"/>
                </a:lnTo>
                <a:lnTo>
                  <a:pt x="145923" y="35013"/>
                </a:lnTo>
                <a:lnTo>
                  <a:pt x="144348" y="35013"/>
                </a:lnTo>
                <a:lnTo>
                  <a:pt x="144348" y="38823"/>
                </a:lnTo>
                <a:lnTo>
                  <a:pt x="140538" y="38823"/>
                </a:lnTo>
                <a:lnTo>
                  <a:pt x="140538" y="40398"/>
                </a:lnTo>
                <a:close/>
              </a:path>
              <a:path w="148590" h="972185">
                <a:moveTo>
                  <a:pt x="118539" y="7620"/>
                </a:moveTo>
                <a:lnTo>
                  <a:pt x="109334" y="7620"/>
                </a:lnTo>
                <a:lnTo>
                  <a:pt x="106641" y="6502"/>
                </a:lnTo>
                <a:lnTo>
                  <a:pt x="117421" y="6502"/>
                </a:lnTo>
                <a:lnTo>
                  <a:pt x="118539" y="7620"/>
                </a:lnTo>
                <a:close/>
              </a:path>
              <a:path w="148590" h="972185">
                <a:moveTo>
                  <a:pt x="41516" y="36131"/>
                </a:moveTo>
                <a:lnTo>
                  <a:pt x="38811" y="35013"/>
                </a:lnTo>
                <a:lnTo>
                  <a:pt x="40398" y="35013"/>
                </a:lnTo>
                <a:lnTo>
                  <a:pt x="41516" y="36131"/>
                </a:lnTo>
                <a:close/>
              </a:path>
              <a:path w="148590" h="972185">
                <a:moveTo>
                  <a:pt x="136270" y="36131"/>
                </a:moveTo>
                <a:lnTo>
                  <a:pt x="41516" y="36131"/>
                </a:lnTo>
                <a:lnTo>
                  <a:pt x="40398" y="35013"/>
                </a:lnTo>
                <a:lnTo>
                  <a:pt x="135153" y="35013"/>
                </a:lnTo>
                <a:lnTo>
                  <a:pt x="136270" y="36131"/>
                </a:lnTo>
                <a:close/>
              </a:path>
              <a:path w="148590" h="972185">
                <a:moveTo>
                  <a:pt x="148158" y="42633"/>
                </a:moveTo>
                <a:lnTo>
                  <a:pt x="144348" y="42633"/>
                </a:lnTo>
                <a:lnTo>
                  <a:pt x="144348" y="35013"/>
                </a:lnTo>
                <a:lnTo>
                  <a:pt x="145923" y="35013"/>
                </a:lnTo>
                <a:lnTo>
                  <a:pt x="148158" y="37249"/>
                </a:lnTo>
                <a:lnTo>
                  <a:pt x="148158" y="42633"/>
                </a:lnTo>
                <a:close/>
              </a:path>
              <a:path w="148590" h="972185">
                <a:moveTo>
                  <a:pt x="42621" y="42633"/>
                </a:moveTo>
                <a:lnTo>
                  <a:pt x="37236" y="42633"/>
                </a:lnTo>
                <a:lnTo>
                  <a:pt x="35001" y="40398"/>
                </a:lnTo>
                <a:lnTo>
                  <a:pt x="35001" y="38823"/>
                </a:lnTo>
                <a:lnTo>
                  <a:pt x="42621" y="38823"/>
                </a:lnTo>
                <a:lnTo>
                  <a:pt x="42621" y="42633"/>
                </a:lnTo>
                <a:close/>
              </a:path>
              <a:path w="148590" h="972185">
                <a:moveTo>
                  <a:pt x="140538" y="42633"/>
                </a:moveTo>
                <a:lnTo>
                  <a:pt x="42621" y="42633"/>
                </a:lnTo>
                <a:lnTo>
                  <a:pt x="42621" y="38823"/>
                </a:lnTo>
                <a:lnTo>
                  <a:pt x="138963" y="38823"/>
                </a:lnTo>
                <a:lnTo>
                  <a:pt x="140538" y="40398"/>
                </a:lnTo>
                <a:lnTo>
                  <a:pt x="140538" y="42633"/>
                </a:lnTo>
                <a:close/>
              </a:path>
              <a:path w="148590" h="972185">
                <a:moveTo>
                  <a:pt x="141655" y="41516"/>
                </a:moveTo>
                <a:lnTo>
                  <a:pt x="140538" y="40398"/>
                </a:lnTo>
                <a:lnTo>
                  <a:pt x="140538" y="38823"/>
                </a:lnTo>
                <a:lnTo>
                  <a:pt x="141655" y="41516"/>
                </a:lnTo>
                <a:close/>
              </a:path>
              <a:path w="148590" h="972185">
                <a:moveTo>
                  <a:pt x="144348" y="41516"/>
                </a:moveTo>
                <a:lnTo>
                  <a:pt x="141655" y="41516"/>
                </a:lnTo>
                <a:lnTo>
                  <a:pt x="140538" y="38823"/>
                </a:lnTo>
                <a:lnTo>
                  <a:pt x="144348" y="38823"/>
                </a:lnTo>
                <a:lnTo>
                  <a:pt x="144348" y="41516"/>
                </a:lnTo>
                <a:close/>
              </a:path>
              <a:path w="148590" h="972185">
                <a:moveTo>
                  <a:pt x="42621" y="965352"/>
                </a:moveTo>
                <a:lnTo>
                  <a:pt x="41516" y="965352"/>
                </a:lnTo>
                <a:lnTo>
                  <a:pt x="35001" y="958837"/>
                </a:lnTo>
                <a:lnTo>
                  <a:pt x="35001" y="40398"/>
                </a:lnTo>
                <a:lnTo>
                  <a:pt x="37236" y="42633"/>
                </a:lnTo>
                <a:lnTo>
                  <a:pt x="42621" y="42633"/>
                </a:lnTo>
                <a:lnTo>
                  <a:pt x="42621" y="965352"/>
                </a:lnTo>
                <a:close/>
              </a:path>
              <a:path w="148590" h="972185">
                <a:moveTo>
                  <a:pt x="140538" y="968044"/>
                </a:moveTo>
                <a:lnTo>
                  <a:pt x="140538" y="40398"/>
                </a:lnTo>
                <a:lnTo>
                  <a:pt x="141655" y="41516"/>
                </a:lnTo>
                <a:lnTo>
                  <a:pt x="144348" y="41516"/>
                </a:lnTo>
                <a:lnTo>
                  <a:pt x="144348" y="42633"/>
                </a:lnTo>
                <a:lnTo>
                  <a:pt x="148158" y="42633"/>
                </a:lnTo>
                <a:lnTo>
                  <a:pt x="148158" y="964234"/>
                </a:lnTo>
                <a:lnTo>
                  <a:pt x="144348" y="964234"/>
                </a:lnTo>
                <a:lnTo>
                  <a:pt x="140538" y="968044"/>
                </a:lnTo>
                <a:close/>
              </a:path>
              <a:path w="148590" h="972185">
                <a:moveTo>
                  <a:pt x="7619" y="933030"/>
                </a:moveTo>
                <a:lnTo>
                  <a:pt x="6502" y="930338"/>
                </a:lnTo>
                <a:lnTo>
                  <a:pt x="7619" y="931456"/>
                </a:lnTo>
                <a:lnTo>
                  <a:pt x="7619" y="933030"/>
                </a:lnTo>
                <a:close/>
              </a:path>
              <a:path w="148590" h="972185">
                <a:moveTo>
                  <a:pt x="7619" y="931456"/>
                </a:moveTo>
                <a:lnTo>
                  <a:pt x="6502" y="930338"/>
                </a:lnTo>
                <a:lnTo>
                  <a:pt x="7619" y="930338"/>
                </a:lnTo>
                <a:lnTo>
                  <a:pt x="7619" y="931456"/>
                </a:lnTo>
                <a:close/>
              </a:path>
              <a:path w="148590" h="972185">
                <a:moveTo>
                  <a:pt x="9194" y="933030"/>
                </a:moveTo>
                <a:lnTo>
                  <a:pt x="7619" y="933030"/>
                </a:lnTo>
                <a:lnTo>
                  <a:pt x="7619" y="931456"/>
                </a:lnTo>
                <a:lnTo>
                  <a:pt x="9194" y="933030"/>
                </a:lnTo>
                <a:close/>
              </a:path>
              <a:path w="148590" h="972185">
                <a:moveTo>
                  <a:pt x="42621" y="968044"/>
                </a:moveTo>
                <a:lnTo>
                  <a:pt x="35001" y="968044"/>
                </a:lnTo>
                <a:lnTo>
                  <a:pt x="35001" y="958837"/>
                </a:lnTo>
                <a:lnTo>
                  <a:pt x="40398" y="964234"/>
                </a:lnTo>
                <a:lnTo>
                  <a:pt x="38811" y="964234"/>
                </a:lnTo>
                <a:lnTo>
                  <a:pt x="41516" y="965352"/>
                </a:lnTo>
                <a:lnTo>
                  <a:pt x="42621" y="965352"/>
                </a:lnTo>
                <a:lnTo>
                  <a:pt x="42621" y="968044"/>
                </a:lnTo>
                <a:close/>
              </a:path>
              <a:path w="148590" h="972185">
                <a:moveTo>
                  <a:pt x="41516" y="965352"/>
                </a:moveTo>
                <a:lnTo>
                  <a:pt x="38811" y="964234"/>
                </a:lnTo>
                <a:lnTo>
                  <a:pt x="40398" y="964234"/>
                </a:lnTo>
                <a:lnTo>
                  <a:pt x="41516" y="965352"/>
                </a:lnTo>
                <a:close/>
              </a:path>
              <a:path w="148590" h="972185">
                <a:moveTo>
                  <a:pt x="140538" y="968044"/>
                </a:moveTo>
                <a:lnTo>
                  <a:pt x="42621" y="968044"/>
                </a:lnTo>
                <a:lnTo>
                  <a:pt x="42621" y="964234"/>
                </a:lnTo>
                <a:lnTo>
                  <a:pt x="140538" y="964234"/>
                </a:lnTo>
                <a:lnTo>
                  <a:pt x="140538" y="968044"/>
                </a:lnTo>
                <a:close/>
              </a:path>
              <a:path w="148590" h="972185">
                <a:moveTo>
                  <a:pt x="148158" y="968044"/>
                </a:moveTo>
                <a:lnTo>
                  <a:pt x="140538" y="968044"/>
                </a:lnTo>
                <a:lnTo>
                  <a:pt x="144348" y="964234"/>
                </a:lnTo>
                <a:lnTo>
                  <a:pt x="148158" y="964234"/>
                </a:lnTo>
                <a:lnTo>
                  <a:pt x="148158" y="9680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57780" y="2531859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纸带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76194" y="2385961"/>
            <a:ext cx="1168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打点计时器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18731" y="3118104"/>
            <a:ext cx="158496" cy="1571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618020" y="3117405"/>
            <a:ext cx="160655" cy="1573530"/>
          </a:xfrm>
          <a:custGeom>
            <a:avLst/>
            <a:gdLst/>
            <a:ahLst/>
            <a:cxnLst/>
            <a:rect l="l" t="t" r="r" b="b"/>
            <a:pathLst>
              <a:path w="160654" h="1573529">
                <a:moveTo>
                  <a:pt x="160604" y="1573237"/>
                </a:moveTo>
                <a:lnTo>
                  <a:pt x="40347" y="1573237"/>
                </a:lnTo>
                <a:lnTo>
                  <a:pt x="0" y="1532902"/>
                </a:lnTo>
                <a:lnTo>
                  <a:pt x="0" y="0"/>
                </a:lnTo>
                <a:lnTo>
                  <a:pt x="120256" y="0"/>
                </a:lnTo>
                <a:lnTo>
                  <a:pt x="121373" y="1117"/>
                </a:lnTo>
                <a:lnTo>
                  <a:pt x="6502" y="1117"/>
                </a:lnTo>
                <a:lnTo>
                  <a:pt x="1117" y="6502"/>
                </a:lnTo>
                <a:lnTo>
                  <a:pt x="7619" y="13004"/>
                </a:lnTo>
                <a:lnTo>
                  <a:pt x="7619" y="1528622"/>
                </a:lnTo>
                <a:lnTo>
                  <a:pt x="6502" y="1528622"/>
                </a:lnTo>
                <a:lnTo>
                  <a:pt x="7619" y="1531315"/>
                </a:lnTo>
                <a:lnTo>
                  <a:pt x="9194" y="1531315"/>
                </a:lnTo>
                <a:lnTo>
                  <a:pt x="38112" y="1560233"/>
                </a:lnTo>
                <a:lnTo>
                  <a:pt x="38112" y="1569427"/>
                </a:lnTo>
                <a:lnTo>
                  <a:pt x="160604" y="1569427"/>
                </a:lnTo>
                <a:lnTo>
                  <a:pt x="160604" y="1573237"/>
                </a:lnTo>
                <a:close/>
              </a:path>
              <a:path w="160654" h="1573529">
                <a:moveTo>
                  <a:pt x="7619" y="13004"/>
                </a:moveTo>
                <a:lnTo>
                  <a:pt x="1117" y="6502"/>
                </a:lnTo>
                <a:lnTo>
                  <a:pt x="6502" y="1117"/>
                </a:lnTo>
                <a:lnTo>
                  <a:pt x="9194" y="3809"/>
                </a:lnTo>
                <a:lnTo>
                  <a:pt x="7619" y="3809"/>
                </a:lnTo>
                <a:lnTo>
                  <a:pt x="3809" y="7619"/>
                </a:lnTo>
                <a:lnTo>
                  <a:pt x="7619" y="7619"/>
                </a:lnTo>
                <a:lnTo>
                  <a:pt x="7619" y="13004"/>
                </a:lnTo>
                <a:close/>
              </a:path>
              <a:path w="160654" h="1573529">
                <a:moveTo>
                  <a:pt x="117106" y="7619"/>
                </a:moveTo>
                <a:lnTo>
                  <a:pt x="13004" y="7619"/>
                </a:lnTo>
                <a:lnTo>
                  <a:pt x="6502" y="1117"/>
                </a:lnTo>
                <a:lnTo>
                  <a:pt x="121373" y="1117"/>
                </a:lnTo>
                <a:lnTo>
                  <a:pt x="126758" y="6502"/>
                </a:lnTo>
                <a:lnTo>
                  <a:pt x="115989" y="6502"/>
                </a:lnTo>
                <a:lnTo>
                  <a:pt x="117106" y="7619"/>
                </a:lnTo>
                <a:close/>
              </a:path>
              <a:path w="160654" h="1573529">
                <a:moveTo>
                  <a:pt x="7619" y="7619"/>
                </a:moveTo>
                <a:lnTo>
                  <a:pt x="3809" y="7619"/>
                </a:lnTo>
                <a:lnTo>
                  <a:pt x="7619" y="3809"/>
                </a:lnTo>
                <a:lnTo>
                  <a:pt x="7619" y="7619"/>
                </a:lnTo>
                <a:close/>
              </a:path>
              <a:path w="160654" h="1573529">
                <a:moveTo>
                  <a:pt x="38112" y="43497"/>
                </a:moveTo>
                <a:lnTo>
                  <a:pt x="7619" y="13004"/>
                </a:lnTo>
                <a:lnTo>
                  <a:pt x="7619" y="3809"/>
                </a:lnTo>
                <a:lnTo>
                  <a:pt x="9194" y="3809"/>
                </a:lnTo>
                <a:lnTo>
                  <a:pt x="43497" y="38112"/>
                </a:lnTo>
                <a:lnTo>
                  <a:pt x="41922" y="38112"/>
                </a:lnTo>
                <a:lnTo>
                  <a:pt x="44615" y="39230"/>
                </a:lnTo>
                <a:lnTo>
                  <a:pt x="148716" y="39230"/>
                </a:lnTo>
                <a:lnTo>
                  <a:pt x="151409" y="41922"/>
                </a:lnTo>
                <a:lnTo>
                  <a:pt x="38112" y="41922"/>
                </a:lnTo>
                <a:lnTo>
                  <a:pt x="38112" y="43497"/>
                </a:lnTo>
                <a:close/>
              </a:path>
              <a:path w="160654" h="1573529">
                <a:moveTo>
                  <a:pt x="152984" y="43497"/>
                </a:moveTo>
                <a:lnTo>
                  <a:pt x="115989" y="6502"/>
                </a:lnTo>
                <a:lnTo>
                  <a:pt x="118681" y="7619"/>
                </a:lnTo>
                <a:lnTo>
                  <a:pt x="127876" y="7619"/>
                </a:lnTo>
                <a:lnTo>
                  <a:pt x="158368" y="38112"/>
                </a:lnTo>
                <a:lnTo>
                  <a:pt x="156794" y="38112"/>
                </a:lnTo>
                <a:lnTo>
                  <a:pt x="156794" y="41922"/>
                </a:lnTo>
                <a:lnTo>
                  <a:pt x="152984" y="41922"/>
                </a:lnTo>
                <a:lnTo>
                  <a:pt x="152984" y="43497"/>
                </a:lnTo>
                <a:close/>
              </a:path>
              <a:path w="160654" h="1573529">
                <a:moveTo>
                  <a:pt x="127876" y="7619"/>
                </a:moveTo>
                <a:lnTo>
                  <a:pt x="118681" y="7619"/>
                </a:lnTo>
                <a:lnTo>
                  <a:pt x="115989" y="6502"/>
                </a:lnTo>
                <a:lnTo>
                  <a:pt x="126758" y="6502"/>
                </a:lnTo>
                <a:lnTo>
                  <a:pt x="127876" y="7619"/>
                </a:lnTo>
                <a:close/>
              </a:path>
              <a:path w="160654" h="1573529">
                <a:moveTo>
                  <a:pt x="44615" y="39230"/>
                </a:moveTo>
                <a:lnTo>
                  <a:pt x="41922" y="38112"/>
                </a:lnTo>
                <a:lnTo>
                  <a:pt x="43497" y="38112"/>
                </a:lnTo>
                <a:lnTo>
                  <a:pt x="44615" y="39230"/>
                </a:lnTo>
                <a:close/>
              </a:path>
              <a:path w="160654" h="1573529">
                <a:moveTo>
                  <a:pt x="148716" y="39230"/>
                </a:moveTo>
                <a:lnTo>
                  <a:pt x="44615" y="39230"/>
                </a:lnTo>
                <a:lnTo>
                  <a:pt x="43497" y="38112"/>
                </a:lnTo>
                <a:lnTo>
                  <a:pt x="147599" y="38112"/>
                </a:lnTo>
                <a:lnTo>
                  <a:pt x="148716" y="39230"/>
                </a:lnTo>
                <a:close/>
              </a:path>
              <a:path w="160654" h="1573529">
                <a:moveTo>
                  <a:pt x="160604" y="45732"/>
                </a:moveTo>
                <a:lnTo>
                  <a:pt x="156794" y="45732"/>
                </a:lnTo>
                <a:lnTo>
                  <a:pt x="156794" y="38112"/>
                </a:lnTo>
                <a:lnTo>
                  <a:pt x="158368" y="38112"/>
                </a:lnTo>
                <a:lnTo>
                  <a:pt x="160604" y="40347"/>
                </a:lnTo>
                <a:lnTo>
                  <a:pt x="160604" y="45732"/>
                </a:lnTo>
                <a:close/>
              </a:path>
              <a:path w="160654" h="1573529">
                <a:moveTo>
                  <a:pt x="45732" y="45732"/>
                </a:moveTo>
                <a:lnTo>
                  <a:pt x="40347" y="45732"/>
                </a:lnTo>
                <a:lnTo>
                  <a:pt x="38112" y="43497"/>
                </a:lnTo>
                <a:lnTo>
                  <a:pt x="38112" y="41922"/>
                </a:lnTo>
                <a:lnTo>
                  <a:pt x="45732" y="41922"/>
                </a:lnTo>
                <a:lnTo>
                  <a:pt x="45732" y="45732"/>
                </a:lnTo>
                <a:close/>
              </a:path>
              <a:path w="160654" h="1573529">
                <a:moveTo>
                  <a:pt x="152984" y="45732"/>
                </a:moveTo>
                <a:lnTo>
                  <a:pt x="45732" y="45732"/>
                </a:lnTo>
                <a:lnTo>
                  <a:pt x="45732" y="41922"/>
                </a:lnTo>
                <a:lnTo>
                  <a:pt x="151409" y="41922"/>
                </a:lnTo>
                <a:lnTo>
                  <a:pt x="152984" y="43497"/>
                </a:lnTo>
                <a:lnTo>
                  <a:pt x="152984" y="45732"/>
                </a:lnTo>
                <a:close/>
              </a:path>
              <a:path w="160654" h="1573529">
                <a:moveTo>
                  <a:pt x="154101" y="44615"/>
                </a:moveTo>
                <a:lnTo>
                  <a:pt x="152984" y="43497"/>
                </a:lnTo>
                <a:lnTo>
                  <a:pt x="152984" y="41922"/>
                </a:lnTo>
                <a:lnTo>
                  <a:pt x="154101" y="44615"/>
                </a:lnTo>
                <a:close/>
              </a:path>
              <a:path w="160654" h="1573529">
                <a:moveTo>
                  <a:pt x="156794" y="44615"/>
                </a:moveTo>
                <a:lnTo>
                  <a:pt x="154101" y="44615"/>
                </a:lnTo>
                <a:lnTo>
                  <a:pt x="152984" y="41922"/>
                </a:lnTo>
                <a:lnTo>
                  <a:pt x="156794" y="41922"/>
                </a:lnTo>
                <a:lnTo>
                  <a:pt x="156794" y="44615"/>
                </a:lnTo>
                <a:close/>
              </a:path>
              <a:path w="160654" h="1573529">
                <a:moveTo>
                  <a:pt x="45732" y="1566735"/>
                </a:moveTo>
                <a:lnTo>
                  <a:pt x="44615" y="1566735"/>
                </a:lnTo>
                <a:lnTo>
                  <a:pt x="38112" y="1560233"/>
                </a:lnTo>
                <a:lnTo>
                  <a:pt x="38112" y="43497"/>
                </a:lnTo>
                <a:lnTo>
                  <a:pt x="40347" y="45732"/>
                </a:lnTo>
                <a:lnTo>
                  <a:pt x="45732" y="45732"/>
                </a:lnTo>
                <a:lnTo>
                  <a:pt x="45732" y="1566735"/>
                </a:lnTo>
                <a:close/>
              </a:path>
              <a:path w="160654" h="1573529">
                <a:moveTo>
                  <a:pt x="152984" y="1569427"/>
                </a:moveTo>
                <a:lnTo>
                  <a:pt x="152984" y="43497"/>
                </a:lnTo>
                <a:lnTo>
                  <a:pt x="154101" y="44615"/>
                </a:lnTo>
                <a:lnTo>
                  <a:pt x="156794" y="44615"/>
                </a:lnTo>
                <a:lnTo>
                  <a:pt x="156794" y="45732"/>
                </a:lnTo>
                <a:lnTo>
                  <a:pt x="160604" y="45732"/>
                </a:lnTo>
                <a:lnTo>
                  <a:pt x="160604" y="1565617"/>
                </a:lnTo>
                <a:lnTo>
                  <a:pt x="156794" y="1565617"/>
                </a:lnTo>
                <a:lnTo>
                  <a:pt x="152984" y="1569427"/>
                </a:lnTo>
                <a:close/>
              </a:path>
              <a:path w="160654" h="1573529">
                <a:moveTo>
                  <a:pt x="7619" y="1531315"/>
                </a:moveTo>
                <a:lnTo>
                  <a:pt x="6502" y="1528622"/>
                </a:lnTo>
                <a:lnTo>
                  <a:pt x="7619" y="1529740"/>
                </a:lnTo>
                <a:lnTo>
                  <a:pt x="7619" y="1531315"/>
                </a:lnTo>
                <a:close/>
              </a:path>
              <a:path w="160654" h="1573529">
                <a:moveTo>
                  <a:pt x="7619" y="1529740"/>
                </a:moveTo>
                <a:lnTo>
                  <a:pt x="6502" y="1528622"/>
                </a:lnTo>
                <a:lnTo>
                  <a:pt x="7619" y="1528622"/>
                </a:lnTo>
                <a:lnTo>
                  <a:pt x="7619" y="1529740"/>
                </a:lnTo>
                <a:close/>
              </a:path>
              <a:path w="160654" h="1573529">
                <a:moveTo>
                  <a:pt x="9194" y="1531315"/>
                </a:moveTo>
                <a:lnTo>
                  <a:pt x="7619" y="1531315"/>
                </a:lnTo>
                <a:lnTo>
                  <a:pt x="7619" y="1529740"/>
                </a:lnTo>
                <a:lnTo>
                  <a:pt x="9194" y="1531315"/>
                </a:lnTo>
                <a:close/>
              </a:path>
              <a:path w="160654" h="1573529">
                <a:moveTo>
                  <a:pt x="45732" y="1569427"/>
                </a:moveTo>
                <a:lnTo>
                  <a:pt x="38112" y="1569427"/>
                </a:lnTo>
                <a:lnTo>
                  <a:pt x="38112" y="1560233"/>
                </a:lnTo>
                <a:lnTo>
                  <a:pt x="43497" y="1565617"/>
                </a:lnTo>
                <a:lnTo>
                  <a:pt x="41922" y="1565617"/>
                </a:lnTo>
                <a:lnTo>
                  <a:pt x="44615" y="1566735"/>
                </a:lnTo>
                <a:lnTo>
                  <a:pt x="45732" y="1566735"/>
                </a:lnTo>
                <a:lnTo>
                  <a:pt x="45732" y="1569427"/>
                </a:lnTo>
                <a:close/>
              </a:path>
              <a:path w="160654" h="1573529">
                <a:moveTo>
                  <a:pt x="44615" y="1566735"/>
                </a:moveTo>
                <a:lnTo>
                  <a:pt x="41922" y="1565617"/>
                </a:lnTo>
                <a:lnTo>
                  <a:pt x="43497" y="1565617"/>
                </a:lnTo>
                <a:lnTo>
                  <a:pt x="44615" y="1566735"/>
                </a:lnTo>
                <a:close/>
              </a:path>
              <a:path w="160654" h="1573529">
                <a:moveTo>
                  <a:pt x="152984" y="1569427"/>
                </a:moveTo>
                <a:lnTo>
                  <a:pt x="45732" y="1569427"/>
                </a:lnTo>
                <a:lnTo>
                  <a:pt x="45732" y="1565617"/>
                </a:lnTo>
                <a:lnTo>
                  <a:pt x="152984" y="1565617"/>
                </a:lnTo>
                <a:lnTo>
                  <a:pt x="152984" y="1569427"/>
                </a:lnTo>
                <a:close/>
              </a:path>
              <a:path w="160654" h="1573529">
                <a:moveTo>
                  <a:pt x="160604" y="1569427"/>
                </a:moveTo>
                <a:lnTo>
                  <a:pt x="152984" y="1569427"/>
                </a:lnTo>
                <a:lnTo>
                  <a:pt x="156794" y="1565617"/>
                </a:lnTo>
                <a:lnTo>
                  <a:pt x="160604" y="1565617"/>
                </a:lnTo>
                <a:lnTo>
                  <a:pt x="160604" y="15694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024371" y="3171444"/>
            <a:ext cx="146303" cy="897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23483" y="3170694"/>
            <a:ext cx="148590" cy="899794"/>
          </a:xfrm>
          <a:custGeom>
            <a:avLst/>
            <a:gdLst/>
            <a:ahLst/>
            <a:cxnLst/>
            <a:rect l="l" t="t" r="r" b="b"/>
            <a:pathLst>
              <a:path w="148589" h="899795">
                <a:moveTo>
                  <a:pt x="148170" y="899540"/>
                </a:moveTo>
                <a:lnTo>
                  <a:pt x="37249" y="899540"/>
                </a:lnTo>
                <a:lnTo>
                  <a:pt x="0" y="862291"/>
                </a:lnTo>
                <a:lnTo>
                  <a:pt x="0" y="0"/>
                </a:lnTo>
                <a:lnTo>
                  <a:pt x="110921" y="0"/>
                </a:lnTo>
                <a:lnTo>
                  <a:pt x="112039" y="1117"/>
                </a:lnTo>
                <a:lnTo>
                  <a:pt x="6502" y="1117"/>
                </a:lnTo>
                <a:lnTo>
                  <a:pt x="1117" y="6502"/>
                </a:lnTo>
                <a:lnTo>
                  <a:pt x="7619" y="13004"/>
                </a:lnTo>
                <a:lnTo>
                  <a:pt x="7619" y="858024"/>
                </a:lnTo>
                <a:lnTo>
                  <a:pt x="6502" y="858024"/>
                </a:lnTo>
                <a:lnTo>
                  <a:pt x="7619" y="860717"/>
                </a:lnTo>
                <a:lnTo>
                  <a:pt x="9194" y="860717"/>
                </a:lnTo>
                <a:lnTo>
                  <a:pt x="35013" y="886536"/>
                </a:lnTo>
                <a:lnTo>
                  <a:pt x="35013" y="895730"/>
                </a:lnTo>
                <a:lnTo>
                  <a:pt x="148170" y="895730"/>
                </a:lnTo>
                <a:lnTo>
                  <a:pt x="148170" y="899540"/>
                </a:lnTo>
                <a:close/>
              </a:path>
              <a:path w="148589" h="899795">
                <a:moveTo>
                  <a:pt x="7619" y="13004"/>
                </a:moveTo>
                <a:lnTo>
                  <a:pt x="1117" y="6502"/>
                </a:lnTo>
                <a:lnTo>
                  <a:pt x="6502" y="1117"/>
                </a:lnTo>
                <a:lnTo>
                  <a:pt x="9194" y="3810"/>
                </a:lnTo>
                <a:lnTo>
                  <a:pt x="7619" y="3810"/>
                </a:lnTo>
                <a:lnTo>
                  <a:pt x="3809" y="7619"/>
                </a:lnTo>
                <a:lnTo>
                  <a:pt x="7619" y="7619"/>
                </a:lnTo>
                <a:lnTo>
                  <a:pt x="7619" y="13004"/>
                </a:lnTo>
                <a:close/>
              </a:path>
              <a:path w="148589" h="899795">
                <a:moveTo>
                  <a:pt x="107772" y="7619"/>
                </a:moveTo>
                <a:lnTo>
                  <a:pt x="13004" y="7619"/>
                </a:lnTo>
                <a:lnTo>
                  <a:pt x="6502" y="1117"/>
                </a:lnTo>
                <a:lnTo>
                  <a:pt x="112039" y="1117"/>
                </a:lnTo>
                <a:lnTo>
                  <a:pt x="117424" y="6502"/>
                </a:lnTo>
                <a:lnTo>
                  <a:pt x="106654" y="6502"/>
                </a:lnTo>
                <a:lnTo>
                  <a:pt x="107772" y="7619"/>
                </a:lnTo>
                <a:close/>
              </a:path>
              <a:path w="148589" h="899795">
                <a:moveTo>
                  <a:pt x="7619" y="7619"/>
                </a:moveTo>
                <a:lnTo>
                  <a:pt x="3809" y="7619"/>
                </a:lnTo>
                <a:lnTo>
                  <a:pt x="7619" y="3810"/>
                </a:lnTo>
                <a:lnTo>
                  <a:pt x="7619" y="7619"/>
                </a:lnTo>
                <a:close/>
              </a:path>
              <a:path w="148589" h="899795">
                <a:moveTo>
                  <a:pt x="35013" y="40398"/>
                </a:moveTo>
                <a:lnTo>
                  <a:pt x="7619" y="13004"/>
                </a:lnTo>
                <a:lnTo>
                  <a:pt x="7619" y="3810"/>
                </a:lnTo>
                <a:lnTo>
                  <a:pt x="9194" y="3810"/>
                </a:lnTo>
                <a:lnTo>
                  <a:pt x="40398" y="35013"/>
                </a:lnTo>
                <a:lnTo>
                  <a:pt x="38823" y="35013"/>
                </a:lnTo>
                <a:lnTo>
                  <a:pt x="41516" y="36131"/>
                </a:lnTo>
                <a:lnTo>
                  <a:pt x="136283" y="36131"/>
                </a:lnTo>
                <a:lnTo>
                  <a:pt x="138976" y="38823"/>
                </a:lnTo>
                <a:lnTo>
                  <a:pt x="35013" y="38823"/>
                </a:lnTo>
                <a:lnTo>
                  <a:pt x="35013" y="40398"/>
                </a:lnTo>
                <a:close/>
              </a:path>
              <a:path w="148589" h="899795">
                <a:moveTo>
                  <a:pt x="140550" y="40398"/>
                </a:moveTo>
                <a:lnTo>
                  <a:pt x="106654" y="6502"/>
                </a:lnTo>
                <a:lnTo>
                  <a:pt x="109346" y="7619"/>
                </a:lnTo>
                <a:lnTo>
                  <a:pt x="118541" y="7619"/>
                </a:lnTo>
                <a:lnTo>
                  <a:pt x="145935" y="35013"/>
                </a:lnTo>
                <a:lnTo>
                  <a:pt x="144360" y="35013"/>
                </a:lnTo>
                <a:lnTo>
                  <a:pt x="144360" y="38823"/>
                </a:lnTo>
                <a:lnTo>
                  <a:pt x="140550" y="38823"/>
                </a:lnTo>
                <a:lnTo>
                  <a:pt x="140550" y="40398"/>
                </a:lnTo>
                <a:close/>
              </a:path>
              <a:path w="148589" h="899795">
                <a:moveTo>
                  <a:pt x="118541" y="7619"/>
                </a:moveTo>
                <a:lnTo>
                  <a:pt x="109346" y="7619"/>
                </a:lnTo>
                <a:lnTo>
                  <a:pt x="106654" y="6502"/>
                </a:lnTo>
                <a:lnTo>
                  <a:pt x="117424" y="6502"/>
                </a:lnTo>
                <a:lnTo>
                  <a:pt x="118541" y="7619"/>
                </a:lnTo>
                <a:close/>
              </a:path>
              <a:path w="148589" h="899795">
                <a:moveTo>
                  <a:pt x="41516" y="36131"/>
                </a:moveTo>
                <a:lnTo>
                  <a:pt x="38823" y="35013"/>
                </a:lnTo>
                <a:lnTo>
                  <a:pt x="40398" y="35013"/>
                </a:lnTo>
                <a:lnTo>
                  <a:pt x="41516" y="36131"/>
                </a:lnTo>
                <a:close/>
              </a:path>
              <a:path w="148589" h="899795">
                <a:moveTo>
                  <a:pt x="136283" y="36131"/>
                </a:moveTo>
                <a:lnTo>
                  <a:pt x="41516" y="36131"/>
                </a:lnTo>
                <a:lnTo>
                  <a:pt x="40398" y="35013"/>
                </a:lnTo>
                <a:lnTo>
                  <a:pt x="135166" y="35013"/>
                </a:lnTo>
                <a:lnTo>
                  <a:pt x="136283" y="36131"/>
                </a:lnTo>
                <a:close/>
              </a:path>
              <a:path w="148589" h="899795">
                <a:moveTo>
                  <a:pt x="148170" y="42633"/>
                </a:moveTo>
                <a:lnTo>
                  <a:pt x="144360" y="42633"/>
                </a:lnTo>
                <a:lnTo>
                  <a:pt x="144360" y="35013"/>
                </a:lnTo>
                <a:lnTo>
                  <a:pt x="145935" y="35013"/>
                </a:lnTo>
                <a:lnTo>
                  <a:pt x="148170" y="37249"/>
                </a:lnTo>
                <a:lnTo>
                  <a:pt x="148170" y="42633"/>
                </a:lnTo>
                <a:close/>
              </a:path>
              <a:path w="148589" h="899795">
                <a:moveTo>
                  <a:pt x="42633" y="42633"/>
                </a:moveTo>
                <a:lnTo>
                  <a:pt x="37249" y="42633"/>
                </a:lnTo>
                <a:lnTo>
                  <a:pt x="35013" y="40398"/>
                </a:lnTo>
                <a:lnTo>
                  <a:pt x="35013" y="38823"/>
                </a:lnTo>
                <a:lnTo>
                  <a:pt x="42633" y="38823"/>
                </a:lnTo>
                <a:lnTo>
                  <a:pt x="42633" y="42633"/>
                </a:lnTo>
                <a:close/>
              </a:path>
              <a:path w="148589" h="899795">
                <a:moveTo>
                  <a:pt x="140550" y="42633"/>
                </a:moveTo>
                <a:lnTo>
                  <a:pt x="42633" y="42633"/>
                </a:lnTo>
                <a:lnTo>
                  <a:pt x="42633" y="38823"/>
                </a:lnTo>
                <a:lnTo>
                  <a:pt x="138976" y="38823"/>
                </a:lnTo>
                <a:lnTo>
                  <a:pt x="140550" y="40398"/>
                </a:lnTo>
                <a:lnTo>
                  <a:pt x="140550" y="42633"/>
                </a:lnTo>
                <a:close/>
              </a:path>
              <a:path w="148589" h="899795">
                <a:moveTo>
                  <a:pt x="141668" y="41516"/>
                </a:moveTo>
                <a:lnTo>
                  <a:pt x="140550" y="40398"/>
                </a:lnTo>
                <a:lnTo>
                  <a:pt x="140550" y="38823"/>
                </a:lnTo>
                <a:lnTo>
                  <a:pt x="141668" y="41516"/>
                </a:lnTo>
                <a:close/>
              </a:path>
              <a:path w="148589" h="899795">
                <a:moveTo>
                  <a:pt x="144360" y="41516"/>
                </a:moveTo>
                <a:lnTo>
                  <a:pt x="141668" y="41516"/>
                </a:lnTo>
                <a:lnTo>
                  <a:pt x="140550" y="38823"/>
                </a:lnTo>
                <a:lnTo>
                  <a:pt x="144360" y="38823"/>
                </a:lnTo>
                <a:lnTo>
                  <a:pt x="144360" y="41516"/>
                </a:lnTo>
                <a:close/>
              </a:path>
              <a:path w="148589" h="899795">
                <a:moveTo>
                  <a:pt x="42633" y="893038"/>
                </a:moveTo>
                <a:lnTo>
                  <a:pt x="41516" y="893038"/>
                </a:lnTo>
                <a:lnTo>
                  <a:pt x="35013" y="886536"/>
                </a:lnTo>
                <a:lnTo>
                  <a:pt x="35013" y="40398"/>
                </a:lnTo>
                <a:lnTo>
                  <a:pt x="37249" y="42633"/>
                </a:lnTo>
                <a:lnTo>
                  <a:pt x="42633" y="42633"/>
                </a:lnTo>
                <a:lnTo>
                  <a:pt x="42633" y="893038"/>
                </a:lnTo>
                <a:close/>
              </a:path>
              <a:path w="148589" h="899795">
                <a:moveTo>
                  <a:pt x="140550" y="895730"/>
                </a:moveTo>
                <a:lnTo>
                  <a:pt x="140550" y="40398"/>
                </a:lnTo>
                <a:lnTo>
                  <a:pt x="141668" y="41516"/>
                </a:lnTo>
                <a:lnTo>
                  <a:pt x="144360" y="41516"/>
                </a:lnTo>
                <a:lnTo>
                  <a:pt x="144360" y="42633"/>
                </a:lnTo>
                <a:lnTo>
                  <a:pt x="148170" y="42633"/>
                </a:lnTo>
                <a:lnTo>
                  <a:pt x="148170" y="891921"/>
                </a:lnTo>
                <a:lnTo>
                  <a:pt x="144360" y="891921"/>
                </a:lnTo>
                <a:lnTo>
                  <a:pt x="140550" y="895730"/>
                </a:lnTo>
                <a:close/>
              </a:path>
              <a:path w="148589" h="899795">
                <a:moveTo>
                  <a:pt x="7619" y="860717"/>
                </a:moveTo>
                <a:lnTo>
                  <a:pt x="6502" y="858024"/>
                </a:lnTo>
                <a:lnTo>
                  <a:pt x="7619" y="859142"/>
                </a:lnTo>
                <a:lnTo>
                  <a:pt x="7619" y="860717"/>
                </a:lnTo>
                <a:close/>
              </a:path>
              <a:path w="148589" h="899795">
                <a:moveTo>
                  <a:pt x="7619" y="859142"/>
                </a:moveTo>
                <a:lnTo>
                  <a:pt x="6502" y="858024"/>
                </a:lnTo>
                <a:lnTo>
                  <a:pt x="7619" y="858024"/>
                </a:lnTo>
                <a:lnTo>
                  <a:pt x="7619" y="859142"/>
                </a:lnTo>
                <a:close/>
              </a:path>
              <a:path w="148589" h="899795">
                <a:moveTo>
                  <a:pt x="9194" y="860717"/>
                </a:moveTo>
                <a:lnTo>
                  <a:pt x="7619" y="860717"/>
                </a:lnTo>
                <a:lnTo>
                  <a:pt x="7619" y="859142"/>
                </a:lnTo>
                <a:lnTo>
                  <a:pt x="9194" y="860717"/>
                </a:lnTo>
                <a:close/>
              </a:path>
              <a:path w="148589" h="899795">
                <a:moveTo>
                  <a:pt x="42633" y="895730"/>
                </a:moveTo>
                <a:lnTo>
                  <a:pt x="35013" y="895730"/>
                </a:lnTo>
                <a:lnTo>
                  <a:pt x="35013" y="886536"/>
                </a:lnTo>
                <a:lnTo>
                  <a:pt x="40398" y="891921"/>
                </a:lnTo>
                <a:lnTo>
                  <a:pt x="38823" y="891921"/>
                </a:lnTo>
                <a:lnTo>
                  <a:pt x="41516" y="893038"/>
                </a:lnTo>
                <a:lnTo>
                  <a:pt x="42633" y="893038"/>
                </a:lnTo>
                <a:lnTo>
                  <a:pt x="42633" y="895730"/>
                </a:lnTo>
                <a:close/>
              </a:path>
              <a:path w="148589" h="899795">
                <a:moveTo>
                  <a:pt x="41516" y="893038"/>
                </a:moveTo>
                <a:lnTo>
                  <a:pt x="38823" y="891921"/>
                </a:lnTo>
                <a:lnTo>
                  <a:pt x="40398" y="891921"/>
                </a:lnTo>
                <a:lnTo>
                  <a:pt x="41516" y="893038"/>
                </a:lnTo>
                <a:close/>
              </a:path>
              <a:path w="148589" h="899795">
                <a:moveTo>
                  <a:pt x="140550" y="895730"/>
                </a:moveTo>
                <a:lnTo>
                  <a:pt x="42633" y="895730"/>
                </a:lnTo>
                <a:lnTo>
                  <a:pt x="42633" y="891921"/>
                </a:lnTo>
                <a:lnTo>
                  <a:pt x="140550" y="891921"/>
                </a:lnTo>
                <a:lnTo>
                  <a:pt x="140550" y="895730"/>
                </a:lnTo>
                <a:close/>
              </a:path>
              <a:path w="148589" h="899795">
                <a:moveTo>
                  <a:pt x="148170" y="895730"/>
                </a:moveTo>
                <a:lnTo>
                  <a:pt x="140550" y="895730"/>
                </a:lnTo>
                <a:lnTo>
                  <a:pt x="144360" y="891921"/>
                </a:lnTo>
                <a:lnTo>
                  <a:pt x="148170" y="891921"/>
                </a:lnTo>
                <a:lnTo>
                  <a:pt x="148170" y="8957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477000" y="3718559"/>
            <a:ext cx="3550920" cy="117475"/>
          </a:xfrm>
          <a:custGeom>
            <a:avLst/>
            <a:gdLst/>
            <a:ahLst/>
            <a:cxnLst/>
            <a:rect l="l" t="t" r="r" b="b"/>
            <a:pathLst>
              <a:path w="3550920" h="117475">
                <a:moveTo>
                  <a:pt x="3550920" y="0"/>
                </a:moveTo>
                <a:lnTo>
                  <a:pt x="0" y="0"/>
                </a:lnTo>
                <a:lnTo>
                  <a:pt x="0" y="117348"/>
                </a:lnTo>
                <a:lnTo>
                  <a:pt x="3550920" y="117348"/>
                </a:lnTo>
                <a:lnTo>
                  <a:pt x="35509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01867" y="3043427"/>
            <a:ext cx="678179" cy="79552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801867" y="3043427"/>
            <a:ext cx="4229099" cy="678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800852" y="3042551"/>
            <a:ext cx="4231640" cy="796925"/>
          </a:xfrm>
          <a:custGeom>
            <a:avLst/>
            <a:gdLst/>
            <a:ahLst/>
            <a:cxnLst/>
            <a:rect l="l" t="t" r="r" b="b"/>
            <a:pathLst>
              <a:path w="4231640" h="796925">
                <a:moveTo>
                  <a:pt x="4231538" y="796772"/>
                </a:moveTo>
                <a:lnTo>
                  <a:pt x="674611" y="796772"/>
                </a:lnTo>
                <a:lnTo>
                  <a:pt x="0" y="122148"/>
                </a:lnTo>
                <a:lnTo>
                  <a:pt x="0" y="0"/>
                </a:lnTo>
                <a:lnTo>
                  <a:pt x="3556914" y="0"/>
                </a:lnTo>
                <a:lnTo>
                  <a:pt x="3558031" y="1117"/>
                </a:lnTo>
                <a:lnTo>
                  <a:pt x="6502" y="1117"/>
                </a:lnTo>
                <a:lnTo>
                  <a:pt x="1117" y="6502"/>
                </a:lnTo>
                <a:lnTo>
                  <a:pt x="7620" y="13004"/>
                </a:lnTo>
                <a:lnTo>
                  <a:pt x="7620" y="117881"/>
                </a:lnTo>
                <a:lnTo>
                  <a:pt x="6502" y="117881"/>
                </a:lnTo>
                <a:lnTo>
                  <a:pt x="7620" y="120573"/>
                </a:lnTo>
                <a:lnTo>
                  <a:pt x="9194" y="120573"/>
                </a:lnTo>
                <a:lnTo>
                  <a:pt x="672388" y="783767"/>
                </a:lnTo>
                <a:lnTo>
                  <a:pt x="672388" y="792962"/>
                </a:lnTo>
                <a:lnTo>
                  <a:pt x="4231538" y="792962"/>
                </a:lnTo>
                <a:lnTo>
                  <a:pt x="4231538" y="796772"/>
                </a:lnTo>
                <a:close/>
              </a:path>
              <a:path w="4231640" h="796925">
                <a:moveTo>
                  <a:pt x="7620" y="13004"/>
                </a:moveTo>
                <a:lnTo>
                  <a:pt x="1117" y="6502"/>
                </a:lnTo>
                <a:lnTo>
                  <a:pt x="6502" y="1117"/>
                </a:lnTo>
                <a:lnTo>
                  <a:pt x="9194" y="3809"/>
                </a:lnTo>
                <a:lnTo>
                  <a:pt x="7620" y="3809"/>
                </a:lnTo>
                <a:lnTo>
                  <a:pt x="3810" y="7619"/>
                </a:lnTo>
                <a:lnTo>
                  <a:pt x="7620" y="7619"/>
                </a:lnTo>
                <a:lnTo>
                  <a:pt x="7620" y="13004"/>
                </a:lnTo>
                <a:close/>
              </a:path>
              <a:path w="4231640" h="796925">
                <a:moveTo>
                  <a:pt x="3553764" y="7619"/>
                </a:moveTo>
                <a:lnTo>
                  <a:pt x="13004" y="7619"/>
                </a:lnTo>
                <a:lnTo>
                  <a:pt x="6502" y="1117"/>
                </a:lnTo>
                <a:lnTo>
                  <a:pt x="3558031" y="1117"/>
                </a:lnTo>
                <a:lnTo>
                  <a:pt x="3563416" y="6502"/>
                </a:lnTo>
                <a:lnTo>
                  <a:pt x="3552647" y="6502"/>
                </a:lnTo>
                <a:lnTo>
                  <a:pt x="3553764" y="7619"/>
                </a:lnTo>
                <a:close/>
              </a:path>
              <a:path w="4231640" h="796925">
                <a:moveTo>
                  <a:pt x="7620" y="7619"/>
                </a:moveTo>
                <a:lnTo>
                  <a:pt x="3810" y="7619"/>
                </a:lnTo>
                <a:lnTo>
                  <a:pt x="7620" y="3809"/>
                </a:lnTo>
                <a:lnTo>
                  <a:pt x="7620" y="7619"/>
                </a:lnTo>
                <a:close/>
              </a:path>
              <a:path w="4231640" h="796925">
                <a:moveTo>
                  <a:pt x="672388" y="677786"/>
                </a:moveTo>
                <a:lnTo>
                  <a:pt x="7620" y="13004"/>
                </a:lnTo>
                <a:lnTo>
                  <a:pt x="7620" y="3809"/>
                </a:lnTo>
                <a:lnTo>
                  <a:pt x="9194" y="3809"/>
                </a:lnTo>
                <a:lnTo>
                  <a:pt x="677773" y="672388"/>
                </a:lnTo>
                <a:lnTo>
                  <a:pt x="676198" y="672388"/>
                </a:lnTo>
                <a:lnTo>
                  <a:pt x="678891" y="673506"/>
                </a:lnTo>
                <a:lnTo>
                  <a:pt x="4219651" y="673506"/>
                </a:lnTo>
                <a:lnTo>
                  <a:pt x="4222343" y="676198"/>
                </a:lnTo>
                <a:lnTo>
                  <a:pt x="672388" y="676198"/>
                </a:lnTo>
                <a:lnTo>
                  <a:pt x="672388" y="677786"/>
                </a:lnTo>
                <a:close/>
              </a:path>
              <a:path w="4231640" h="796925">
                <a:moveTo>
                  <a:pt x="4223918" y="677773"/>
                </a:moveTo>
                <a:lnTo>
                  <a:pt x="3552647" y="6502"/>
                </a:lnTo>
                <a:lnTo>
                  <a:pt x="3555339" y="7619"/>
                </a:lnTo>
                <a:lnTo>
                  <a:pt x="3564534" y="7619"/>
                </a:lnTo>
                <a:lnTo>
                  <a:pt x="4229303" y="672388"/>
                </a:lnTo>
                <a:lnTo>
                  <a:pt x="4227728" y="672388"/>
                </a:lnTo>
                <a:lnTo>
                  <a:pt x="4227728" y="676198"/>
                </a:lnTo>
                <a:lnTo>
                  <a:pt x="4223918" y="676198"/>
                </a:lnTo>
                <a:lnTo>
                  <a:pt x="4223918" y="677773"/>
                </a:lnTo>
                <a:close/>
              </a:path>
              <a:path w="4231640" h="796925">
                <a:moveTo>
                  <a:pt x="3564534" y="7619"/>
                </a:moveTo>
                <a:lnTo>
                  <a:pt x="3555339" y="7619"/>
                </a:lnTo>
                <a:lnTo>
                  <a:pt x="3552647" y="6502"/>
                </a:lnTo>
                <a:lnTo>
                  <a:pt x="3563416" y="6502"/>
                </a:lnTo>
                <a:lnTo>
                  <a:pt x="3564534" y="7619"/>
                </a:lnTo>
                <a:close/>
              </a:path>
              <a:path w="4231640" h="796925">
                <a:moveTo>
                  <a:pt x="7620" y="120573"/>
                </a:moveTo>
                <a:lnTo>
                  <a:pt x="6502" y="117881"/>
                </a:lnTo>
                <a:lnTo>
                  <a:pt x="7620" y="118999"/>
                </a:lnTo>
                <a:lnTo>
                  <a:pt x="7620" y="120573"/>
                </a:lnTo>
                <a:close/>
              </a:path>
              <a:path w="4231640" h="796925">
                <a:moveTo>
                  <a:pt x="7620" y="118999"/>
                </a:moveTo>
                <a:lnTo>
                  <a:pt x="6502" y="117881"/>
                </a:lnTo>
                <a:lnTo>
                  <a:pt x="7620" y="117881"/>
                </a:lnTo>
                <a:lnTo>
                  <a:pt x="7620" y="118999"/>
                </a:lnTo>
                <a:close/>
              </a:path>
              <a:path w="4231640" h="796925">
                <a:moveTo>
                  <a:pt x="9194" y="120573"/>
                </a:moveTo>
                <a:lnTo>
                  <a:pt x="7620" y="120573"/>
                </a:lnTo>
                <a:lnTo>
                  <a:pt x="7620" y="118999"/>
                </a:lnTo>
                <a:lnTo>
                  <a:pt x="9194" y="120573"/>
                </a:lnTo>
                <a:close/>
              </a:path>
              <a:path w="4231640" h="796925">
                <a:moveTo>
                  <a:pt x="678891" y="673506"/>
                </a:moveTo>
                <a:lnTo>
                  <a:pt x="676198" y="672388"/>
                </a:lnTo>
                <a:lnTo>
                  <a:pt x="677773" y="672388"/>
                </a:lnTo>
                <a:lnTo>
                  <a:pt x="678891" y="673506"/>
                </a:lnTo>
                <a:close/>
              </a:path>
              <a:path w="4231640" h="796925">
                <a:moveTo>
                  <a:pt x="4219651" y="673506"/>
                </a:moveTo>
                <a:lnTo>
                  <a:pt x="678891" y="673506"/>
                </a:lnTo>
                <a:lnTo>
                  <a:pt x="677773" y="672388"/>
                </a:lnTo>
                <a:lnTo>
                  <a:pt x="4218533" y="672388"/>
                </a:lnTo>
                <a:lnTo>
                  <a:pt x="4219651" y="673506"/>
                </a:lnTo>
                <a:close/>
              </a:path>
              <a:path w="4231640" h="796925">
                <a:moveTo>
                  <a:pt x="4231538" y="680008"/>
                </a:moveTo>
                <a:lnTo>
                  <a:pt x="4227728" y="680008"/>
                </a:lnTo>
                <a:lnTo>
                  <a:pt x="4227728" y="672388"/>
                </a:lnTo>
                <a:lnTo>
                  <a:pt x="4229303" y="672388"/>
                </a:lnTo>
                <a:lnTo>
                  <a:pt x="4231538" y="674623"/>
                </a:lnTo>
                <a:lnTo>
                  <a:pt x="4231538" y="680008"/>
                </a:lnTo>
                <a:close/>
              </a:path>
              <a:path w="4231640" h="796925">
                <a:moveTo>
                  <a:pt x="680008" y="680008"/>
                </a:moveTo>
                <a:lnTo>
                  <a:pt x="674611" y="680008"/>
                </a:lnTo>
                <a:lnTo>
                  <a:pt x="672388" y="677786"/>
                </a:lnTo>
                <a:lnTo>
                  <a:pt x="672388" y="676198"/>
                </a:lnTo>
                <a:lnTo>
                  <a:pt x="680008" y="676198"/>
                </a:lnTo>
                <a:lnTo>
                  <a:pt x="680008" y="680008"/>
                </a:lnTo>
                <a:close/>
              </a:path>
              <a:path w="4231640" h="796925">
                <a:moveTo>
                  <a:pt x="4223918" y="680008"/>
                </a:moveTo>
                <a:lnTo>
                  <a:pt x="680008" y="680008"/>
                </a:lnTo>
                <a:lnTo>
                  <a:pt x="680008" y="676198"/>
                </a:lnTo>
                <a:lnTo>
                  <a:pt x="4222343" y="676198"/>
                </a:lnTo>
                <a:lnTo>
                  <a:pt x="4223918" y="677773"/>
                </a:lnTo>
                <a:lnTo>
                  <a:pt x="4223918" y="680008"/>
                </a:lnTo>
                <a:close/>
              </a:path>
              <a:path w="4231640" h="796925">
                <a:moveTo>
                  <a:pt x="4225036" y="678891"/>
                </a:moveTo>
                <a:lnTo>
                  <a:pt x="4223931" y="677786"/>
                </a:lnTo>
                <a:lnTo>
                  <a:pt x="4223918" y="676198"/>
                </a:lnTo>
                <a:lnTo>
                  <a:pt x="4225036" y="678891"/>
                </a:lnTo>
                <a:close/>
              </a:path>
              <a:path w="4231640" h="796925">
                <a:moveTo>
                  <a:pt x="4227728" y="678891"/>
                </a:moveTo>
                <a:lnTo>
                  <a:pt x="4225036" y="678891"/>
                </a:lnTo>
                <a:lnTo>
                  <a:pt x="4223918" y="676198"/>
                </a:lnTo>
                <a:lnTo>
                  <a:pt x="4227728" y="676198"/>
                </a:lnTo>
                <a:lnTo>
                  <a:pt x="4227728" y="678891"/>
                </a:lnTo>
                <a:close/>
              </a:path>
              <a:path w="4231640" h="796925">
                <a:moveTo>
                  <a:pt x="4223918" y="792962"/>
                </a:moveTo>
                <a:lnTo>
                  <a:pt x="4223918" y="677773"/>
                </a:lnTo>
                <a:lnTo>
                  <a:pt x="4225036" y="678891"/>
                </a:lnTo>
                <a:lnTo>
                  <a:pt x="4227728" y="678891"/>
                </a:lnTo>
                <a:lnTo>
                  <a:pt x="4227728" y="680008"/>
                </a:lnTo>
                <a:lnTo>
                  <a:pt x="4231538" y="680008"/>
                </a:lnTo>
                <a:lnTo>
                  <a:pt x="4231538" y="789152"/>
                </a:lnTo>
                <a:lnTo>
                  <a:pt x="4227728" y="789152"/>
                </a:lnTo>
                <a:lnTo>
                  <a:pt x="4223918" y="792962"/>
                </a:lnTo>
                <a:close/>
              </a:path>
              <a:path w="4231640" h="796925">
                <a:moveTo>
                  <a:pt x="680008" y="790270"/>
                </a:moveTo>
                <a:lnTo>
                  <a:pt x="678891" y="790270"/>
                </a:lnTo>
                <a:lnTo>
                  <a:pt x="672388" y="783767"/>
                </a:lnTo>
                <a:lnTo>
                  <a:pt x="672388" y="677786"/>
                </a:lnTo>
                <a:lnTo>
                  <a:pt x="674611" y="680008"/>
                </a:lnTo>
                <a:lnTo>
                  <a:pt x="680008" y="680008"/>
                </a:lnTo>
                <a:lnTo>
                  <a:pt x="680008" y="790270"/>
                </a:lnTo>
                <a:close/>
              </a:path>
              <a:path w="4231640" h="796925">
                <a:moveTo>
                  <a:pt x="680008" y="792962"/>
                </a:moveTo>
                <a:lnTo>
                  <a:pt x="672388" y="792962"/>
                </a:lnTo>
                <a:lnTo>
                  <a:pt x="672388" y="783767"/>
                </a:lnTo>
                <a:lnTo>
                  <a:pt x="677773" y="789152"/>
                </a:lnTo>
                <a:lnTo>
                  <a:pt x="676198" y="789152"/>
                </a:lnTo>
                <a:lnTo>
                  <a:pt x="678891" y="790270"/>
                </a:lnTo>
                <a:lnTo>
                  <a:pt x="680008" y="790270"/>
                </a:lnTo>
                <a:lnTo>
                  <a:pt x="680008" y="792962"/>
                </a:lnTo>
                <a:close/>
              </a:path>
              <a:path w="4231640" h="796925">
                <a:moveTo>
                  <a:pt x="678891" y="790270"/>
                </a:moveTo>
                <a:lnTo>
                  <a:pt x="676198" y="789152"/>
                </a:lnTo>
                <a:lnTo>
                  <a:pt x="677773" y="789152"/>
                </a:lnTo>
                <a:lnTo>
                  <a:pt x="678891" y="790270"/>
                </a:lnTo>
                <a:close/>
              </a:path>
              <a:path w="4231640" h="796925">
                <a:moveTo>
                  <a:pt x="4223918" y="792962"/>
                </a:moveTo>
                <a:lnTo>
                  <a:pt x="680008" y="792962"/>
                </a:lnTo>
                <a:lnTo>
                  <a:pt x="680008" y="789152"/>
                </a:lnTo>
                <a:lnTo>
                  <a:pt x="4223918" y="789152"/>
                </a:lnTo>
                <a:lnTo>
                  <a:pt x="4223918" y="792962"/>
                </a:lnTo>
                <a:close/>
              </a:path>
              <a:path w="4231640" h="796925">
                <a:moveTo>
                  <a:pt x="4231538" y="792962"/>
                </a:moveTo>
                <a:lnTo>
                  <a:pt x="4223918" y="792962"/>
                </a:lnTo>
                <a:lnTo>
                  <a:pt x="4227728" y="789152"/>
                </a:lnTo>
                <a:lnTo>
                  <a:pt x="4231538" y="789152"/>
                </a:lnTo>
                <a:lnTo>
                  <a:pt x="4231538" y="792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220967" y="3483864"/>
            <a:ext cx="3512820" cy="76200"/>
          </a:xfrm>
          <a:custGeom>
            <a:avLst/>
            <a:gdLst/>
            <a:ahLst/>
            <a:cxnLst/>
            <a:rect l="l" t="t" r="r" b="b"/>
            <a:pathLst>
              <a:path w="3512820" h="76200">
                <a:moveTo>
                  <a:pt x="0" y="76200"/>
                </a:moveTo>
                <a:lnTo>
                  <a:pt x="0" y="0"/>
                </a:lnTo>
                <a:lnTo>
                  <a:pt x="3512820" y="0"/>
                </a:lnTo>
                <a:lnTo>
                  <a:pt x="3512820" y="74675"/>
                </a:lnTo>
                <a:lnTo>
                  <a:pt x="0" y="76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088379" y="3351276"/>
            <a:ext cx="135636" cy="21183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088379" y="3349752"/>
            <a:ext cx="3648455" cy="13868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086881" y="3348901"/>
            <a:ext cx="3651250" cy="214629"/>
          </a:xfrm>
          <a:custGeom>
            <a:avLst/>
            <a:gdLst/>
            <a:ahLst/>
            <a:cxnLst/>
            <a:rect l="l" t="t" r="r" b="b"/>
            <a:pathLst>
              <a:path w="3651250" h="214629">
                <a:moveTo>
                  <a:pt x="132842" y="214528"/>
                </a:moveTo>
                <a:lnTo>
                  <a:pt x="25" y="81826"/>
                </a:lnTo>
                <a:lnTo>
                  <a:pt x="0" y="1422"/>
                </a:lnTo>
                <a:lnTo>
                  <a:pt x="3517938" y="0"/>
                </a:lnTo>
                <a:lnTo>
                  <a:pt x="3520480" y="2539"/>
                </a:lnTo>
                <a:lnTo>
                  <a:pt x="6502" y="2539"/>
                </a:lnTo>
                <a:lnTo>
                  <a:pt x="1117" y="7924"/>
                </a:lnTo>
                <a:lnTo>
                  <a:pt x="7623" y="14425"/>
                </a:lnTo>
                <a:lnTo>
                  <a:pt x="7644" y="77546"/>
                </a:lnTo>
                <a:lnTo>
                  <a:pt x="6527" y="77546"/>
                </a:lnTo>
                <a:lnTo>
                  <a:pt x="7645" y="80238"/>
                </a:lnTo>
                <a:lnTo>
                  <a:pt x="9222" y="80238"/>
                </a:lnTo>
                <a:lnTo>
                  <a:pt x="130603" y="201525"/>
                </a:lnTo>
                <a:lnTo>
                  <a:pt x="130606" y="210718"/>
                </a:lnTo>
                <a:lnTo>
                  <a:pt x="3650778" y="210718"/>
                </a:lnTo>
                <a:lnTo>
                  <a:pt x="3650780" y="213106"/>
                </a:lnTo>
                <a:lnTo>
                  <a:pt x="132842" y="214528"/>
                </a:lnTo>
                <a:close/>
              </a:path>
              <a:path w="3651250" h="214629">
                <a:moveTo>
                  <a:pt x="7623" y="14425"/>
                </a:moveTo>
                <a:lnTo>
                  <a:pt x="1117" y="7924"/>
                </a:lnTo>
                <a:lnTo>
                  <a:pt x="6502" y="2539"/>
                </a:lnTo>
                <a:lnTo>
                  <a:pt x="9197" y="5232"/>
                </a:lnTo>
                <a:lnTo>
                  <a:pt x="7620" y="5232"/>
                </a:lnTo>
                <a:lnTo>
                  <a:pt x="3810" y="9042"/>
                </a:lnTo>
                <a:lnTo>
                  <a:pt x="7621" y="9042"/>
                </a:lnTo>
                <a:lnTo>
                  <a:pt x="7623" y="14425"/>
                </a:lnTo>
                <a:close/>
              </a:path>
              <a:path w="3651250" h="214629">
                <a:moveTo>
                  <a:pt x="13006" y="9038"/>
                </a:moveTo>
                <a:lnTo>
                  <a:pt x="6502" y="2539"/>
                </a:lnTo>
                <a:lnTo>
                  <a:pt x="3520480" y="2539"/>
                </a:lnTo>
                <a:lnTo>
                  <a:pt x="3524445" y="6502"/>
                </a:lnTo>
                <a:lnTo>
                  <a:pt x="3513658" y="6502"/>
                </a:lnTo>
                <a:lnTo>
                  <a:pt x="3514777" y="7620"/>
                </a:lnTo>
                <a:lnTo>
                  <a:pt x="13006" y="9038"/>
                </a:lnTo>
                <a:close/>
              </a:path>
              <a:path w="3651250" h="214629">
                <a:moveTo>
                  <a:pt x="3810" y="9042"/>
                </a:moveTo>
                <a:lnTo>
                  <a:pt x="7620" y="5232"/>
                </a:lnTo>
                <a:lnTo>
                  <a:pt x="7621" y="9040"/>
                </a:lnTo>
                <a:lnTo>
                  <a:pt x="3810" y="9042"/>
                </a:lnTo>
                <a:close/>
              </a:path>
              <a:path w="3651250" h="214629">
                <a:moveTo>
                  <a:pt x="7621" y="9040"/>
                </a:moveTo>
                <a:lnTo>
                  <a:pt x="7620" y="5232"/>
                </a:lnTo>
                <a:lnTo>
                  <a:pt x="9197" y="5232"/>
                </a:lnTo>
                <a:lnTo>
                  <a:pt x="13006" y="9038"/>
                </a:lnTo>
                <a:lnTo>
                  <a:pt x="7621" y="9040"/>
                </a:lnTo>
                <a:close/>
              </a:path>
              <a:path w="3651250" h="214629">
                <a:moveTo>
                  <a:pt x="3514777" y="7620"/>
                </a:moveTo>
                <a:lnTo>
                  <a:pt x="3513658" y="6502"/>
                </a:lnTo>
                <a:lnTo>
                  <a:pt x="3516363" y="7620"/>
                </a:lnTo>
                <a:lnTo>
                  <a:pt x="3514777" y="7620"/>
                </a:lnTo>
                <a:close/>
              </a:path>
              <a:path w="3651250" h="214629">
                <a:moveTo>
                  <a:pt x="3643158" y="205487"/>
                </a:moveTo>
                <a:lnTo>
                  <a:pt x="3643123" y="138101"/>
                </a:lnTo>
                <a:lnTo>
                  <a:pt x="3646932" y="138099"/>
                </a:lnTo>
                <a:lnTo>
                  <a:pt x="3646932" y="130479"/>
                </a:lnTo>
                <a:lnTo>
                  <a:pt x="3637732" y="130479"/>
                </a:lnTo>
                <a:lnTo>
                  <a:pt x="3514777" y="7620"/>
                </a:lnTo>
                <a:lnTo>
                  <a:pt x="3516363" y="7620"/>
                </a:lnTo>
                <a:lnTo>
                  <a:pt x="3513658" y="6502"/>
                </a:lnTo>
                <a:lnTo>
                  <a:pt x="3524445" y="6502"/>
                </a:lnTo>
                <a:lnTo>
                  <a:pt x="3648517" y="130479"/>
                </a:lnTo>
                <a:lnTo>
                  <a:pt x="3646932" y="130479"/>
                </a:lnTo>
                <a:lnTo>
                  <a:pt x="3648521" y="130483"/>
                </a:lnTo>
                <a:lnTo>
                  <a:pt x="3650741" y="132702"/>
                </a:lnTo>
                <a:lnTo>
                  <a:pt x="3650776" y="205486"/>
                </a:lnTo>
                <a:lnTo>
                  <a:pt x="3643158" y="205487"/>
                </a:lnTo>
                <a:close/>
              </a:path>
              <a:path w="3651250" h="214629">
                <a:moveTo>
                  <a:pt x="130581" y="137301"/>
                </a:moveTo>
                <a:lnTo>
                  <a:pt x="7623" y="14425"/>
                </a:lnTo>
                <a:lnTo>
                  <a:pt x="7621" y="9040"/>
                </a:lnTo>
                <a:lnTo>
                  <a:pt x="13010" y="9042"/>
                </a:lnTo>
                <a:lnTo>
                  <a:pt x="135964" y="131888"/>
                </a:lnTo>
                <a:lnTo>
                  <a:pt x="134378" y="131889"/>
                </a:lnTo>
                <a:lnTo>
                  <a:pt x="137083" y="133007"/>
                </a:lnTo>
                <a:lnTo>
                  <a:pt x="3640261" y="133007"/>
                </a:lnTo>
                <a:lnTo>
                  <a:pt x="3642955" y="135699"/>
                </a:lnTo>
                <a:lnTo>
                  <a:pt x="130581" y="135712"/>
                </a:lnTo>
                <a:lnTo>
                  <a:pt x="130581" y="137301"/>
                </a:lnTo>
                <a:close/>
              </a:path>
              <a:path w="3651250" h="214629">
                <a:moveTo>
                  <a:pt x="7645" y="80238"/>
                </a:moveTo>
                <a:lnTo>
                  <a:pt x="6527" y="77546"/>
                </a:lnTo>
                <a:lnTo>
                  <a:pt x="7644" y="78662"/>
                </a:lnTo>
                <a:lnTo>
                  <a:pt x="7645" y="80238"/>
                </a:lnTo>
                <a:close/>
              </a:path>
              <a:path w="3651250" h="214629">
                <a:moveTo>
                  <a:pt x="7644" y="78662"/>
                </a:moveTo>
                <a:lnTo>
                  <a:pt x="6527" y="77546"/>
                </a:lnTo>
                <a:lnTo>
                  <a:pt x="7644" y="77546"/>
                </a:lnTo>
                <a:lnTo>
                  <a:pt x="7644" y="78662"/>
                </a:lnTo>
                <a:close/>
              </a:path>
              <a:path w="3651250" h="214629">
                <a:moveTo>
                  <a:pt x="9222" y="80238"/>
                </a:moveTo>
                <a:lnTo>
                  <a:pt x="7645" y="80238"/>
                </a:lnTo>
                <a:lnTo>
                  <a:pt x="7644" y="78662"/>
                </a:lnTo>
                <a:lnTo>
                  <a:pt x="9222" y="80238"/>
                </a:lnTo>
                <a:close/>
              </a:path>
              <a:path w="3651250" h="214629">
                <a:moveTo>
                  <a:pt x="3643122" y="135866"/>
                </a:moveTo>
                <a:lnTo>
                  <a:pt x="3637735" y="130483"/>
                </a:lnTo>
                <a:lnTo>
                  <a:pt x="3646932" y="130479"/>
                </a:lnTo>
                <a:lnTo>
                  <a:pt x="3646932" y="134289"/>
                </a:lnTo>
                <a:lnTo>
                  <a:pt x="3643122" y="134289"/>
                </a:lnTo>
                <a:lnTo>
                  <a:pt x="3643122" y="135866"/>
                </a:lnTo>
                <a:close/>
              </a:path>
              <a:path w="3651250" h="214629">
                <a:moveTo>
                  <a:pt x="3640261" y="133007"/>
                </a:moveTo>
                <a:lnTo>
                  <a:pt x="137083" y="133007"/>
                </a:lnTo>
                <a:lnTo>
                  <a:pt x="135964" y="131888"/>
                </a:lnTo>
                <a:lnTo>
                  <a:pt x="3637735" y="130483"/>
                </a:lnTo>
                <a:lnTo>
                  <a:pt x="3640261" y="133007"/>
                </a:lnTo>
                <a:close/>
              </a:path>
              <a:path w="3651250" h="214629">
                <a:moveTo>
                  <a:pt x="137083" y="133007"/>
                </a:moveTo>
                <a:lnTo>
                  <a:pt x="134378" y="131889"/>
                </a:lnTo>
                <a:lnTo>
                  <a:pt x="135965" y="131889"/>
                </a:lnTo>
                <a:lnTo>
                  <a:pt x="137083" y="133007"/>
                </a:lnTo>
                <a:close/>
              </a:path>
              <a:path w="3651250" h="214629">
                <a:moveTo>
                  <a:pt x="3644239" y="136982"/>
                </a:moveTo>
                <a:lnTo>
                  <a:pt x="3643122" y="135866"/>
                </a:lnTo>
                <a:lnTo>
                  <a:pt x="3643122" y="134289"/>
                </a:lnTo>
                <a:lnTo>
                  <a:pt x="3644239" y="136982"/>
                </a:lnTo>
                <a:close/>
              </a:path>
              <a:path w="3651250" h="214629">
                <a:moveTo>
                  <a:pt x="3646932" y="136982"/>
                </a:moveTo>
                <a:lnTo>
                  <a:pt x="3644239" y="136982"/>
                </a:lnTo>
                <a:lnTo>
                  <a:pt x="3643122" y="134289"/>
                </a:lnTo>
                <a:lnTo>
                  <a:pt x="3646932" y="134289"/>
                </a:lnTo>
                <a:lnTo>
                  <a:pt x="3646932" y="136982"/>
                </a:lnTo>
                <a:close/>
              </a:path>
              <a:path w="3651250" h="214629">
                <a:moveTo>
                  <a:pt x="132803" y="139522"/>
                </a:moveTo>
                <a:lnTo>
                  <a:pt x="130581" y="137301"/>
                </a:lnTo>
                <a:lnTo>
                  <a:pt x="130581" y="135712"/>
                </a:lnTo>
                <a:lnTo>
                  <a:pt x="138201" y="135699"/>
                </a:lnTo>
                <a:lnTo>
                  <a:pt x="138202" y="139520"/>
                </a:lnTo>
                <a:lnTo>
                  <a:pt x="132803" y="139522"/>
                </a:lnTo>
                <a:close/>
              </a:path>
              <a:path w="3651250" h="214629">
                <a:moveTo>
                  <a:pt x="138202" y="139520"/>
                </a:moveTo>
                <a:lnTo>
                  <a:pt x="138201" y="135699"/>
                </a:lnTo>
                <a:lnTo>
                  <a:pt x="3642968" y="135712"/>
                </a:lnTo>
                <a:lnTo>
                  <a:pt x="3643122" y="135866"/>
                </a:lnTo>
                <a:lnTo>
                  <a:pt x="3643123" y="138101"/>
                </a:lnTo>
                <a:lnTo>
                  <a:pt x="138202" y="139520"/>
                </a:lnTo>
                <a:close/>
              </a:path>
              <a:path w="3651250" h="214629">
                <a:moveTo>
                  <a:pt x="3643123" y="138101"/>
                </a:moveTo>
                <a:lnTo>
                  <a:pt x="3643122" y="135866"/>
                </a:lnTo>
                <a:lnTo>
                  <a:pt x="3644239" y="136982"/>
                </a:lnTo>
                <a:lnTo>
                  <a:pt x="3646932" y="136982"/>
                </a:lnTo>
                <a:lnTo>
                  <a:pt x="3646932" y="138099"/>
                </a:lnTo>
                <a:lnTo>
                  <a:pt x="3643123" y="138101"/>
                </a:lnTo>
                <a:close/>
              </a:path>
              <a:path w="3651250" h="214629">
                <a:moveTo>
                  <a:pt x="135990" y="206907"/>
                </a:moveTo>
                <a:lnTo>
                  <a:pt x="130603" y="201525"/>
                </a:lnTo>
                <a:lnTo>
                  <a:pt x="130581" y="137301"/>
                </a:lnTo>
                <a:lnTo>
                  <a:pt x="132803" y="139522"/>
                </a:lnTo>
                <a:lnTo>
                  <a:pt x="138202" y="139522"/>
                </a:lnTo>
                <a:lnTo>
                  <a:pt x="138225" y="206906"/>
                </a:lnTo>
                <a:lnTo>
                  <a:pt x="135990" y="206907"/>
                </a:lnTo>
                <a:close/>
              </a:path>
              <a:path w="3651250" h="214629">
                <a:moveTo>
                  <a:pt x="138226" y="210718"/>
                </a:moveTo>
                <a:lnTo>
                  <a:pt x="130606" y="210718"/>
                </a:lnTo>
                <a:lnTo>
                  <a:pt x="130603" y="201525"/>
                </a:lnTo>
                <a:lnTo>
                  <a:pt x="135990" y="206907"/>
                </a:lnTo>
                <a:lnTo>
                  <a:pt x="134416" y="206908"/>
                </a:lnTo>
                <a:lnTo>
                  <a:pt x="137109" y="208025"/>
                </a:lnTo>
                <a:lnTo>
                  <a:pt x="138225" y="208025"/>
                </a:lnTo>
                <a:lnTo>
                  <a:pt x="138226" y="210718"/>
                </a:lnTo>
                <a:close/>
              </a:path>
              <a:path w="3651250" h="214629">
                <a:moveTo>
                  <a:pt x="3643160" y="209296"/>
                </a:moveTo>
                <a:lnTo>
                  <a:pt x="3643158" y="205487"/>
                </a:lnTo>
                <a:lnTo>
                  <a:pt x="3646957" y="205486"/>
                </a:lnTo>
                <a:lnTo>
                  <a:pt x="3643160" y="209296"/>
                </a:lnTo>
                <a:close/>
              </a:path>
              <a:path w="3651250" h="214629">
                <a:moveTo>
                  <a:pt x="3650778" y="209296"/>
                </a:moveTo>
                <a:lnTo>
                  <a:pt x="3643160" y="209296"/>
                </a:lnTo>
                <a:lnTo>
                  <a:pt x="3646957" y="205486"/>
                </a:lnTo>
                <a:lnTo>
                  <a:pt x="3650776" y="205486"/>
                </a:lnTo>
                <a:lnTo>
                  <a:pt x="3650778" y="209296"/>
                </a:lnTo>
                <a:close/>
              </a:path>
              <a:path w="3651250" h="214629">
                <a:moveTo>
                  <a:pt x="3650778" y="210718"/>
                </a:moveTo>
                <a:lnTo>
                  <a:pt x="138226" y="210718"/>
                </a:lnTo>
                <a:lnTo>
                  <a:pt x="138225" y="206906"/>
                </a:lnTo>
                <a:lnTo>
                  <a:pt x="3643158" y="205487"/>
                </a:lnTo>
                <a:lnTo>
                  <a:pt x="3643160" y="209296"/>
                </a:lnTo>
                <a:lnTo>
                  <a:pt x="3650778" y="209296"/>
                </a:lnTo>
                <a:lnTo>
                  <a:pt x="3650778" y="210718"/>
                </a:lnTo>
                <a:close/>
              </a:path>
              <a:path w="3651250" h="214629">
                <a:moveTo>
                  <a:pt x="138225" y="208025"/>
                </a:moveTo>
                <a:lnTo>
                  <a:pt x="137109" y="208025"/>
                </a:lnTo>
                <a:lnTo>
                  <a:pt x="135990" y="206907"/>
                </a:lnTo>
                <a:lnTo>
                  <a:pt x="138225" y="206906"/>
                </a:lnTo>
                <a:lnTo>
                  <a:pt x="138225" y="208025"/>
                </a:lnTo>
                <a:close/>
              </a:path>
              <a:path w="3651250" h="214629">
                <a:moveTo>
                  <a:pt x="137109" y="208025"/>
                </a:moveTo>
                <a:lnTo>
                  <a:pt x="134416" y="206908"/>
                </a:lnTo>
                <a:lnTo>
                  <a:pt x="135990" y="206908"/>
                </a:lnTo>
                <a:lnTo>
                  <a:pt x="137109" y="2080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917907" y="3258108"/>
            <a:ext cx="202285" cy="2026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941136" y="3281159"/>
            <a:ext cx="155367" cy="1562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004940" y="3345319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39" h="27939">
                <a:moveTo>
                  <a:pt x="12928" y="27889"/>
                </a:moveTo>
                <a:lnTo>
                  <a:pt x="1638" y="20700"/>
                </a:lnTo>
                <a:lnTo>
                  <a:pt x="0" y="13144"/>
                </a:lnTo>
                <a:lnTo>
                  <a:pt x="7277" y="1714"/>
                </a:lnTo>
                <a:lnTo>
                  <a:pt x="14808" y="0"/>
                </a:lnTo>
                <a:lnTo>
                  <a:pt x="26111" y="7200"/>
                </a:lnTo>
                <a:lnTo>
                  <a:pt x="27736" y="14744"/>
                </a:lnTo>
                <a:lnTo>
                  <a:pt x="24003" y="21196"/>
                </a:lnTo>
                <a:lnTo>
                  <a:pt x="20459" y="26174"/>
                </a:lnTo>
                <a:lnTo>
                  <a:pt x="12928" y="2788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001948" y="3342297"/>
            <a:ext cx="34290" cy="34290"/>
          </a:xfrm>
          <a:custGeom>
            <a:avLst/>
            <a:gdLst/>
            <a:ahLst/>
            <a:cxnLst/>
            <a:rect l="l" t="t" r="r" b="b"/>
            <a:pathLst>
              <a:path w="34289" h="34289">
                <a:moveTo>
                  <a:pt x="16809" y="33947"/>
                </a:moveTo>
                <a:lnTo>
                  <a:pt x="0" y="16255"/>
                </a:lnTo>
                <a:lnTo>
                  <a:pt x="122" y="14643"/>
                </a:lnTo>
                <a:lnTo>
                  <a:pt x="16911" y="0"/>
                </a:lnTo>
                <a:lnTo>
                  <a:pt x="19260" y="152"/>
                </a:lnTo>
                <a:lnTo>
                  <a:pt x="32068" y="9474"/>
                </a:lnTo>
                <a:lnTo>
                  <a:pt x="17216" y="9474"/>
                </a:lnTo>
                <a:lnTo>
                  <a:pt x="16289" y="9499"/>
                </a:lnTo>
                <a:lnTo>
                  <a:pt x="16767" y="9530"/>
                </a:lnTo>
                <a:lnTo>
                  <a:pt x="16407" y="9575"/>
                </a:lnTo>
                <a:lnTo>
                  <a:pt x="15781" y="9575"/>
                </a:lnTo>
                <a:lnTo>
                  <a:pt x="14892" y="9766"/>
                </a:lnTo>
                <a:lnTo>
                  <a:pt x="15196" y="9766"/>
                </a:lnTo>
                <a:lnTo>
                  <a:pt x="14650" y="9944"/>
                </a:lnTo>
                <a:lnTo>
                  <a:pt x="14396" y="9944"/>
                </a:lnTo>
                <a:lnTo>
                  <a:pt x="13558" y="10299"/>
                </a:lnTo>
                <a:lnTo>
                  <a:pt x="13759" y="10299"/>
                </a:lnTo>
                <a:lnTo>
                  <a:pt x="13282" y="10566"/>
                </a:lnTo>
                <a:lnTo>
                  <a:pt x="13088" y="10566"/>
                </a:lnTo>
                <a:lnTo>
                  <a:pt x="12326" y="11099"/>
                </a:lnTo>
                <a:lnTo>
                  <a:pt x="12464" y="11099"/>
                </a:lnTo>
                <a:lnTo>
                  <a:pt x="12062" y="11442"/>
                </a:lnTo>
                <a:lnTo>
                  <a:pt x="11907" y="11442"/>
                </a:lnTo>
                <a:lnTo>
                  <a:pt x="11487" y="11887"/>
                </a:lnTo>
                <a:lnTo>
                  <a:pt x="11368" y="12128"/>
                </a:lnTo>
                <a:lnTo>
                  <a:pt x="10999" y="12598"/>
                </a:lnTo>
                <a:lnTo>
                  <a:pt x="10596" y="13042"/>
                </a:lnTo>
                <a:lnTo>
                  <a:pt x="10438" y="13474"/>
                </a:lnTo>
                <a:lnTo>
                  <a:pt x="10202" y="13944"/>
                </a:lnTo>
                <a:lnTo>
                  <a:pt x="9830" y="14643"/>
                </a:lnTo>
                <a:lnTo>
                  <a:pt x="9863" y="14820"/>
                </a:lnTo>
                <a:lnTo>
                  <a:pt x="9735" y="15287"/>
                </a:lnTo>
                <a:lnTo>
                  <a:pt x="9507" y="16027"/>
                </a:lnTo>
                <a:lnTo>
                  <a:pt x="9553" y="16255"/>
                </a:lnTo>
                <a:lnTo>
                  <a:pt x="9431" y="16789"/>
                </a:lnTo>
                <a:lnTo>
                  <a:pt x="9535" y="17703"/>
                </a:lnTo>
                <a:lnTo>
                  <a:pt x="9507" y="18237"/>
                </a:lnTo>
                <a:lnTo>
                  <a:pt x="9697" y="19126"/>
                </a:lnTo>
                <a:lnTo>
                  <a:pt x="9848" y="19303"/>
                </a:lnTo>
                <a:lnTo>
                  <a:pt x="9850" y="19621"/>
                </a:lnTo>
                <a:lnTo>
                  <a:pt x="10218" y="20459"/>
                </a:lnTo>
                <a:lnTo>
                  <a:pt x="10352" y="20535"/>
                </a:lnTo>
                <a:lnTo>
                  <a:pt x="10463" y="20909"/>
                </a:lnTo>
                <a:lnTo>
                  <a:pt x="10980" y="21678"/>
                </a:lnTo>
                <a:lnTo>
                  <a:pt x="11109" y="21678"/>
                </a:lnTo>
                <a:lnTo>
                  <a:pt x="11429" y="22059"/>
                </a:lnTo>
                <a:lnTo>
                  <a:pt x="11298" y="22059"/>
                </a:lnTo>
                <a:lnTo>
                  <a:pt x="11983" y="22720"/>
                </a:lnTo>
                <a:lnTo>
                  <a:pt x="12134" y="22720"/>
                </a:lnTo>
                <a:lnTo>
                  <a:pt x="12568" y="23063"/>
                </a:lnTo>
                <a:lnTo>
                  <a:pt x="12415" y="23063"/>
                </a:lnTo>
                <a:lnTo>
                  <a:pt x="13228" y="23583"/>
                </a:lnTo>
                <a:lnTo>
                  <a:pt x="13463" y="23583"/>
                </a:lnTo>
                <a:lnTo>
                  <a:pt x="13922" y="23812"/>
                </a:lnTo>
                <a:lnTo>
                  <a:pt x="13711" y="23812"/>
                </a:lnTo>
                <a:lnTo>
                  <a:pt x="14612" y="24155"/>
                </a:lnTo>
                <a:lnTo>
                  <a:pt x="15024" y="24168"/>
                </a:lnTo>
                <a:lnTo>
                  <a:pt x="15446" y="24282"/>
                </a:lnTo>
                <a:lnTo>
                  <a:pt x="15082" y="24282"/>
                </a:lnTo>
                <a:lnTo>
                  <a:pt x="16009" y="24434"/>
                </a:lnTo>
                <a:lnTo>
                  <a:pt x="16707" y="24434"/>
                </a:lnTo>
                <a:lnTo>
                  <a:pt x="16505" y="24460"/>
                </a:lnTo>
                <a:lnTo>
                  <a:pt x="31929" y="24460"/>
                </a:lnTo>
                <a:lnTo>
                  <a:pt x="31338" y="25628"/>
                </a:lnTo>
                <a:lnTo>
                  <a:pt x="17724" y="33909"/>
                </a:lnTo>
                <a:lnTo>
                  <a:pt x="16809" y="33947"/>
                </a:lnTo>
                <a:close/>
              </a:path>
              <a:path w="34289" h="34289">
                <a:moveTo>
                  <a:pt x="16767" y="9530"/>
                </a:moveTo>
                <a:lnTo>
                  <a:pt x="16289" y="9499"/>
                </a:lnTo>
                <a:lnTo>
                  <a:pt x="17216" y="9474"/>
                </a:lnTo>
                <a:lnTo>
                  <a:pt x="16767" y="9530"/>
                </a:lnTo>
                <a:close/>
              </a:path>
              <a:path w="34289" h="34289">
                <a:moveTo>
                  <a:pt x="18159" y="9620"/>
                </a:moveTo>
                <a:lnTo>
                  <a:pt x="16767" y="9530"/>
                </a:lnTo>
                <a:lnTo>
                  <a:pt x="17216" y="9474"/>
                </a:lnTo>
                <a:lnTo>
                  <a:pt x="32068" y="9474"/>
                </a:lnTo>
                <a:lnTo>
                  <a:pt x="17711" y="9499"/>
                </a:lnTo>
                <a:lnTo>
                  <a:pt x="18159" y="9620"/>
                </a:lnTo>
                <a:close/>
              </a:path>
              <a:path w="34289" h="34289">
                <a:moveTo>
                  <a:pt x="18638" y="9651"/>
                </a:moveTo>
                <a:lnTo>
                  <a:pt x="18159" y="9620"/>
                </a:lnTo>
                <a:lnTo>
                  <a:pt x="17711" y="9499"/>
                </a:lnTo>
                <a:lnTo>
                  <a:pt x="18638" y="9651"/>
                </a:lnTo>
                <a:close/>
              </a:path>
              <a:path w="34289" h="34289">
                <a:moveTo>
                  <a:pt x="32166" y="9651"/>
                </a:moveTo>
                <a:lnTo>
                  <a:pt x="18638" y="9651"/>
                </a:lnTo>
                <a:lnTo>
                  <a:pt x="17711" y="9499"/>
                </a:lnTo>
                <a:lnTo>
                  <a:pt x="32082" y="9499"/>
                </a:lnTo>
                <a:lnTo>
                  <a:pt x="32166" y="9651"/>
                </a:lnTo>
                <a:close/>
              </a:path>
              <a:path w="34289" h="34289">
                <a:moveTo>
                  <a:pt x="14892" y="9766"/>
                </a:moveTo>
                <a:lnTo>
                  <a:pt x="15781" y="9575"/>
                </a:lnTo>
                <a:lnTo>
                  <a:pt x="15387" y="9704"/>
                </a:lnTo>
                <a:lnTo>
                  <a:pt x="14892" y="9766"/>
                </a:lnTo>
                <a:close/>
              </a:path>
              <a:path w="34289" h="34289">
                <a:moveTo>
                  <a:pt x="15387" y="9704"/>
                </a:moveTo>
                <a:lnTo>
                  <a:pt x="15781" y="9575"/>
                </a:lnTo>
                <a:lnTo>
                  <a:pt x="16407" y="9575"/>
                </a:lnTo>
                <a:lnTo>
                  <a:pt x="15387" y="9704"/>
                </a:lnTo>
                <a:close/>
              </a:path>
              <a:path w="34289" h="34289">
                <a:moveTo>
                  <a:pt x="19556" y="9998"/>
                </a:moveTo>
                <a:lnTo>
                  <a:pt x="18159" y="9620"/>
                </a:lnTo>
                <a:lnTo>
                  <a:pt x="18638" y="9651"/>
                </a:lnTo>
                <a:lnTo>
                  <a:pt x="32166" y="9651"/>
                </a:lnTo>
                <a:lnTo>
                  <a:pt x="19121" y="9778"/>
                </a:lnTo>
                <a:lnTo>
                  <a:pt x="19556" y="9998"/>
                </a:lnTo>
                <a:close/>
              </a:path>
              <a:path w="34289" h="34289">
                <a:moveTo>
                  <a:pt x="15196" y="9766"/>
                </a:moveTo>
                <a:lnTo>
                  <a:pt x="14892" y="9766"/>
                </a:lnTo>
                <a:lnTo>
                  <a:pt x="15387" y="9704"/>
                </a:lnTo>
                <a:lnTo>
                  <a:pt x="15196" y="9766"/>
                </a:lnTo>
                <a:close/>
              </a:path>
              <a:path w="34289" h="34289">
                <a:moveTo>
                  <a:pt x="20010" y="10121"/>
                </a:moveTo>
                <a:lnTo>
                  <a:pt x="19556" y="9998"/>
                </a:lnTo>
                <a:lnTo>
                  <a:pt x="19121" y="9778"/>
                </a:lnTo>
                <a:lnTo>
                  <a:pt x="20010" y="10121"/>
                </a:lnTo>
                <a:close/>
              </a:path>
              <a:path w="34289" h="34289">
                <a:moveTo>
                  <a:pt x="32379" y="10121"/>
                </a:moveTo>
                <a:lnTo>
                  <a:pt x="20010" y="10121"/>
                </a:lnTo>
                <a:lnTo>
                  <a:pt x="19121" y="9778"/>
                </a:lnTo>
                <a:lnTo>
                  <a:pt x="32231" y="9778"/>
                </a:lnTo>
                <a:lnTo>
                  <a:pt x="32379" y="10121"/>
                </a:lnTo>
                <a:close/>
              </a:path>
              <a:path w="34289" h="34289">
                <a:moveTo>
                  <a:pt x="13558" y="10299"/>
                </a:moveTo>
                <a:lnTo>
                  <a:pt x="14396" y="9944"/>
                </a:lnTo>
                <a:lnTo>
                  <a:pt x="14041" y="10142"/>
                </a:lnTo>
                <a:lnTo>
                  <a:pt x="13558" y="10299"/>
                </a:lnTo>
                <a:close/>
              </a:path>
              <a:path w="34289" h="34289">
                <a:moveTo>
                  <a:pt x="14041" y="10142"/>
                </a:moveTo>
                <a:lnTo>
                  <a:pt x="14396" y="9944"/>
                </a:lnTo>
                <a:lnTo>
                  <a:pt x="14650" y="9944"/>
                </a:lnTo>
                <a:lnTo>
                  <a:pt x="14041" y="10142"/>
                </a:lnTo>
                <a:close/>
              </a:path>
              <a:path w="34289" h="34289">
                <a:moveTo>
                  <a:pt x="20879" y="10668"/>
                </a:moveTo>
                <a:lnTo>
                  <a:pt x="19556" y="9998"/>
                </a:lnTo>
                <a:lnTo>
                  <a:pt x="20010" y="10121"/>
                </a:lnTo>
                <a:lnTo>
                  <a:pt x="32379" y="10121"/>
                </a:lnTo>
                <a:lnTo>
                  <a:pt x="32484" y="10363"/>
                </a:lnTo>
                <a:lnTo>
                  <a:pt x="20492" y="10363"/>
                </a:lnTo>
                <a:lnTo>
                  <a:pt x="20879" y="10668"/>
                </a:lnTo>
                <a:close/>
              </a:path>
              <a:path w="34289" h="34289">
                <a:moveTo>
                  <a:pt x="13759" y="10299"/>
                </a:moveTo>
                <a:lnTo>
                  <a:pt x="13558" y="10299"/>
                </a:lnTo>
                <a:lnTo>
                  <a:pt x="14041" y="10142"/>
                </a:lnTo>
                <a:lnTo>
                  <a:pt x="13759" y="10299"/>
                </a:lnTo>
                <a:close/>
              </a:path>
              <a:path w="34289" h="34289">
                <a:moveTo>
                  <a:pt x="21305" y="10883"/>
                </a:moveTo>
                <a:lnTo>
                  <a:pt x="20879" y="10668"/>
                </a:lnTo>
                <a:lnTo>
                  <a:pt x="20492" y="10363"/>
                </a:lnTo>
                <a:lnTo>
                  <a:pt x="21305" y="10883"/>
                </a:lnTo>
                <a:close/>
              </a:path>
              <a:path w="34289" h="34289">
                <a:moveTo>
                  <a:pt x="32676" y="10883"/>
                </a:moveTo>
                <a:lnTo>
                  <a:pt x="21296" y="10878"/>
                </a:lnTo>
                <a:lnTo>
                  <a:pt x="20492" y="10363"/>
                </a:lnTo>
                <a:lnTo>
                  <a:pt x="32484" y="10363"/>
                </a:lnTo>
                <a:lnTo>
                  <a:pt x="32676" y="10883"/>
                </a:lnTo>
                <a:close/>
              </a:path>
              <a:path w="34289" h="34289">
                <a:moveTo>
                  <a:pt x="12326" y="11099"/>
                </a:moveTo>
                <a:lnTo>
                  <a:pt x="13088" y="10566"/>
                </a:lnTo>
                <a:lnTo>
                  <a:pt x="12713" y="10883"/>
                </a:lnTo>
                <a:lnTo>
                  <a:pt x="12326" y="11099"/>
                </a:lnTo>
                <a:close/>
              </a:path>
              <a:path w="34289" h="34289">
                <a:moveTo>
                  <a:pt x="12723" y="10878"/>
                </a:moveTo>
                <a:lnTo>
                  <a:pt x="13088" y="10566"/>
                </a:lnTo>
                <a:lnTo>
                  <a:pt x="13282" y="10566"/>
                </a:lnTo>
                <a:lnTo>
                  <a:pt x="12723" y="10878"/>
                </a:lnTo>
                <a:close/>
              </a:path>
              <a:path w="34289" h="34289">
                <a:moveTo>
                  <a:pt x="22066" y="11605"/>
                </a:moveTo>
                <a:lnTo>
                  <a:pt x="20879" y="10668"/>
                </a:lnTo>
                <a:lnTo>
                  <a:pt x="21305" y="10883"/>
                </a:lnTo>
                <a:lnTo>
                  <a:pt x="32676" y="10883"/>
                </a:lnTo>
                <a:lnTo>
                  <a:pt x="32782" y="11214"/>
                </a:lnTo>
                <a:lnTo>
                  <a:pt x="21737" y="11214"/>
                </a:lnTo>
                <a:lnTo>
                  <a:pt x="22066" y="11605"/>
                </a:lnTo>
                <a:close/>
              </a:path>
              <a:path w="34289" h="34289">
                <a:moveTo>
                  <a:pt x="12464" y="11099"/>
                </a:moveTo>
                <a:lnTo>
                  <a:pt x="12326" y="11099"/>
                </a:lnTo>
                <a:lnTo>
                  <a:pt x="12723" y="10878"/>
                </a:lnTo>
                <a:lnTo>
                  <a:pt x="12464" y="11099"/>
                </a:lnTo>
                <a:close/>
              </a:path>
              <a:path w="34289" h="34289">
                <a:moveTo>
                  <a:pt x="22423" y="11887"/>
                </a:moveTo>
                <a:lnTo>
                  <a:pt x="22066" y="11605"/>
                </a:lnTo>
                <a:lnTo>
                  <a:pt x="21737" y="11214"/>
                </a:lnTo>
                <a:lnTo>
                  <a:pt x="22423" y="11887"/>
                </a:lnTo>
                <a:close/>
              </a:path>
              <a:path w="34289" h="34289">
                <a:moveTo>
                  <a:pt x="32997" y="11887"/>
                </a:moveTo>
                <a:lnTo>
                  <a:pt x="22423" y="11887"/>
                </a:lnTo>
                <a:lnTo>
                  <a:pt x="21737" y="11214"/>
                </a:lnTo>
                <a:lnTo>
                  <a:pt x="32782" y="11214"/>
                </a:lnTo>
                <a:lnTo>
                  <a:pt x="32997" y="11887"/>
                </a:lnTo>
                <a:close/>
              </a:path>
              <a:path w="34289" h="34289">
                <a:moveTo>
                  <a:pt x="11259" y="12128"/>
                </a:moveTo>
                <a:lnTo>
                  <a:pt x="11907" y="11442"/>
                </a:lnTo>
                <a:lnTo>
                  <a:pt x="11542" y="11887"/>
                </a:lnTo>
                <a:lnTo>
                  <a:pt x="11259" y="12128"/>
                </a:lnTo>
                <a:close/>
              </a:path>
              <a:path w="34289" h="34289">
                <a:moveTo>
                  <a:pt x="11590" y="11845"/>
                </a:moveTo>
                <a:lnTo>
                  <a:pt x="11907" y="11442"/>
                </a:lnTo>
                <a:lnTo>
                  <a:pt x="12062" y="11442"/>
                </a:lnTo>
                <a:lnTo>
                  <a:pt x="11590" y="11845"/>
                </a:lnTo>
                <a:close/>
              </a:path>
              <a:path w="34289" h="34289">
                <a:moveTo>
                  <a:pt x="33343" y="13042"/>
                </a:moveTo>
                <a:lnTo>
                  <a:pt x="23274" y="13042"/>
                </a:lnTo>
                <a:lnTo>
                  <a:pt x="22740" y="12268"/>
                </a:lnTo>
                <a:lnTo>
                  <a:pt x="22066" y="11605"/>
                </a:lnTo>
                <a:lnTo>
                  <a:pt x="22423" y="11887"/>
                </a:lnTo>
                <a:lnTo>
                  <a:pt x="32997" y="11887"/>
                </a:lnTo>
                <a:lnTo>
                  <a:pt x="33225" y="12598"/>
                </a:lnTo>
                <a:lnTo>
                  <a:pt x="33343" y="13042"/>
                </a:lnTo>
                <a:close/>
              </a:path>
              <a:path w="34289" h="34289">
                <a:moveTo>
                  <a:pt x="11368" y="12128"/>
                </a:moveTo>
                <a:lnTo>
                  <a:pt x="11590" y="11845"/>
                </a:lnTo>
                <a:lnTo>
                  <a:pt x="11368" y="12128"/>
                </a:lnTo>
                <a:close/>
              </a:path>
              <a:path w="34289" h="34289">
                <a:moveTo>
                  <a:pt x="22962" y="12672"/>
                </a:moveTo>
                <a:lnTo>
                  <a:pt x="22623" y="12268"/>
                </a:lnTo>
                <a:lnTo>
                  <a:pt x="22962" y="12672"/>
                </a:lnTo>
                <a:close/>
              </a:path>
              <a:path w="34289" h="34289">
                <a:moveTo>
                  <a:pt x="23274" y="13042"/>
                </a:moveTo>
                <a:lnTo>
                  <a:pt x="22962" y="12672"/>
                </a:lnTo>
                <a:lnTo>
                  <a:pt x="22740" y="12268"/>
                </a:lnTo>
                <a:lnTo>
                  <a:pt x="23274" y="13042"/>
                </a:lnTo>
                <a:close/>
              </a:path>
              <a:path w="34289" h="34289">
                <a:moveTo>
                  <a:pt x="10370" y="13398"/>
                </a:moveTo>
                <a:lnTo>
                  <a:pt x="10878" y="12598"/>
                </a:lnTo>
                <a:lnTo>
                  <a:pt x="10650" y="13042"/>
                </a:lnTo>
                <a:lnTo>
                  <a:pt x="10370" y="13398"/>
                </a:lnTo>
                <a:close/>
              </a:path>
              <a:path w="34289" h="34289">
                <a:moveTo>
                  <a:pt x="10664" y="13024"/>
                </a:moveTo>
                <a:lnTo>
                  <a:pt x="10878" y="12598"/>
                </a:lnTo>
                <a:lnTo>
                  <a:pt x="10664" y="13024"/>
                </a:lnTo>
                <a:close/>
              </a:path>
              <a:path w="34289" h="34289">
                <a:moveTo>
                  <a:pt x="33556" y="14325"/>
                </a:moveTo>
                <a:lnTo>
                  <a:pt x="23871" y="14325"/>
                </a:lnTo>
                <a:lnTo>
                  <a:pt x="23502" y="13474"/>
                </a:lnTo>
                <a:lnTo>
                  <a:pt x="22962" y="12672"/>
                </a:lnTo>
                <a:lnTo>
                  <a:pt x="23274" y="13042"/>
                </a:lnTo>
                <a:lnTo>
                  <a:pt x="33343" y="13042"/>
                </a:lnTo>
                <a:lnTo>
                  <a:pt x="33435" y="13474"/>
                </a:lnTo>
                <a:lnTo>
                  <a:pt x="33556" y="14325"/>
                </a:lnTo>
                <a:close/>
              </a:path>
              <a:path w="34289" h="34289">
                <a:moveTo>
                  <a:pt x="10476" y="13398"/>
                </a:moveTo>
                <a:lnTo>
                  <a:pt x="10664" y="13024"/>
                </a:lnTo>
                <a:lnTo>
                  <a:pt x="10476" y="13398"/>
                </a:lnTo>
                <a:close/>
              </a:path>
              <a:path w="34289" h="34289">
                <a:moveTo>
                  <a:pt x="23639" y="13903"/>
                </a:moveTo>
                <a:lnTo>
                  <a:pt x="23403" y="13474"/>
                </a:lnTo>
                <a:lnTo>
                  <a:pt x="23639" y="13903"/>
                </a:lnTo>
                <a:close/>
              </a:path>
              <a:path w="34289" h="34289">
                <a:moveTo>
                  <a:pt x="23871" y="14325"/>
                </a:moveTo>
                <a:lnTo>
                  <a:pt x="23661" y="13944"/>
                </a:lnTo>
                <a:lnTo>
                  <a:pt x="23502" y="13474"/>
                </a:lnTo>
                <a:lnTo>
                  <a:pt x="23871" y="14325"/>
                </a:lnTo>
                <a:close/>
              </a:path>
              <a:path w="34289" h="34289">
                <a:moveTo>
                  <a:pt x="33715" y="15709"/>
                </a:moveTo>
                <a:lnTo>
                  <a:pt x="24213" y="15709"/>
                </a:lnTo>
                <a:lnTo>
                  <a:pt x="24023" y="14820"/>
                </a:lnTo>
                <a:lnTo>
                  <a:pt x="23639" y="13903"/>
                </a:lnTo>
                <a:lnTo>
                  <a:pt x="23871" y="14325"/>
                </a:lnTo>
                <a:lnTo>
                  <a:pt x="33556" y="14325"/>
                </a:lnTo>
                <a:lnTo>
                  <a:pt x="33715" y="15709"/>
                </a:lnTo>
                <a:close/>
              </a:path>
              <a:path w="34289" h="34289">
                <a:moveTo>
                  <a:pt x="9761" y="14820"/>
                </a:moveTo>
                <a:lnTo>
                  <a:pt x="10104" y="13944"/>
                </a:lnTo>
                <a:lnTo>
                  <a:pt x="9986" y="14373"/>
                </a:lnTo>
                <a:lnTo>
                  <a:pt x="9761" y="14820"/>
                </a:lnTo>
                <a:close/>
              </a:path>
              <a:path w="34289" h="34289">
                <a:moveTo>
                  <a:pt x="9986" y="14373"/>
                </a:moveTo>
                <a:lnTo>
                  <a:pt x="10104" y="13944"/>
                </a:lnTo>
                <a:lnTo>
                  <a:pt x="9986" y="14373"/>
                </a:lnTo>
                <a:close/>
              </a:path>
              <a:path w="34289" h="34289">
                <a:moveTo>
                  <a:pt x="9863" y="14820"/>
                </a:moveTo>
                <a:lnTo>
                  <a:pt x="9986" y="14373"/>
                </a:lnTo>
                <a:lnTo>
                  <a:pt x="9863" y="14820"/>
                </a:lnTo>
                <a:close/>
              </a:path>
              <a:path w="34289" h="34289">
                <a:moveTo>
                  <a:pt x="24079" y="15287"/>
                </a:moveTo>
                <a:lnTo>
                  <a:pt x="23931" y="14820"/>
                </a:lnTo>
                <a:lnTo>
                  <a:pt x="24079" y="15287"/>
                </a:lnTo>
                <a:close/>
              </a:path>
              <a:path w="34289" h="34289">
                <a:moveTo>
                  <a:pt x="24213" y="15709"/>
                </a:moveTo>
                <a:lnTo>
                  <a:pt x="24100" y="15354"/>
                </a:lnTo>
                <a:lnTo>
                  <a:pt x="24023" y="14820"/>
                </a:lnTo>
                <a:lnTo>
                  <a:pt x="24213" y="15709"/>
                </a:lnTo>
                <a:close/>
              </a:path>
              <a:path w="34289" h="34289">
                <a:moveTo>
                  <a:pt x="33761" y="17145"/>
                </a:moveTo>
                <a:lnTo>
                  <a:pt x="24302" y="17145"/>
                </a:lnTo>
                <a:lnTo>
                  <a:pt x="24277" y="16230"/>
                </a:lnTo>
                <a:lnTo>
                  <a:pt x="24079" y="15287"/>
                </a:lnTo>
                <a:lnTo>
                  <a:pt x="24213" y="15709"/>
                </a:lnTo>
                <a:lnTo>
                  <a:pt x="33715" y="15709"/>
                </a:lnTo>
                <a:lnTo>
                  <a:pt x="33761" y="17145"/>
                </a:lnTo>
                <a:close/>
              </a:path>
              <a:path w="34289" h="34289">
                <a:moveTo>
                  <a:pt x="9469" y="16255"/>
                </a:moveTo>
                <a:lnTo>
                  <a:pt x="9621" y="15354"/>
                </a:lnTo>
                <a:lnTo>
                  <a:pt x="9532" y="16027"/>
                </a:lnTo>
                <a:lnTo>
                  <a:pt x="9469" y="16255"/>
                </a:lnTo>
                <a:close/>
              </a:path>
              <a:path w="34289" h="34289">
                <a:moveTo>
                  <a:pt x="9585" y="15833"/>
                </a:moveTo>
                <a:lnTo>
                  <a:pt x="9621" y="15354"/>
                </a:lnTo>
                <a:lnTo>
                  <a:pt x="9585" y="15833"/>
                </a:lnTo>
                <a:close/>
              </a:path>
              <a:path w="34289" h="34289">
                <a:moveTo>
                  <a:pt x="9553" y="16255"/>
                </a:moveTo>
                <a:lnTo>
                  <a:pt x="9585" y="15833"/>
                </a:lnTo>
                <a:lnTo>
                  <a:pt x="9553" y="16255"/>
                </a:lnTo>
                <a:close/>
              </a:path>
              <a:path w="34289" h="34289">
                <a:moveTo>
                  <a:pt x="24244" y="16662"/>
                </a:moveTo>
                <a:lnTo>
                  <a:pt x="24192" y="16230"/>
                </a:lnTo>
                <a:lnTo>
                  <a:pt x="24244" y="16662"/>
                </a:lnTo>
                <a:close/>
              </a:path>
              <a:path w="34289" h="34289">
                <a:moveTo>
                  <a:pt x="33652" y="18592"/>
                </a:moveTo>
                <a:lnTo>
                  <a:pt x="24099" y="18592"/>
                </a:lnTo>
                <a:lnTo>
                  <a:pt x="24264" y="17678"/>
                </a:lnTo>
                <a:lnTo>
                  <a:pt x="24244" y="16662"/>
                </a:lnTo>
                <a:lnTo>
                  <a:pt x="24302" y="17145"/>
                </a:lnTo>
                <a:lnTo>
                  <a:pt x="33761" y="17145"/>
                </a:lnTo>
                <a:lnTo>
                  <a:pt x="33652" y="18592"/>
                </a:lnTo>
                <a:close/>
              </a:path>
              <a:path w="34289" h="34289">
                <a:moveTo>
                  <a:pt x="9480" y="17220"/>
                </a:moveTo>
                <a:lnTo>
                  <a:pt x="9431" y="16789"/>
                </a:lnTo>
                <a:lnTo>
                  <a:pt x="9480" y="17220"/>
                </a:lnTo>
                <a:close/>
              </a:path>
              <a:path w="34289" h="34289">
                <a:moveTo>
                  <a:pt x="9535" y="17703"/>
                </a:moveTo>
                <a:lnTo>
                  <a:pt x="9480" y="17220"/>
                </a:lnTo>
                <a:lnTo>
                  <a:pt x="9535" y="17703"/>
                </a:lnTo>
                <a:close/>
              </a:path>
              <a:path w="34289" h="34289">
                <a:moveTo>
                  <a:pt x="24132" y="18151"/>
                </a:moveTo>
                <a:lnTo>
                  <a:pt x="24168" y="17678"/>
                </a:lnTo>
                <a:lnTo>
                  <a:pt x="24132" y="18151"/>
                </a:lnTo>
                <a:close/>
              </a:path>
              <a:path w="34289" h="34289">
                <a:moveTo>
                  <a:pt x="24099" y="18592"/>
                </a:moveTo>
                <a:lnTo>
                  <a:pt x="24201" y="17907"/>
                </a:lnTo>
                <a:lnTo>
                  <a:pt x="24264" y="17678"/>
                </a:lnTo>
                <a:lnTo>
                  <a:pt x="24099" y="18592"/>
                </a:lnTo>
                <a:close/>
              </a:path>
              <a:path w="34289" h="34289">
                <a:moveTo>
                  <a:pt x="33481" y="20002"/>
                </a:moveTo>
                <a:lnTo>
                  <a:pt x="23617" y="20002"/>
                </a:lnTo>
                <a:lnTo>
                  <a:pt x="23959" y="19113"/>
                </a:lnTo>
                <a:lnTo>
                  <a:pt x="23988" y="18669"/>
                </a:lnTo>
                <a:lnTo>
                  <a:pt x="24132" y="18151"/>
                </a:lnTo>
                <a:lnTo>
                  <a:pt x="24099" y="18592"/>
                </a:lnTo>
                <a:lnTo>
                  <a:pt x="33652" y="18592"/>
                </a:lnTo>
                <a:lnTo>
                  <a:pt x="33545" y="19621"/>
                </a:lnTo>
                <a:lnTo>
                  <a:pt x="33481" y="20002"/>
                </a:lnTo>
                <a:close/>
              </a:path>
              <a:path w="34289" h="34289">
                <a:moveTo>
                  <a:pt x="9697" y="19126"/>
                </a:moveTo>
                <a:lnTo>
                  <a:pt x="9507" y="18237"/>
                </a:lnTo>
                <a:lnTo>
                  <a:pt x="9621" y="18592"/>
                </a:lnTo>
                <a:lnTo>
                  <a:pt x="9697" y="19126"/>
                </a:lnTo>
                <a:close/>
              </a:path>
              <a:path w="34289" h="34289">
                <a:moveTo>
                  <a:pt x="9645" y="18669"/>
                </a:moveTo>
                <a:lnTo>
                  <a:pt x="9507" y="18237"/>
                </a:lnTo>
                <a:lnTo>
                  <a:pt x="9645" y="18669"/>
                </a:lnTo>
                <a:close/>
              </a:path>
              <a:path w="34289" h="34289">
                <a:moveTo>
                  <a:pt x="9791" y="19126"/>
                </a:moveTo>
                <a:lnTo>
                  <a:pt x="9645" y="18669"/>
                </a:lnTo>
                <a:lnTo>
                  <a:pt x="9791" y="19126"/>
                </a:lnTo>
                <a:close/>
              </a:path>
              <a:path w="34289" h="34289">
                <a:moveTo>
                  <a:pt x="23746" y="19537"/>
                </a:moveTo>
                <a:lnTo>
                  <a:pt x="23864" y="19113"/>
                </a:lnTo>
                <a:lnTo>
                  <a:pt x="23746" y="19537"/>
                </a:lnTo>
                <a:close/>
              </a:path>
              <a:path w="34289" h="34289">
                <a:moveTo>
                  <a:pt x="23617" y="20002"/>
                </a:moveTo>
                <a:lnTo>
                  <a:pt x="23746" y="19537"/>
                </a:lnTo>
                <a:lnTo>
                  <a:pt x="23959" y="19113"/>
                </a:lnTo>
                <a:lnTo>
                  <a:pt x="23617" y="20002"/>
                </a:lnTo>
                <a:close/>
              </a:path>
              <a:path w="34289" h="34289">
                <a:moveTo>
                  <a:pt x="33131" y="21336"/>
                </a:moveTo>
                <a:lnTo>
                  <a:pt x="22842" y="21336"/>
                </a:lnTo>
                <a:lnTo>
                  <a:pt x="23350" y="20535"/>
                </a:lnTo>
                <a:lnTo>
                  <a:pt x="23746" y="19537"/>
                </a:lnTo>
                <a:lnTo>
                  <a:pt x="23617" y="20002"/>
                </a:lnTo>
                <a:lnTo>
                  <a:pt x="33481" y="20002"/>
                </a:lnTo>
                <a:lnTo>
                  <a:pt x="33131" y="21336"/>
                </a:lnTo>
                <a:close/>
              </a:path>
              <a:path w="34289" h="34289">
                <a:moveTo>
                  <a:pt x="10218" y="20459"/>
                </a:moveTo>
                <a:lnTo>
                  <a:pt x="9850" y="19621"/>
                </a:lnTo>
                <a:lnTo>
                  <a:pt x="10059" y="20002"/>
                </a:lnTo>
                <a:lnTo>
                  <a:pt x="10218" y="20459"/>
                </a:lnTo>
                <a:close/>
              </a:path>
              <a:path w="34289" h="34289">
                <a:moveTo>
                  <a:pt x="10089" y="20057"/>
                </a:moveTo>
                <a:lnTo>
                  <a:pt x="9850" y="19621"/>
                </a:lnTo>
                <a:lnTo>
                  <a:pt x="10089" y="20057"/>
                </a:lnTo>
                <a:close/>
              </a:path>
              <a:path w="34289" h="34289">
                <a:moveTo>
                  <a:pt x="10310" y="20459"/>
                </a:moveTo>
                <a:lnTo>
                  <a:pt x="10089" y="20057"/>
                </a:lnTo>
                <a:lnTo>
                  <a:pt x="10310" y="20459"/>
                </a:lnTo>
                <a:close/>
              </a:path>
              <a:path w="34289" h="34289">
                <a:moveTo>
                  <a:pt x="23056" y="20909"/>
                </a:moveTo>
                <a:lnTo>
                  <a:pt x="23244" y="20535"/>
                </a:lnTo>
                <a:lnTo>
                  <a:pt x="23056" y="20909"/>
                </a:lnTo>
                <a:close/>
              </a:path>
              <a:path w="34289" h="34289">
                <a:moveTo>
                  <a:pt x="22842" y="21336"/>
                </a:moveTo>
                <a:lnTo>
                  <a:pt x="23060" y="20904"/>
                </a:lnTo>
                <a:lnTo>
                  <a:pt x="23350" y="20535"/>
                </a:lnTo>
                <a:lnTo>
                  <a:pt x="22842" y="21336"/>
                </a:lnTo>
                <a:close/>
              </a:path>
              <a:path w="34289" h="34289">
                <a:moveTo>
                  <a:pt x="10980" y="21678"/>
                </a:moveTo>
                <a:lnTo>
                  <a:pt x="10459" y="20904"/>
                </a:lnTo>
                <a:lnTo>
                  <a:pt x="10735" y="21232"/>
                </a:lnTo>
                <a:lnTo>
                  <a:pt x="10980" y="21678"/>
                </a:lnTo>
                <a:close/>
              </a:path>
              <a:path w="34289" h="34289">
                <a:moveTo>
                  <a:pt x="10735" y="21232"/>
                </a:moveTo>
                <a:lnTo>
                  <a:pt x="10459" y="20904"/>
                </a:lnTo>
                <a:lnTo>
                  <a:pt x="10735" y="21232"/>
                </a:lnTo>
                <a:close/>
              </a:path>
              <a:path w="34289" h="34289">
                <a:moveTo>
                  <a:pt x="32809" y="22491"/>
                </a:moveTo>
                <a:lnTo>
                  <a:pt x="21813" y="22491"/>
                </a:lnTo>
                <a:lnTo>
                  <a:pt x="22461" y="21805"/>
                </a:lnTo>
                <a:lnTo>
                  <a:pt x="23056" y="20909"/>
                </a:lnTo>
                <a:lnTo>
                  <a:pt x="22842" y="21336"/>
                </a:lnTo>
                <a:lnTo>
                  <a:pt x="33131" y="21336"/>
                </a:lnTo>
                <a:lnTo>
                  <a:pt x="32809" y="22491"/>
                </a:lnTo>
                <a:close/>
              </a:path>
              <a:path w="34289" h="34289">
                <a:moveTo>
                  <a:pt x="11109" y="21678"/>
                </a:moveTo>
                <a:lnTo>
                  <a:pt x="10980" y="21678"/>
                </a:lnTo>
                <a:lnTo>
                  <a:pt x="10735" y="21232"/>
                </a:lnTo>
                <a:lnTo>
                  <a:pt x="11109" y="21678"/>
                </a:lnTo>
                <a:close/>
              </a:path>
              <a:path w="34289" h="34289">
                <a:moveTo>
                  <a:pt x="22130" y="22088"/>
                </a:moveTo>
                <a:lnTo>
                  <a:pt x="22352" y="21805"/>
                </a:lnTo>
                <a:lnTo>
                  <a:pt x="22130" y="22088"/>
                </a:lnTo>
                <a:close/>
              </a:path>
              <a:path w="34289" h="34289">
                <a:moveTo>
                  <a:pt x="21813" y="22491"/>
                </a:moveTo>
                <a:lnTo>
                  <a:pt x="22163" y="22059"/>
                </a:lnTo>
                <a:lnTo>
                  <a:pt x="22461" y="21805"/>
                </a:lnTo>
                <a:lnTo>
                  <a:pt x="21813" y="22491"/>
                </a:lnTo>
                <a:close/>
              </a:path>
              <a:path w="34289" h="34289">
                <a:moveTo>
                  <a:pt x="11983" y="22720"/>
                </a:moveTo>
                <a:lnTo>
                  <a:pt x="11298" y="22059"/>
                </a:lnTo>
                <a:lnTo>
                  <a:pt x="11688" y="22367"/>
                </a:lnTo>
                <a:lnTo>
                  <a:pt x="11983" y="22720"/>
                </a:lnTo>
                <a:close/>
              </a:path>
              <a:path w="34289" h="34289">
                <a:moveTo>
                  <a:pt x="11688" y="22367"/>
                </a:moveTo>
                <a:lnTo>
                  <a:pt x="11298" y="22059"/>
                </a:lnTo>
                <a:lnTo>
                  <a:pt x="11429" y="22059"/>
                </a:lnTo>
                <a:lnTo>
                  <a:pt x="11688" y="22367"/>
                </a:lnTo>
                <a:close/>
              </a:path>
              <a:path w="34289" h="34289">
                <a:moveTo>
                  <a:pt x="20954" y="23092"/>
                </a:moveTo>
                <a:lnTo>
                  <a:pt x="22130" y="22088"/>
                </a:lnTo>
                <a:lnTo>
                  <a:pt x="21813" y="22491"/>
                </a:lnTo>
                <a:lnTo>
                  <a:pt x="32809" y="22491"/>
                </a:lnTo>
                <a:lnTo>
                  <a:pt x="32676" y="22847"/>
                </a:lnTo>
                <a:lnTo>
                  <a:pt x="21394" y="22847"/>
                </a:lnTo>
                <a:lnTo>
                  <a:pt x="20954" y="23092"/>
                </a:lnTo>
                <a:close/>
              </a:path>
              <a:path w="34289" h="34289">
                <a:moveTo>
                  <a:pt x="12134" y="22720"/>
                </a:moveTo>
                <a:lnTo>
                  <a:pt x="11983" y="22720"/>
                </a:lnTo>
                <a:lnTo>
                  <a:pt x="11688" y="22367"/>
                </a:lnTo>
                <a:lnTo>
                  <a:pt x="12134" y="22720"/>
                </a:lnTo>
                <a:close/>
              </a:path>
              <a:path w="34289" h="34289">
                <a:moveTo>
                  <a:pt x="20632" y="23367"/>
                </a:moveTo>
                <a:lnTo>
                  <a:pt x="21007" y="23063"/>
                </a:lnTo>
                <a:lnTo>
                  <a:pt x="21394" y="22847"/>
                </a:lnTo>
                <a:lnTo>
                  <a:pt x="20632" y="23367"/>
                </a:lnTo>
                <a:close/>
              </a:path>
              <a:path w="34289" h="34289">
                <a:moveTo>
                  <a:pt x="32475" y="23367"/>
                </a:moveTo>
                <a:lnTo>
                  <a:pt x="20632" y="23367"/>
                </a:lnTo>
                <a:lnTo>
                  <a:pt x="21394" y="22847"/>
                </a:lnTo>
                <a:lnTo>
                  <a:pt x="32676" y="22847"/>
                </a:lnTo>
                <a:lnTo>
                  <a:pt x="32475" y="23367"/>
                </a:lnTo>
                <a:close/>
              </a:path>
              <a:path w="34289" h="34289">
                <a:moveTo>
                  <a:pt x="13228" y="23583"/>
                </a:moveTo>
                <a:lnTo>
                  <a:pt x="12415" y="23063"/>
                </a:lnTo>
                <a:lnTo>
                  <a:pt x="12829" y="23268"/>
                </a:lnTo>
                <a:lnTo>
                  <a:pt x="13228" y="23583"/>
                </a:lnTo>
                <a:close/>
              </a:path>
              <a:path w="34289" h="34289">
                <a:moveTo>
                  <a:pt x="12829" y="23268"/>
                </a:moveTo>
                <a:lnTo>
                  <a:pt x="12415" y="23063"/>
                </a:lnTo>
                <a:lnTo>
                  <a:pt x="12568" y="23063"/>
                </a:lnTo>
                <a:lnTo>
                  <a:pt x="12829" y="23268"/>
                </a:lnTo>
                <a:close/>
              </a:path>
              <a:path w="34289" h="34289">
                <a:moveTo>
                  <a:pt x="32160" y="24002"/>
                </a:moveTo>
                <a:lnTo>
                  <a:pt x="19324" y="24002"/>
                </a:lnTo>
                <a:lnTo>
                  <a:pt x="20162" y="23634"/>
                </a:lnTo>
                <a:lnTo>
                  <a:pt x="20954" y="23092"/>
                </a:lnTo>
                <a:lnTo>
                  <a:pt x="20632" y="23367"/>
                </a:lnTo>
                <a:lnTo>
                  <a:pt x="32475" y="23367"/>
                </a:lnTo>
                <a:lnTo>
                  <a:pt x="32347" y="23634"/>
                </a:lnTo>
                <a:lnTo>
                  <a:pt x="20162" y="23634"/>
                </a:lnTo>
                <a:lnTo>
                  <a:pt x="19723" y="23780"/>
                </a:lnTo>
                <a:lnTo>
                  <a:pt x="32273" y="23780"/>
                </a:lnTo>
                <a:lnTo>
                  <a:pt x="32160" y="24002"/>
                </a:lnTo>
                <a:close/>
              </a:path>
              <a:path w="34289" h="34289">
                <a:moveTo>
                  <a:pt x="13463" y="23583"/>
                </a:moveTo>
                <a:lnTo>
                  <a:pt x="13228" y="23583"/>
                </a:lnTo>
                <a:lnTo>
                  <a:pt x="12829" y="23268"/>
                </a:lnTo>
                <a:lnTo>
                  <a:pt x="13463" y="23583"/>
                </a:lnTo>
                <a:close/>
              </a:path>
              <a:path w="34289" h="34289">
                <a:moveTo>
                  <a:pt x="19324" y="24002"/>
                </a:moveTo>
                <a:lnTo>
                  <a:pt x="19723" y="23780"/>
                </a:lnTo>
                <a:lnTo>
                  <a:pt x="20162" y="23634"/>
                </a:lnTo>
                <a:lnTo>
                  <a:pt x="19324" y="24002"/>
                </a:lnTo>
                <a:close/>
              </a:path>
              <a:path w="34289" h="34289">
                <a:moveTo>
                  <a:pt x="18384" y="24223"/>
                </a:moveTo>
                <a:lnTo>
                  <a:pt x="19723" y="23780"/>
                </a:lnTo>
                <a:lnTo>
                  <a:pt x="19324" y="24002"/>
                </a:lnTo>
                <a:lnTo>
                  <a:pt x="32160" y="24002"/>
                </a:lnTo>
                <a:lnTo>
                  <a:pt x="32077" y="24168"/>
                </a:lnTo>
                <a:lnTo>
                  <a:pt x="18829" y="24168"/>
                </a:lnTo>
                <a:lnTo>
                  <a:pt x="18384" y="24223"/>
                </a:lnTo>
                <a:close/>
              </a:path>
              <a:path w="34289" h="34289">
                <a:moveTo>
                  <a:pt x="14612" y="24155"/>
                </a:moveTo>
                <a:lnTo>
                  <a:pt x="13711" y="23812"/>
                </a:lnTo>
                <a:lnTo>
                  <a:pt x="14176" y="23938"/>
                </a:lnTo>
                <a:lnTo>
                  <a:pt x="14612" y="24155"/>
                </a:lnTo>
                <a:close/>
              </a:path>
              <a:path w="34289" h="34289">
                <a:moveTo>
                  <a:pt x="14176" y="23938"/>
                </a:moveTo>
                <a:lnTo>
                  <a:pt x="13711" y="23812"/>
                </a:lnTo>
                <a:lnTo>
                  <a:pt x="13922" y="23812"/>
                </a:lnTo>
                <a:lnTo>
                  <a:pt x="14176" y="23938"/>
                </a:lnTo>
                <a:close/>
              </a:path>
              <a:path w="34289" h="34289">
                <a:moveTo>
                  <a:pt x="14977" y="24155"/>
                </a:moveTo>
                <a:lnTo>
                  <a:pt x="14612" y="24155"/>
                </a:lnTo>
                <a:lnTo>
                  <a:pt x="14176" y="23938"/>
                </a:lnTo>
                <a:lnTo>
                  <a:pt x="14977" y="24155"/>
                </a:lnTo>
                <a:close/>
              </a:path>
              <a:path w="34289" h="34289">
                <a:moveTo>
                  <a:pt x="17940" y="24371"/>
                </a:moveTo>
                <a:lnTo>
                  <a:pt x="18384" y="24223"/>
                </a:lnTo>
                <a:lnTo>
                  <a:pt x="18829" y="24168"/>
                </a:lnTo>
                <a:lnTo>
                  <a:pt x="17940" y="24371"/>
                </a:lnTo>
                <a:close/>
              </a:path>
              <a:path w="34289" h="34289">
                <a:moveTo>
                  <a:pt x="31974" y="24371"/>
                </a:moveTo>
                <a:lnTo>
                  <a:pt x="17940" y="24371"/>
                </a:lnTo>
                <a:lnTo>
                  <a:pt x="18829" y="24168"/>
                </a:lnTo>
                <a:lnTo>
                  <a:pt x="32077" y="24168"/>
                </a:lnTo>
                <a:lnTo>
                  <a:pt x="31974" y="24371"/>
                </a:lnTo>
                <a:close/>
              </a:path>
              <a:path w="34289" h="34289">
                <a:moveTo>
                  <a:pt x="31929" y="24460"/>
                </a:moveTo>
                <a:lnTo>
                  <a:pt x="16505" y="24460"/>
                </a:lnTo>
                <a:lnTo>
                  <a:pt x="17432" y="24434"/>
                </a:lnTo>
                <a:lnTo>
                  <a:pt x="16953" y="24403"/>
                </a:lnTo>
                <a:lnTo>
                  <a:pt x="18384" y="24223"/>
                </a:lnTo>
                <a:lnTo>
                  <a:pt x="17940" y="24371"/>
                </a:lnTo>
                <a:lnTo>
                  <a:pt x="31974" y="24371"/>
                </a:lnTo>
                <a:close/>
              </a:path>
              <a:path w="34289" h="34289">
                <a:moveTo>
                  <a:pt x="16009" y="24434"/>
                </a:moveTo>
                <a:lnTo>
                  <a:pt x="15082" y="24282"/>
                </a:lnTo>
                <a:lnTo>
                  <a:pt x="15561" y="24313"/>
                </a:lnTo>
                <a:lnTo>
                  <a:pt x="16009" y="24434"/>
                </a:lnTo>
                <a:close/>
              </a:path>
              <a:path w="34289" h="34289">
                <a:moveTo>
                  <a:pt x="15561" y="24313"/>
                </a:moveTo>
                <a:lnTo>
                  <a:pt x="15082" y="24282"/>
                </a:lnTo>
                <a:lnTo>
                  <a:pt x="15446" y="24282"/>
                </a:lnTo>
                <a:close/>
              </a:path>
              <a:path w="34289" h="34289">
                <a:moveTo>
                  <a:pt x="16707" y="24434"/>
                </a:moveTo>
                <a:lnTo>
                  <a:pt x="16009" y="24434"/>
                </a:lnTo>
                <a:lnTo>
                  <a:pt x="15561" y="24313"/>
                </a:lnTo>
                <a:lnTo>
                  <a:pt x="16953" y="24403"/>
                </a:lnTo>
                <a:lnTo>
                  <a:pt x="16707" y="24434"/>
                </a:lnTo>
                <a:close/>
              </a:path>
              <a:path w="34289" h="34289">
                <a:moveTo>
                  <a:pt x="16505" y="24460"/>
                </a:moveTo>
                <a:lnTo>
                  <a:pt x="16953" y="24403"/>
                </a:lnTo>
                <a:lnTo>
                  <a:pt x="17432" y="24434"/>
                </a:lnTo>
                <a:lnTo>
                  <a:pt x="16505" y="244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006084" y="3345179"/>
            <a:ext cx="129539" cy="9448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998845" y="3337979"/>
            <a:ext cx="144145" cy="109220"/>
          </a:xfrm>
          <a:custGeom>
            <a:avLst/>
            <a:gdLst/>
            <a:ahLst/>
            <a:cxnLst/>
            <a:rect l="l" t="t" r="r" b="b"/>
            <a:pathLst>
              <a:path w="144145" h="109220">
                <a:moveTo>
                  <a:pt x="125488" y="108737"/>
                </a:moveTo>
                <a:lnTo>
                  <a:pt x="0" y="28828"/>
                </a:lnTo>
                <a:lnTo>
                  <a:pt x="18351" y="0"/>
                </a:lnTo>
                <a:lnTo>
                  <a:pt x="32692" y="9131"/>
                </a:lnTo>
                <a:lnTo>
                  <a:pt x="23825" y="9131"/>
                </a:lnTo>
                <a:lnTo>
                  <a:pt x="17259" y="10591"/>
                </a:lnTo>
                <a:lnTo>
                  <a:pt x="21271" y="13146"/>
                </a:lnTo>
                <a:lnTo>
                  <a:pt x="14776" y="23355"/>
                </a:lnTo>
                <a:lnTo>
                  <a:pt x="9131" y="23355"/>
                </a:lnTo>
                <a:lnTo>
                  <a:pt x="10591" y="29933"/>
                </a:lnTo>
                <a:lnTo>
                  <a:pt x="19463" y="29933"/>
                </a:lnTo>
                <a:lnTo>
                  <a:pt x="122574" y="95586"/>
                </a:lnTo>
                <a:lnTo>
                  <a:pt x="120014" y="99606"/>
                </a:lnTo>
                <a:lnTo>
                  <a:pt x="131305" y="99606"/>
                </a:lnTo>
                <a:lnTo>
                  <a:pt x="125488" y="108737"/>
                </a:lnTo>
                <a:close/>
              </a:path>
              <a:path w="144145" h="109220">
                <a:moveTo>
                  <a:pt x="21271" y="13146"/>
                </a:moveTo>
                <a:lnTo>
                  <a:pt x="17259" y="10591"/>
                </a:lnTo>
                <a:lnTo>
                  <a:pt x="23825" y="9131"/>
                </a:lnTo>
                <a:lnTo>
                  <a:pt x="21271" y="13146"/>
                </a:lnTo>
                <a:close/>
              </a:path>
              <a:path w="144145" h="109220">
                <a:moveTo>
                  <a:pt x="130701" y="82822"/>
                </a:moveTo>
                <a:lnTo>
                  <a:pt x="21271" y="13146"/>
                </a:lnTo>
                <a:lnTo>
                  <a:pt x="23825" y="9131"/>
                </a:lnTo>
                <a:lnTo>
                  <a:pt x="32692" y="9131"/>
                </a:lnTo>
                <a:lnTo>
                  <a:pt x="142117" y="78803"/>
                </a:lnTo>
                <a:lnTo>
                  <a:pt x="133261" y="78803"/>
                </a:lnTo>
                <a:lnTo>
                  <a:pt x="130701" y="82822"/>
                </a:lnTo>
                <a:close/>
              </a:path>
              <a:path w="144145" h="109220">
                <a:moveTo>
                  <a:pt x="10591" y="29933"/>
                </a:moveTo>
                <a:lnTo>
                  <a:pt x="9131" y="23355"/>
                </a:lnTo>
                <a:lnTo>
                  <a:pt x="13149" y="25913"/>
                </a:lnTo>
                <a:lnTo>
                  <a:pt x="10591" y="29933"/>
                </a:lnTo>
                <a:close/>
              </a:path>
              <a:path w="144145" h="109220">
                <a:moveTo>
                  <a:pt x="13149" y="25913"/>
                </a:moveTo>
                <a:lnTo>
                  <a:pt x="9131" y="23355"/>
                </a:lnTo>
                <a:lnTo>
                  <a:pt x="14776" y="23355"/>
                </a:lnTo>
                <a:lnTo>
                  <a:pt x="13149" y="25913"/>
                </a:lnTo>
                <a:close/>
              </a:path>
              <a:path w="144145" h="109220">
                <a:moveTo>
                  <a:pt x="19463" y="29933"/>
                </a:moveTo>
                <a:lnTo>
                  <a:pt x="10591" y="29933"/>
                </a:lnTo>
                <a:lnTo>
                  <a:pt x="13149" y="25913"/>
                </a:lnTo>
                <a:lnTo>
                  <a:pt x="19463" y="29933"/>
                </a:lnTo>
                <a:close/>
              </a:path>
              <a:path w="144145" h="109220">
                <a:moveTo>
                  <a:pt x="134721" y="85382"/>
                </a:moveTo>
                <a:lnTo>
                  <a:pt x="130701" y="82822"/>
                </a:lnTo>
                <a:lnTo>
                  <a:pt x="133261" y="78803"/>
                </a:lnTo>
                <a:lnTo>
                  <a:pt x="134721" y="85382"/>
                </a:lnTo>
                <a:close/>
              </a:path>
              <a:path w="144145" h="109220">
                <a:moveTo>
                  <a:pt x="140366" y="85382"/>
                </a:moveTo>
                <a:lnTo>
                  <a:pt x="134721" y="85382"/>
                </a:lnTo>
                <a:lnTo>
                  <a:pt x="133261" y="78803"/>
                </a:lnTo>
                <a:lnTo>
                  <a:pt x="142117" y="78803"/>
                </a:lnTo>
                <a:lnTo>
                  <a:pt x="143852" y="79908"/>
                </a:lnTo>
                <a:lnTo>
                  <a:pt x="140366" y="85382"/>
                </a:lnTo>
                <a:close/>
              </a:path>
              <a:path w="144145" h="109220">
                <a:moveTo>
                  <a:pt x="131305" y="99606"/>
                </a:moveTo>
                <a:lnTo>
                  <a:pt x="120014" y="99606"/>
                </a:lnTo>
                <a:lnTo>
                  <a:pt x="126593" y="98145"/>
                </a:lnTo>
                <a:lnTo>
                  <a:pt x="122574" y="95586"/>
                </a:lnTo>
                <a:lnTo>
                  <a:pt x="130701" y="82822"/>
                </a:lnTo>
                <a:lnTo>
                  <a:pt x="134721" y="85382"/>
                </a:lnTo>
                <a:lnTo>
                  <a:pt x="140366" y="85382"/>
                </a:lnTo>
                <a:lnTo>
                  <a:pt x="131305" y="99606"/>
                </a:lnTo>
                <a:close/>
              </a:path>
              <a:path w="144145" h="109220">
                <a:moveTo>
                  <a:pt x="120014" y="99606"/>
                </a:moveTo>
                <a:lnTo>
                  <a:pt x="122574" y="95586"/>
                </a:lnTo>
                <a:lnTo>
                  <a:pt x="126593" y="98145"/>
                </a:lnTo>
                <a:lnTo>
                  <a:pt x="120014" y="996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850672" y="3390188"/>
            <a:ext cx="188939" cy="100017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5457215" y="3953535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重物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760004" y="2453208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宋体"/>
                <a:cs typeface="宋体"/>
              </a:rPr>
              <a:t>小车</a:t>
            </a:r>
            <a:endParaRPr sz="1800">
              <a:latin typeface="宋体"/>
              <a:cs typeface="宋体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565933" y="2899473"/>
            <a:ext cx="106045" cy="368935"/>
          </a:xfrm>
          <a:custGeom>
            <a:avLst/>
            <a:gdLst/>
            <a:ahLst/>
            <a:cxnLst/>
            <a:rect l="l" t="t" r="r" b="b"/>
            <a:pathLst>
              <a:path w="106045" h="368935">
                <a:moveTo>
                  <a:pt x="98259" y="368630"/>
                </a:moveTo>
                <a:lnTo>
                  <a:pt x="0" y="1968"/>
                </a:lnTo>
                <a:lnTo>
                  <a:pt x="7353" y="0"/>
                </a:lnTo>
                <a:lnTo>
                  <a:pt x="105613" y="366661"/>
                </a:lnTo>
                <a:lnTo>
                  <a:pt x="98259" y="3686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9256776" y="3323844"/>
            <a:ext cx="314325" cy="106680"/>
          </a:xfrm>
          <a:custGeom>
            <a:avLst/>
            <a:gdLst/>
            <a:ahLst/>
            <a:cxnLst/>
            <a:rect l="l" t="t" r="r" b="b"/>
            <a:pathLst>
              <a:path w="314325" h="106679">
                <a:moveTo>
                  <a:pt x="4572" y="106679"/>
                </a:moveTo>
                <a:lnTo>
                  <a:pt x="0" y="15239"/>
                </a:lnTo>
                <a:lnTo>
                  <a:pt x="309372" y="0"/>
                </a:lnTo>
                <a:lnTo>
                  <a:pt x="313944" y="91439"/>
                </a:lnTo>
                <a:lnTo>
                  <a:pt x="4572" y="106679"/>
                </a:lnTo>
                <a:close/>
              </a:path>
            </a:pathLst>
          </a:custGeom>
          <a:solidFill>
            <a:srgbClr val="C0C0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894064" y="2993135"/>
            <a:ext cx="370331" cy="4556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895588" y="2977895"/>
            <a:ext cx="673607" cy="37947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893099" y="2993034"/>
            <a:ext cx="683260" cy="441959"/>
          </a:xfrm>
          <a:custGeom>
            <a:avLst/>
            <a:gdLst/>
            <a:ahLst/>
            <a:cxnLst/>
            <a:rect l="l" t="t" r="r" b="b"/>
            <a:pathLst>
              <a:path w="683259" h="441960">
                <a:moveTo>
                  <a:pt x="365810" y="441604"/>
                </a:moveTo>
                <a:lnTo>
                  <a:pt x="4610" y="112902"/>
                </a:lnTo>
                <a:lnTo>
                  <a:pt x="0" y="14922"/>
                </a:lnTo>
                <a:lnTo>
                  <a:pt x="316826" y="0"/>
                </a:lnTo>
                <a:lnTo>
                  <a:pt x="326024" y="8369"/>
                </a:lnTo>
                <a:lnTo>
                  <a:pt x="311873" y="8369"/>
                </a:lnTo>
                <a:lnTo>
                  <a:pt x="313329" y="9694"/>
                </a:lnTo>
                <a:lnTo>
                  <a:pt x="181017" y="15925"/>
                </a:lnTo>
                <a:lnTo>
                  <a:pt x="8178" y="15925"/>
                </a:lnTo>
                <a:lnTo>
                  <a:pt x="1777" y="22974"/>
                </a:lnTo>
                <a:lnTo>
                  <a:pt x="10281" y="30712"/>
                </a:lnTo>
                <a:lnTo>
                  <a:pt x="13878" y="107187"/>
                </a:lnTo>
                <a:lnTo>
                  <a:pt x="12484" y="107187"/>
                </a:lnTo>
                <a:lnTo>
                  <a:pt x="14033" y="110489"/>
                </a:lnTo>
                <a:lnTo>
                  <a:pt x="16112" y="110489"/>
                </a:lnTo>
                <a:lnTo>
                  <a:pt x="362260" y="425496"/>
                </a:lnTo>
                <a:lnTo>
                  <a:pt x="362800" y="436981"/>
                </a:lnTo>
                <a:lnTo>
                  <a:pt x="463963" y="436981"/>
                </a:lnTo>
                <a:lnTo>
                  <a:pt x="365810" y="441604"/>
                </a:lnTo>
                <a:close/>
              </a:path>
              <a:path w="683259" h="441960">
                <a:moveTo>
                  <a:pt x="313329" y="9694"/>
                </a:moveTo>
                <a:lnTo>
                  <a:pt x="311873" y="8369"/>
                </a:lnTo>
                <a:lnTo>
                  <a:pt x="315302" y="9601"/>
                </a:lnTo>
                <a:lnTo>
                  <a:pt x="313329" y="9694"/>
                </a:lnTo>
                <a:close/>
              </a:path>
              <a:path w="683259" h="441960">
                <a:moveTo>
                  <a:pt x="661660" y="326676"/>
                </a:moveTo>
                <a:lnTo>
                  <a:pt x="313329" y="9694"/>
                </a:lnTo>
                <a:lnTo>
                  <a:pt x="315302" y="9601"/>
                </a:lnTo>
                <a:lnTo>
                  <a:pt x="311873" y="8369"/>
                </a:lnTo>
                <a:lnTo>
                  <a:pt x="326024" y="8369"/>
                </a:lnTo>
                <a:lnTo>
                  <a:pt x="675222" y="326135"/>
                </a:lnTo>
                <a:lnTo>
                  <a:pt x="673138" y="326135"/>
                </a:lnTo>
                <a:lnTo>
                  <a:pt x="661660" y="326676"/>
                </a:lnTo>
                <a:close/>
              </a:path>
              <a:path w="683259" h="441960">
                <a:moveTo>
                  <a:pt x="10281" y="30712"/>
                </a:moveTo>
                <a:lnTo>
                  <a:pt x="1777" y="22974"/>
                </a:lnTo>
                <a:lnTo>
                  <a:pt x="8178" y="15925"/>
                </a:lnTo>
                <a:lnTo>
                  <a:pt x="11807" y="19227"/>
                </a:lnTo>
                <a:lnTo>
                  <a:pt x="9740" y="19227"/>
                </a:lnTo>
                <a:lnTo>
                  <a:pt x="5206" y="24206"/>
                </a:lnTo>
                <a:lnTo>
                  <a:pt x="9975" y="24206"/>
                </a:lnTo>
                <a:lnTo>
                  <a:pt x="10281" y="30712"/>
                </a:lnTo>
                <a:close/>
              </a:path>
              <a:path w="683259" h="441960">
                <a:moveTo>
                  <a:pt x="16684" y="23665"/>
                </a:moveTo>
                <a:lnTo>
                  <a:pt x="8178" y="15925"/>
                </a:lnTo>
                <a:lnTo>
                  <a:pt x="181017" y="15925"/>
                </a:lnTo>
                <a:lnTo>
                  <a:pt x="16684" y="23665"/>
                </a:lnTo>
                <a:close/>
              </a:path>
              <a:path w="683259" h="441960">
                <a:moveTo>
                  <a:pt x="5206" y="24206"/>
                </a:moveTo>
                <a:lnTo>
                  <a:pt x="9740" y="19227"/>
                </a:lnTo>
                <a:lnTo>
                  <a:pt x="9964" y="23982"/>
                </a:lnTo>
                <a:lnTo>
                  <a:pt x="5206" y="24206"/>
                </a:lnTo>
                <a:close/>
              </a:path>
              <a:path w="683259" h="441960">
                <a:moveTo>
                  <a:pt x="9964" y="23982"/>
                </a:moveTo>
                <a:lnTo>
                  <a:pt x="9740" y="19227"/>
                </a:lnTo>
                <a:lnTo>
                  <a:pt x="11807" y="19227"/>
                </a:lnTo>
                <a:lnTo>
                  <a:pt x="16684" y="23665"/>
                </a:lnTo>
                <a:lnTo>
                  <a:pt x="9964" y="23982"/>
                </a:lnTo>
                <a:close/>
              </a:path>
              <a:path w="683259" h="441960">
                <a:moveTo>
                  <a:pt x="358600" y="347687"/>
                </a:moveTo>
                <a:lnTo>
                  <a:pt x="10281" y="30712"/>
                </a:lnTo>
                <a:lnTo>
                  <a:pt x="9964" y="23982"/>
                </a:lnTo>
                <a:lnTo>
                  <a:pt x="16684" y="23665"/>
                </a:lnTo>
                <a:lnTo>
                  <a:pt x="365015" y="340648"/>
                </a:lnTo>
                <a:lnTo>
                  <a:pt x="363042" y="340740"/>
                </a:lnTo>
                <a:lnTo>
                  <a:pt x="366471" y="341972"/>
                </a:lnTo>
                <a:lnTo>
                  <a:pt x="539269" y="341972"/>
                </a:lnTo>
                <a:lnTo>
                  <a:pt x="469140" y="345274"/>
                </a:lnTo>
                <a:lnTo>
                  <a:pt x="368020" y="345274"/>
                </a:lnTo>
                <a:lnTo>
                  <a:pt x="358508" y="345719"/>
                </a:lnTo>
                <a:lnTo>
                  <a:pt x="358600" y="347687"/>
                </a:lnTo>
                <a:close/>
              </a:path>
              <a:path w="683259" h="441960">
                <a:moveTo>
                  <a:pt x="9975" y="24206"/>
                </a:moveTo>
                <a:lnTo>
                  <a:pt x="5206" y="24206"/>
                </a:lnTo>
                <a:lnTo>
                  <a:pt x="9964" y="23982"/>
                </a:lnTo>
                <a:lnTo>
                  <a:pt x="9975" y="24206"/>
                </a:lnTo>
                <a:close/>
              </a:path>
              <a:path w="683259" h="441960">
                <a:moveTo>
                  <a:pt x="14033" y="110489"/>
                </a:moveTo>
                <a:lnTo>
                  <a:pt x="12484" y="107187"/>
                </a:lnTo>
                <a:lnTo>
                  <a:pt x="13940" y="108513"/>
                </a:lnTo>
                <a:lnTo>
                  <a:pt x="14033" y="110489"/>
                </a:lnTo>
                <a:close/>
              </a:path>
              <a:path w="683259" h="441960">
                <a:moveTo>
                  <a:pt x="13940" y="108513"/>
                </a:moveTo>
                <a:lnTo>
                  <a:pt x="12484" y="107187"/>
                </a:lnTo>
                <a:lnTo>
                  <a:pt x="13878" y="107187"/>
                </a:lnTo>
                <a:lnTo>
                  <a:pt x="13940" y="108513"/>
                </a:lnTo>
                <a:close/>
              </a:path>
              <a:path w="683259" h="441960">
                <a:moveTo>
                  <a:pt x="16112" y="110489"/>
                </a:moveTo>
                <a:lnTo>
                  <a:pt x="14033" y="110489"/>
                </a:lnTo>
                <a:lnTo>
                  <a:pt x="13940" y="108513"/>
                </a:lnTo>
                <a:lnTo>
                  <a:pt x="16112" y="110489"/>
                </a:lnTo>
                <a:close/>
              </a:path>
              <a:path w="683259" h="441960">
                <a:moveTo>
                  <a:pt x="668696" y="333079"/>
                </a:moveTo>
                <a:lnTo>
                  <a:pt x="661660" y="326676"/>
                </a:lnTo>
                <a:lnTo>
                  <a:pt x="673138" y="326135"/>
                </a:lnTo>
                <a:lnTo>
                  <a:pt x="673377" y="331114"/>
                </a:lnTo>
                <a:lnTo>
                  <a:pt x="668604" y="331114"/>
                </a:lnTo>
                <a:lnTo>
                  <a:pt x="668696" y="333079"/>
                </a:lnTo>
                <a:close/>
              </a:path>
              <a:path w="683259" h="441960">
                <a:moveTo>
                  <a:pt x="682447" y="422376"/>
                </a:moveTo>
                <a:lnTo>
                  <a:pt x="672909" y="422376"/>
                </a:lnTo>
                <a:lnTo>
                  <a:pt x="677443" y="417398"/>
                </a:lnTo>
                <a:lnTo>
                  <a:pt x="672674" y="417398"/>
                </a:lnTo>
                <a:lnTo>
                  <a:pt x="668828" y="335872"/>
                </a:lnTo>
                <a:lnTo>
                  <a:pt x="673595" y="335648"/>
                </a:lnTo>
                <a:lnTo>
                  <a:pt x="673138" y="326135"/>
                </a:lnTo>
                <a:lnTo>
                  <a:pt x="675222" y="326135"/>
                </a:lnTo>
                <a:lnTo>
                  <a:pt x="678027" y="328688"/>
                </a:lnTo>
                <a:lnTo>
                  <a:pt x="682212" y="417398"/>
                </a:lnTo>
                <a:lnTo>
                  <a:pt x="677443" y="417398"/>
                </a:lnTo>
                <a:lnTo>
                  <a:pt x="672685" y="417622"/>
                </a:lnTo>
                <a:lnTo>
                  <a:pt x="682223" y="417622"/>
                </a:lnTo>
                <a:lnTo>
                  <a:pt x="682447" y="422376"/>
                </a:lnTo>
                <a:close/>
              </a:path>
              <a:path w="683259" h="441960">
                <a:moveTo>
                  <a:pt x="539269" y="341972"/>
                </a:moveTo>
                <a:lnTo>
                  <a:pt x="366471" y="341972"/>
                </a:lnTo>
                <a:lnTo>
                  <a:pt x="365015" y="340648"/>
                </a:lnTo>
                <a:lnTo>
                  <a:pt x="661660" y="326676"/>
                </a:lnTo>
                <a:lnTo>
                  <a:pt x="668696" y="333079"/>
                </a:lnTo>
                <a:lnTo>
                  <a:pt x="668828" y="335872"/>
                </a:lnTo>
                <a:lnTo>
                  <a:pt x="539269" y="341972"/>
                </a:lnTo>
                <a:close/>
              </a:path>
              <a:path w="683259" h="441960">
                <a:moveTo>
                  <a:pt x="670166" y="334416"/>
                </a:moveTo>
                <a:lnTo>
                  <a:pt x="668696" y="333079"/>
                </a:lnTo>
                <a:lnTo>
                  <a:pt x="668604" y="331114"/>
                </a:lnTo>
                <a:lnTo>
                  <a:pt x="670166" y="334416"/>
                </a:lnTo>
                <a:close/>
              </a:path>
              <a:path w="683259" h="441960">
                <a:moveTo>
                  <a:pt x="673536" y="334416"/>
                </a:moveTo>
                <a:lnTo>
                  <a:pt x="670166" y="334416"/>
                </a:lnTo>
                <a:lnTo>
                  <a:pt x="668604" y="331114"/>
                </a:lnTo>
                <a:lnTo>
                  <a:pt x="673377" y="331114"/>
                </a:lnTo>
                <a:lnTo>
                  <a:pt x="673536" y="334416"/>
                </a:lnTo>
                <a:close/>
              </a:path>
              <a:path w="683259" h="441960">
                <a:moveTo>
                  <a:pt x="668828" y="335872"/>
                </a:moveTo>
                <a:lnTo>
                  <a:pt x="668696" y="333079"/>
                </a:lnTo>
                <a:lnTo>
                  <a:pt x="670166" y="334416"/>
                </a:lnTo>
                <a:lnTo>
                  <a:pt x="673536" y="334416"/>
                </a:lnTo>
                <a:lnTo>
                  <a:pt x="673595" y="335648"/>
                </a:lnTo>
                <a:lnTo>
                  <a:pt x="668828" y="335872"/>
                </a:lnTo>
                <a:close/>
              </a:path>
              <a:path w="683259" h="441960">
                <a:moveTo>
                  <a:pt x="366471" y="341972"/>
                </a:moveTo>
                <a:lnTo>
                  <a:pt x="363042" y="340740"/>
                </a:lnTo>
                <a:lnTo>
                  <a:pt x="365015" y="340648"/>
                </a:lnTo>
                <a:lnTo>
                  <a:pt x="366471" y="341972"/>
                </a:lnTo>
                <a:close/>
              </a:path>
              <a:path w="683259" h="441960">
                <a:moveTo>
                  <a:pt x="361518" y="350342"/>
                </a:moveTo>
                <a:lnTo>
                  <a:pt x="358600" y="347687"/>
                </a:lnTo>
                <a:lnTo>
                  <a:pt x="358508" y="345719"/>
                </a:lnTo>
                <a:lnTo>
                  <a:pt x="368020" y="345274"/>
                </a:lnTo>
                <a:lnTo>
                  <a:pt x="368244" y="350025"/>
                </a:lnTo>
                <a:lnTo>
                  <a:pt x="361518" y="350342"/>
                </a:lnTo>
                <a:close/>
              </a:path>
              <a:path w="683259" h="441960">
                <a:moveTo>
                  <a:pt x="368244" y="350025"/>
                </a:moveTo>
                <a:lnTo>
                  <a:pt x="368020" y="345274"/>
                </a:lnTo>
                <a:lnTo>
                  <a:pt x="469140" y="345274"/>
                </a:lnTo>
                <a:lnTo>
                  <a:pt x="368244" y="350025"/>
                </a:lnTo>
                <a:close/>
              </a:path>
              <a:path w="683259" h="441960">
                <a:moveTo>
                  <a:pt x="369307" y="431910"/>
                </a:moveTo>
                <a:lnTo>
                  <a:pt x="362260" y="425496"/>
                </a:lnTo>
                <a:lnTo>
                  <a:pt x="358600" y="347687"/>
                </a:lnTo>
                <a:lnTo>
                  <a:pt x="361518" y="350342"/>
                </a:lnTo>
                <a:lnTo>
                  <a:pt x="368258" y="350342"/>
                </a:lnTo>
                <a:lnTo>
                  <a:pt x="372089" y="431779"/>
                </a:lnTo>
                <a:lnTo>
                  <a:pt x="369307" y="431910"/>
                </a:lnTo>
                <a:close/>
              </a:path>
              <a:path w="683259" h="441960">
                <a:moveTo>
                  <a:pt x="368258" y="350342"/>
                </a:moveTo>
                <a:lnTo>
                  <a:pt x="361518" y="350342"/>
                </a:lnTo>
                <a:lnTo>
                  <a:pt x="368244" y="350025"/>
                </a:lnTo>
                <a:lnTo>
                  <a:pt x="368258" y="350342"/>
                </a:lnTo>
                <a:close/>
              </a:path>
              <a:path w="683259" h="441960">
                <a:moveTo>
                  <a:pt x="672909" y="422376"/>
                </a:moveTo>
                <a:lnTo>
                  <a:pt x="672685" y="417622"/>
                </a:lnTo>
                <a:lnTo>
                  <a:pt x="677443" y="417398"/>
                </a:lnTo>
                <a:lnTo>
                  <a:pt x="672909" y="422376"/>
                </a:lnTo>
                <a:close/>
              </a:path>
              <a:path w="683259" h="441960">
                <a:moveTo>
                  <a:pt x="463963" y="436981"/>
                </a:moveTo>
                <a:lnTo>
                  <a:pt x="362800" y="436981"/>
                </a:lnTo>
                <a:lnTo>
                  <a:pt x="372313" y="436537"/>
                </a:lnTo>
                <a:lnTo>
                  <a:pt x="372089" y="431779"/>
                </a:lnTo>
                <a:lnTo>
                  <a:pt x="672685" y="417622"/>
                </a:lnTo>
                <a:lnTo>
                  <a:pt x="672909" y="422376"/>
                </a:lnTo>
                <a:lnTo>
                  <a:pt x="682447" y="422376"/>
                </a:lnTo>
                <a:lnTo>
                  <a:pt x="682650" y="426681"/>
                </a:lnTo>
                <a:lnTo>
                  <a:pt x="463963" y="436981"/>
                </a:lnTo>
                <a:close/>
              </a:path>
              <a:path w="683259" h="441960">
                <a:moveTo>
                  <a:pt x="362800" y="436981"/>
                </a:moveTo>
                <a:lnTo>
                  <a:pt x="362260" y="425496"/>
                </a:lnTo>
                <a:lnTo>
                  <a:pt x="369307" y="431910"/>
                </a:lnTo>
                <a:lnTo>
                  <a:pt x="367334" y="432003"/>
                </a:lnTo>
                <a:lnTo>
                  <a:pt x="370763" y="433235"/>
                </a:lnTo>
                <a:lnTo>
                  <a:pt x="372157" y="433235"/>
                </a:lnTo>
                <a:lnTo>
                  <a:pt x="372313" y="436537"/>
                </a:lnTo>
                <a:lnTo>
                  <a:pt x="362800" y="436981"/>
                </a:lnTo>
                <a:close/>
              </a:path>
              <a:path w="683259" h="441960">
                <a:moveTo>
                  <a:pt x="372157" y="433235"/>
                </a:moveTo>
                <a:lnTo>
                  <a:pt x="370763" y="433235"/>
                </a:lnTo>
                <a:lnTo>
                  <a:pt x="369307" y="431910"/>
                </a:lnTo>
                <a:lnTo>
                  <a:pt x="372089" y="431779"/>
                </a:lnTo>
                <a:lnTo>
                  <a:pt x="372157" y="433235"/>
                </a:lnTo>
                <a:close/>
              </a:path>
              <a:path w="683259" h="441960">
                <a:moveTo>
                  <a:pt x="370763" y="433235"/>
                </a:moveTo>
                <a:lnTo>
                  <a:pt x="367334" y="432003"/>
                </a:lnTo>
                <a:lnTo>
                  <a:pt x="369307" y="431910"/>
                </a:lnTo>
                <a:lnTo>
                  <a:pt x="370763" y="4332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962694" y="2946488"/>
            <a:ext cx="42461" cy="881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9035795" y="2968751"/>
            <a:ext cx="239268" cy="1737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9035795" y="2968751"/>
            <a:ext cx="91440" cy="173990"/>
          </a:xfrm>
          <a:custGeom>
            <a:avLst/>
            <a:gdLst/>
            <a:ahLst/>
            <a:cxnLst/>
            <a:rect l="l" t="t" r="r" b="b"/>
            <a:pathLst>
              <a:path w="91440" h="173989">
                <a:moveTo>
                  <a:pt x="91439" y="173736"/>
                </a:moveTo>
                <a:lnTo>
                  <a:pt x="4572" y="96012"/>
                </a:lnTo>
                <a:lnTo>
                  <a:pt x="0" y="0"/>
                </a:lnTo>
                <a:lnTo>
                  <a:pt x="86868" y="77724"/>
                </a:lnTo>
                <a:lnTo>
                  <a:pt x="91439" y="173736"/>
                </a:lnTo>
                <a:close/>
              </a:path>
            </a:pathLst>
          </a:custGeom>
          <a:solidFill>
            <a:srgbClr val="000000">
              <a:alpha val="195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9035795" y="2961132"/>
            <a:ext cx="234696" cy="8534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526305" y="2956318"/>
            <a:ext cx="2661659" cy="50029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501128" y="3130295"/>
            <a:ext cx="147827" cy="272796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502652" y="3122676"/>
            <a:ext cx="935736" cy="153924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500163" y="3122320"/>
            <a:ext cx="941705" cy="281305"/>
          </a:xfrm>
          <a:custGeom>
            <a:avLst/>
            <a:gdLst/>
            <a:ahLst/>
            <a:cxnLst/>
            <a:rect l="l" t="t" r="r" b="b"/>
            <a:pathLst>
              <a:path w="941704" h="281304">
                <a:moveTo>
                  <a:pt x="143522" y="280733"/>
                </a:moveTo>
                <a:lnTo>
                  <a:pt x="1231" y="141046"/>
                </a:lnTo>
                <a:lnTo>
                  <a:pt x="0" y="7353"/>
                </a:lnTo>
                <a:lnTo>
                  <a:pt x="797610" y="0"/>
                </a:lnTo>
                <a:lnTo>
                  <a:pt x="805942" y="8178"/>
                </a:lnTo>
                <a:lnTo>
                  <a:pt x="792340" y="8178"/>
                </a:lnTo>
                <a:lnTo>
                  <a:pt x="792844" y="8674"/>
                </a:lnTo>
                <a:lnTo>
                  <a:pt x="8140" y="8674"/>
                </a:lnTo>
                <a:lnTo>
                  <a:pt x="1460" y="15468"/>
                </a:lnTo>
                <a:lnTo>
                  <a:pt x="9668" y="23526"/>
                </a:lnTo>
                <a:lnTo>
                  <a:pt x="10700" y="135623"/>
                </a:lnTo>
                <a:lnTo>
                  <a:pt x="9309" y="135623"/>
                </a:lnTo>
                <a:lnTo>
                  <a:pt x="10731" y="138976"/>
                </a:lnTo>
                <a:lnTo>
                  <a:pt x="12724" y="138976"/>
                </a:lnTo>
                <a:lnTo>
                  <a:pt x="140572" y="264495"/>
                </a:lnTo>
                <a:lnTo>
                  <a:pt x="140677" y="275996"/>
                </a:lnTo>
                <a:lnTo>
                  <a:pt x="657354" y="275996"/>
                </a:lnTo>
                <a:lnTo>
                  <a:pt x="143522" y="280733"/>
                </a:lnTo>
                <a:close/>
              </a:path>
              <a:path w="941704" h="281304">
                <a:moveTo>
                  <a:pt x="793743" y="9555"/>
                </a:moveTo>
                <a:lnTo>
                  <a:pt x="792340" y="8178"/>
                </a:lnTo>
                <a:lnTo>
                  <a:pt x="795718" y="9537"/>
                </a:lnTo>
                <a:lnTo>
                  <a:pt x="793743" y="9555"/>
                </a:lnTo>
                <a:close/>
              </a:path>
              <a:path w="941704" h="281304">
                <a:moveTo>
                  <a:pt x="923614" y="137050"/>
                </a:moveTo>
                <a:lnTo>
                  <a:pt x="793743" y="9555"/>
                </a:lnTo>
                <a:lnTo>
                  <a:pt x="795718" y="9537"/>
                </a:lnTo>
                <a:lnTo>
                  <a:pt x="792340" y="8178"/>
                </a:lnTo>
                <a:lnTo>
                  <a:pt x="805942" y="8178"/>
                </a:lnTo>
                <a:lnTo>
                  <a:pt x="937107" y="136944"/>
                </a:lnTo>
                <a:lnTo>
                  <a:pt x="935113" y="136944"/>
                </a:lnTo>
                <a:lnTo>
                  <a:pt x="923614" y="137050"/>
                </a:lnTo>
                <a:close/>
              </a:path>
              <a:path w="941704" h="281304">
                <a:moveTo>
                  <a:pt x="9668" y="23526"/>
                </a:moveTo>
                <a:lnTo>
                  <a:pt x="1460" y="15468"/>
                </a:lnTo>
                <a:lnTo>
                  <a:pt x="8140" y="8674"/>
                </a:lnTo>
                <a:lnTo>
                  <a:pt x="11556" y="12026"/>
                </a:lnTo>
                <a:lnTo>
                  <a:pt x="9563" y="12026"/>
                </a:lnTo>
                <a:lnTo>
                  <a:pt x="4851" y="16827"/>
                </a:lnTo>
                <a:lnTo>
                  <a:pt x="9607" y="16827"/>
                </a:lnTo>
                <a:lnTo>
                  <a:pt x="9668" y="23526"/>
                </a:lnTo>
                <a:close/>
              </a:path>
              <a:path w="941704" h="281304">
                <a:moveTo>
                  <a:pt x="16338" y="16721"/>
                </a:moveTo>
                <a:lnTo>
                  <a:pt x="8140" y="8674"/>
                </a:lnTo>
                <a:lnTo>
                  <a:pt x="792844" y="8674"/>
                </a:lnTo>
                <a:lnTo>
                  <a:pt x="793743" y="9555"/>
                </a:lnTo>
                <a:lnTo>
                  <a:pt x="16338" y="16721"/>
                </a:lnTo>
                <a:close/>
              </a:path>
              <a:path w="941704" h="281304">
                <a:moveTo>
                  <a:pt x="4851" y="16827"/>
                </a:moveTo>
                <a:lnTo>
                  <a:pt x="9563" y="12026"/>
                </a:lnTo>
                <a:lnTo>
                  <a:pt x="9606" y="16783"/>
                </a:lnTo>
                <a:lnTo>
                  <a:pt x="4851" y="16827"/>
                </a:lnTo>
                <a:close/>
              </a:path>
              <a:path w="941704" h="281304">
                <a:moveTo>
                  <a:pt x="9606" y="16783"/>
                </a:moveTo>
                <a:lnTo>
                  <a:pt x="9563" y="12026"/>
                </a:lnTo>
                <a:lnTo>
                  <a:pt x="11556" y="12026"/>
                </a:lnTo>
                <a:lnTo>
                  <a:pt x="16338" y="16721"/>
                </a:lnTo>
                <a:lnTo>
                  <a:pt x="9606" y="16783"/>
                </a:lnTo>
                <a:close/>
              </a:path>
              <a:path w="941704" h="281304">
                <a:moveTo>
                  <a:pt x="139527" y="151009"/>
                </a:moveTo>
                <a:lnTo>
                  <a:pt x="9668" y="23526"/>
                </a:lnTo>
                <a:lnTo>
                  <a:pt x="9606" y="16783"/>
                </a:lnTo>
                <a:lnTo>
                  <a:pt x="16338" y="16721"/>
                </a:lnTo>
                <a:lnTo>
                  <a:pt x="146209" y="144215"/>
                </a:lnTo>
                <a:lnTo>
                  <a:pt x="144233" y="144233"/>
                </a:lnTo>
                <a:lnTo>
                  <a:pt x="147612" y="145592"/>
                </a:lnTo>
                <a:lnTo>
                  <a:pt x="930424" y="145592"/>
                </a:lnTo>
                <a:lnTo>
                  <a:pt x="930433" y="146512"/>
                </a:lnTo>
                <a:lnTo>
                  <a:pt x="149034" y="148945"/>
                </a:lnTo>
                <a:lnTo>
                  <a:pt x="139509" y="149034"/>
                </a:lnTo>
                <a:lnTo>
                  <a:pt x="139527" y="151009"/>
                </a:lnTo>
                <a:close/>
              </a:path>
              <a:path w="941704" h="281304">
                <a:moveTo>
                  <a:pt x="9607" y="16827"/>
                </a:moveTo>
                <a:lnTo>
                  <a:pt x="4851" y="16827"/>
                </a:lnTo>
                <a:lnTo>
                  <a:pt x="9606" y="16783"/>
                </a:lnTo>
                <a:close/>
              </a:path>
              <a:path w="941704" h="281304">
                <a:moveTo>
                  <a:pt x="10731" y="138976"/>
                </a:moveTo>
                <a:lnTo>
                  <a:pt x="9309" y="135623"/>
                </a:lnTo>
                <a:lnTo>
                  <a:pt x="10654" y="136944"/>
                </a:lnTo>
                <a:lnTo>
                  <a:pt x="10731" y="138976"/>
                </a:lnTo>
                <a:close/>
              </a:path>
              <a:path w="941704" h="281304">
                <a:moveTo>
                  <a:pt x="10713" y="137001"/>
                </a:moveTo>
                <a:lnTo>
                  <a:pt x="9309" y="135623"/>
                </a:lnTo>
                <a:lnTo>
                  <a:pt x="10700" y="135623"/>
                </a:lnTo>
                <a:lnTo>
                  <a:pt x="10713" y="137001"/>
                </a:lnTo>
                <a:close/>
              </a:path>
              <a:path w="941704" h="281304">
                <a:moveTo>
                  <a:pt x="930407" y="143718"/>
                </a:moveTo>
                <a:lnTo>
                  <a:pt x="923614" y="137050"/>
                </a:lnTo>
                <a:lnTo>
                  <a:pt x="935113" y="136944"/>
                </a:lnTo>
                <a:lnTo>
                  <a:pt x="935152" y="141744"/>
                </a:lnTo>
                <a:lnTo>
                  <a:pt x="930389" y="141744"/>
                </a:lnTo>
                <a:lnTo>
                  <a:pt x="930407" y="143718"/>
                </a:lnTo>
                <a:close/>
              </a:path>
              <a:path w="941704" h="281304">
                <a:moveTo>
                  <a:pt x="941090" y="268706"/>
                </a:moveTo>
                <a:lnTo>
                  <a:pt x="931557" y="268706"/>
                </a:lnTo>
                <a:lnTo>
                  <a:pt x="936282" y="263893"/>
                </a:lnTo>
                <a:lnTo>
                  <a:pt x="931513" y="263893"/>
                </a:lnTo>
                <a:lnTo>
                  <a:pt x="930433" y="146512"/>
                </a:lnTo>
                <a:lnTo>
                  <a:pt x="935189" y="146469"/>
                </a:lnTo>
                <a:lnTo>
                  <a:pt x="935113" y="136944"/>
                </a:lnTo>
                <a:lnTo>
                  <a:pt x="937107" y="136944"/>
                </a:lnTo>
                <a:lnTo>
                  <a:pt x="939901" y="139687"/>
                </a:lnTo>
                <a:lnTo>
                  <a:pt x="941046" y="263893"/>
                </a:lnTo>
                <a:lnTo>
                  <a:pt x="936282" y="263893"/>
                </a:lnTo>
                <a:lnTo>
                  <a:pt x="941046" y="263937"/>
                </a:lnTo>
                <a:lnTo>
                  <a:pt x="941090" y="268706"/>
                </a:lnTo>
                <a:close/>
              </a:path>
              <a:path w="941704" h="281304">
                <a:moveTo>
                  <a:pt x="12724" y="138976"/>
                </a:moveTo>
                <a:lnTo>
                  <a:pt x="10731" y="138976"/>
                </a:lnTo>
                <a:lnTo>
                  <a:pt x="10713" y="137001"/>
                </a:lnTo>
                <a:lnTo>
                  <a:pt x="12724" y="138976"/>
                </a:lnTo>
                <a:close/>
              </a:path>
              <a:path w="941704" h="281304">
                <a:moveTo>
                  <a:pt x="930424" y="145592"/>
                </a:moveTo>
                <a:lnTo>
                  <a:pt x="147612" y="145592"/>
                </a:lnTo>
                <a:lnTo>
                  <a:pt x="146209" y="144215"/>
                </a:lnTo>
                <a:lnTo>
                  <a:pt x="923614" y="137050"/>
                </a:lnTo>
                <a:lnTo>
                  <a:pt x="930407" y="143718"/>
                </a:lnTo>
                <a:lnTo>
                  <a:pt x="930424" y="145592"/>
                </a:lnTo>
                <a:close/>
              </a:path>
              <a:path w="941704" h="281304">
                <a:moveTo>
                  <a:pt x="931811" y="145097"/>
                </a:moveTo>
                <a:lnTo>
                  <a:pt x="930407" y="143718"/>
                </a:lnTo>
                <a:lnTo>
                  <a:pt x="930389" y="141744"/>
                </a:lnTo>
                <a:lnTo>
                  <a:pt x="931811" y="145097"/>
                </a:lnTo>
                <a:close/>
              </a:path>
              <a:path w="941704" h="281304">
                <a:moveTo>
                  <a:pt x="935178" y="145097"/>
                </a:moveTo>
                <a:lnTo>
                  <a:pt x="931811" y="145097"/>
                </a:lnTo>
                <a:lnTo>
                  <a:pt x="930389" y="141744"/>
                </a:lnTo>
                <a:lnTo>
                  <a:pt x="935152" y="141744"/>
                </a:lnTo>
                <a:lnTo>
                  <a:pt x="935178" y="145097"/>
                </a:lnTo>
                <a:close/>
              </a:path>
              <a:path w="941704" h="281304">
                <a:moveTo>
                  <a:pt x="930433" y="146512"/>
                </a:moveTo>
                <a:lnTo>
                  <a:pt x="930407" y="143718"/>
                </a:lnTo>
                <a:lnTo>
                  <a:pt x="931811" y="145097"/>
                </a:lnTo>
                <a:lnTo>
                  <a:pt x="935178" y="145097"/>
                </a:lnTo>
                <a:lnTo>
                  <a:pt x="935189" y="146469"/>
                </a:lnTo>
                <a:lnTo>
                  <a:pt x="930433" y="146512"/>
                </a:lnTo>
                <a:close/>
              </a:path>
              <a:path w="941704" h="281304">
                <a:moveTo>
                  <a:pt x="147612" y="145592"/>
                </a:moveTo>
                <a:lnTo>
                  <a:pt x="144233" y="144233"/>
                </a:lnTo>
                <a:lnTo>
                  <a:pt x="146209" y="144215"/>
                </a:lnTo>
                <a:lnTo>
                  <a:pt x="147612" y="145592"/>
                </a:lnTo>
                <a:close/>
              </a:path>
              <a:path w="941704" h="281304">
                <a:moveTo>
                  <a:pt x="142341" y="153771"/>
                </a:moveTo>
                <a:lnTo>
                  <a:pt x="139527" y="151009"/>
                </a:lnTo>
                <a:lnTo>
                  <a:pt x="139509" y="149034"/>
                </a:lnTo>
                <a:lnTo>
                  <a:pt x="149034" y="148945"/>
                </a:lnTo>
                <a:lnTo>
                  <a:pt x="149078" y="153709"/>
                </a:lnTo>
                <a:lnTo>
                  <a:pt x="142341" y="153771"/>
                </a:lnTo>
                <a:close/>
              </a:path>
              <a:path w="941704" h="281304">
                <a:moveTo>
                  <a:pt x="149078" y="153709"/>
                </a:moveTo>
                <a:lnTo>
                  <a:pt x="149034" y="148945"/>
                </a:lnTo>
                <a:lnTo>
                  <a:pt x="666310" y="148945"/>
                </a:lnTo>
                <a:lnTo>
                  <a:pt x="149078" y="153709"/>
                </a:lnTo>
                <a:close/>
              </a:path>
              <a:path w="941704" h="281304">
                <a:moveTo>
                  <a:pt x="147365" y="271165"/>
                </a:moveTo>
                <a:lnTo>
                  <a:pt x="140572" y="264495"/>
                </a:lnTo>
                <a:lnTo>
                  <a:pt x="139527" y="151009"/>
                </a:lnTo>
                <a:lnTo>
                  <a:pt x="142341" y="153771"/>
                </a:lnTo>
                <a:lnTo>
                  <a:pt x="149078" y="153771"/>
                </a:lnTo>
                <a:lnTo>
                  <a:pt x="150159" y="271139"/>
                </a:lnTo>
                <a:lnTo>
                  <a:pt x="147365" y="271165"/>
                </a:lnTo>
                <a:close/>
              </a:path>
              <a:path w="941704" h="281304">
                <a:moveTo>
                  <a:pt x="149078" y="153771"/>
                </a:moveTo>
                <a:lnTo>
                  <a:pt x="142341" y="153771"/>
                </a:lnTo>
                <a:lnTo>
                  <a:pt x="149078" y="153709"/>
                </a:lnTo>
                <a:close/>
              </a:path>
              <a:path w="941704" h="281304">
                <a:moveTo>
                  <a:pt x="931557" y="268706"/>
                </a:moveTo>
                <a:lnTo>
                  <a:pt x="931513" y="263937"/>
                </a:lnTo>
                <a:lnTo>
                  <a:pt x="936282" y="263893"/>
                </a:lnTo>
                <a:lnTo>
                  <a:pt x="931557" y="268706"/>
                </a:lnTo>
                <a:close/>
              </a:path>
              <a:path w="941704" h="281304">
                <a:moveTo>
                  <a:pt x="657354" y="275996"/>
                </a:moveTo>
                <a:lnTo>
                  <a:pt x="140677" y="275996"/>
                </a:lnTo>
                <a:lnTo>
                  <a:pt x="150202" y="275907"/>
                </a:lnTo>
                <a:lnTo>
                  <a:pt x="150159" y="271139"/>
                </a:lnTo>
                <a:lnTo>
                  <a:pt x="931513" y="263937"/>
                </a:lnTo>
                <a:lnTo>
                  <a:pt x="931557" y="268706"/>
                </a:lnTo>
                <a:lnTo>
                  <a:pt x="941090" y="268706"/>
                </a:lnTo>
                <a:lnTo>
                  <a:pt x="941133" y="273380"/>
                </a:lnTo>
                <a:lnTo>
                  <a:pt x="657354" y="275996"/>
                </a:lnTo>
                <a:close/>
              </a:path>
              <a:path w="941704" h="281304">
                <a:moveTo>
                  <a:pt x="140677" y="275996"/>
                </a:moveTo>
                <a:lnTo>
                  <a:pt x="140572" y="264495"/>
                </a:lnTo>
                <a:lnTo>
                  <a:pt x="147365" y="271165"/>
                </a:lnTo>
                <a:lnTo>
                  <a:pt x="145402" y="271183"/>
                </a:lnTo>
                <a:lnTo>
                  <a:pt x="148780" y="272554"/>
                </a:lnTo>
                <a:lnTo>
                  <a:pt x="150172" y="272554"/>
                </a:lnTo>
                <a:lnTo>
                  <a:pt x="150202" y="275907"/>
                </a:lnTo>
                <a:lnTo>
                  <a:pt x="140677" y="275996"/>
                </a:lnTo>
                <a:close/>
              </a:path>
              <a:path w="941704" h="281304">
                <a:moveTo>
                  <a:pt x="150172" y="272554"/>
                </a:moveTo>
                <a:lnTo>
                  <a:pt x="148780" y="272554"/>
                </a:lnTo>
                <a:lnTo>
                  <a:pt x="147365" y="271165"/>
                </a:lnTo>
                <a:lnTo>
                  <a:pt x="150159" y="271139"/>
                </a:lnTo>
                <a:lnTo>
                  <a:pt x="150172" y="272554"/>
                </a:lnTo>
                <a:close/>
              </a:path>
              <a:path w="941704" h="281304">
                <a:moveTo>
                  <a:pt x="148780" y="272554"/>
                </a:moveTo>
                <a:lnTo>
                  <a:pt x="145402" y="271183"/>
                </a:lnTo>
                <a:lnTo>
                  <a:pt x="147365" y="271165"/>
                </a:lnTo>
                <a:lnTo>
                  <a:pt x="148780" y="2725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865859" y="2818066"/>
            <a:ext cx="93345" cy="372110"/>
          </a:xfrm>
          <a:custGeom>
            <a:avLst/>
            <a:gdLst/>
            <a:ahLst/>
            <a:cxnLst/>
            <a:rect l="l" t="t" r="r" b="b"/>
            <a:pathLst>
              <a:path w="93345" h="372110">
                <a:moveTo>
                  <a:pt x="85394" y="371589"/>
                </a:moveTo>
                <a:lnTo>
                  <a:pt x="0" y="1714"/>
                </a:lnTo>
                <a:lnTo>
                  <a:pt x="7416" y="0"/>
                </a:lnTo>
                <a:lnTo>
                  <a:pt x="92824" y="369874"/>
                </a:lnTo>
                <a:lnTo>
                  <a:pt x="85394" y="3715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024803" y="3287420"/>
            <a:ext cx="1572260" cy="0"/>
          </a:xfrm>
          <a:custGeom>
            <a:avLst/>
            <a:gdLst/>
            <a:ahLst/>
            <a:cxnLst/>
            <a:rect l="l" t="t" r="r" b="b"/>
            <a:pathLst>
              <a:path w="1572259" h="0">
                <a:moveTo>
                  <a:pt x="0" y="0"/>
                </a:moveTo>
                <a:lnTo>
                  <a:pt x="157215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328086" y="2762046"/>
            <a:ext cx="304165" cy="312420"/>
          </a:xfrm>
          <a:custGeom>
            <a:avLst/>
            <a:gdLst/>
            <a:ahLst/>
            <a:cxnLst/>
            <a:rect l="l" t="t" r="r" b="b"/>
            <a:pathLst>
              <a:path w="304165" h="312419">
                <a:moveTo>
                  <a:pt x="5460" y="312343"/>
                </a:moveTo>
                <a:lnTo>
                  <a:pt x="0" y="307035"/>
                </a:lnTo>
                <a:lnTo>
                  <a:pt x="298513" y="0"/>
                </a:lnTo>
                <a:lnTo>
                  <a:pt x="303974" y="5308"/>
                </a:lnTo>
                <a:lnTo>
                  <a:pt x="5460" y="312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1618488" y="5082540"/>
            <a:ext cx="8723630" cy="754380"/>
          </a:xfrm>
          <a:custGeom>
            <a:avLst/>
            <a:gdLst/>
            <a:ahLst/>
            <a:cxnLst/>
            <a:rect l="l" t="t" r="r" b="b"/>
            <a:pathLst>
              <a:path w="8723630" h="754379">
                <a:moveTo>
                  <a:pt x="0" y="754379"/>
                </a:moveTo>
                <a:lnTo>
                  <a:pt x="8723376" y="754379"/>
                </a:lnTo>
                <a:lnTo>
                  <a:pt x="8723376" y="0"/>
                </a:lnTo>
                <a:lnTo>
                  <a:pt x="0" y="0"/>
                </a:lnTo>
                <a:lnTo>
                  <a:pt x="0" y="7543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1589265" y="5077929"/>
            <a:ext cx="8790305" cy="764540"/>
          </a:xfrm>
          <a:custGeom>
            <a:avLst/>
            <a:gdLst/>
            <a:ahLst/>
            <a:cxnLst/>
            <a:rect l="l" t="t" r="r" b="b"/>
            <a:pathLst>
              <a:path w="8790305" h="764539">
                <a:moveTo>
                  <a:pt x="8789898" y="764184"/>
                </a:moveTo>
                <a:lnTo>
                  <a:pt x="0" y="764184"/>
                </a:lnTo>
                <a:lnTo>
                  <a:pt x="0" y="0"/>
                </a:lnTo>
                <a:lnTo>
                  <a:pt x="8789898" y="0"/>
                </a:lnTo>
                <a:lnTo>
                  <a:pt x="87898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54659"/>
                </a:lnTo>
                <a:lnTo>
                  <a:pt x="4762" y="754659"/>
                </a:lnTo>
                <a:lnTo>
                  <a:pt x="9525" y="759421"/>
                </a:lnTo>
                <a:lnTo>
                  <a:pt x="8789898" y="759421"/>
                </a:lnTo>
                <a:lnTo>
                  <a:pt x="8789898" y="764184"/>
                </a:lnTo>
                <a:close/>
              </a:path>
              <a:path w="8790305" h="7645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90305" h="764539">
                <a:moveTo>
                  <a:pt x="87803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80373" y="4762"/>
                </a:lnTo>
                <a:lnTo>
                  <a:pt x="8780373" y="9525"/>
                </a:lnTo>
                <a:close/>
              </a:path>
              <a:path w="8790305" h="764539">
                <a:moveTo>
                  <a:pt x="8780373" y="759421"/>
                </a:moveTo>
                <a:lnTo>
                  <a:pt x="8780373" y="4762"/>
                </a:lnTo>
                <a:lnTo>
                  <a:pt x="8785136" y="9525"/>
                </a:lnTo>
                <a:lnTo>
                  <a:pt x="8789898" y="9525"/>
                </a:lnTo>
                <a:lnTo>
                  <a:pt x="8789898" y="754659"/>
                </a:lnTo>
                <a:lnTo>
                  <a:pt x="8785136" y="754659"/>
                </a:lnTo>
                <a:lnTo>
                  <a:pt x="8780373" y="759421"/>
                </a:lnTo>
                <a:close/>
              </a:path>
              <a:path w="8790305" h="764539">
                <a:moveTo>
                  <a:pt x="8789898" y="9525"/>
                </a:moveTo>
                <a:lnTo>
                  <a:pt x="8785136" y="9525"/>
                </a:lnTo>
                <a:lnTo>
                  <a:pt x="8780373" y="4762"/>
                </a:lnTo>
                <a:lnTo>
                  <a:pt x="8789898" y="4762"/>
                </a:lnTo>
                <a:lnTo>
                  <a:pt x="8789898" y="9525"/>
                </a:lnTo>
                <a:close/>
              </a:path>
              <a:path w="8790305" h="764539">
                <a:moveTo>
                  <a:pt x="9525" y="759421"/>
                </a:moveTo>
                <a:lnTo>
                  <a:pt x="4762" y="754659"/>
                </a:lnTo>
                <a:lnTo>
                  <a:pt x="9525" y="754659"/>
                </a:lnTo>
                <a:lnTo>
                  <a:pt x="9525" y="759421"/>
                </a:lnTo>
                <a:close/>
              </a:path>
              <a:path w="8790305" h="764539">
                <a:moveTo>
                  <a:pt x="8780373" y="759421"/>
                </a:moveTo>
                <a:lnTo>
                  <a:pt x="9525" y="759421"/>
                </a:lnTo>
                <a:lnTo>
                  <a:pt x="9525" y="754659"/>
                </a:lnTo>
                <a:lnTo>
                  <a:pt x="8780373" y="754659"/>
                </a:lnTo>
                <a:lnTo>
                  <a:pt x="8780373" y="759421"/>
                </a:lnTo>
                <a:close/>
              </a:path>
              <a:path w="8790305" h="764539">
                <a:moveTo>
                  <a:pt x="8789898" y="759421"/>
                </a:moveTo>
                <a:lnTo>
                  <a:pt x="8780373" y="759421"/>
                </a:lnTo>
                <a:lnTo>
                  <a:pt x="8785136" y="754659"/>
                </a:lnTo>
                <a:lnTo>
                  <a:pt x="8789898" y="754659"/>
                </a:lnTo>
                <a:lnTo>
                  <a:pt x="8789898" y="759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3578034" y="4954727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770145" y="4954727"/>
            <a:ext cx="21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17005" y="4954727"/>
            <a:ext cx="233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53514" y="4954727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928237" y="4954727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854466" y="4954727"/>
            <a:ext cx="9588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759460" algn="l"/>
              </a:tabLst>
            </a:pPr>
            <a:r>
              <a:rPr dirty="0" sz="2400" i="1">
                <a:latin typeface="Times New Roman"/>
                <a:cs typeface="Times New Roman"/>
              </a:rPr>
              <a:t>O	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0341864" y="4986528"/>
            <a:ext cx="169545" cy="925194"/>
          </a:xfrm>
          <a:custGeom>
            <a:avLst/>
            <a:gdLst/>
            <a:ahLst/>
            <a:cxnLst/>
            <a:rect l="l" t="t" r="r" b="b"/>
            <a:pathLst>
              <a:path w="169545" h="925195">
                <a:moveTo>
                  <a:pt x="0" y="0"/>
                </a:moveTo>
                <a:lnTo>
                  <a:pt x="169164" y="0"/>
                </a:lnTo>
                <a:lnTo>
                  <a:pt x="169164" y="925068"/>
                </a:lnTo>
                <a:lnTo>
                  <a:pt x="0" y="92506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10281373" y="5082082"/>
            <a:ext cx="79375" cy="746760"/>
          </a:xfrm>
          <a:custGeom>
            <a:avLst/>
            <a:gdLst/>
            <a:ahLst/>
            <a:cxnLst/>
            <a:rect l="l" t="t" r="r" b="b"/>
            <a:pathLst>
              <a:path w="79375" h="746760">
                <a:moveTo>
                  <a:pt x="73056" y="45720"/>
                </a:moveTo>
                <a:lnTo>
                  <a:pt x="63487" y="45720"/>
                </a:lnTo>
                <a:lnTo>
                  <a:pt x="65417" y="33020"/>
                </a:lnTo>
                <a:lnTo>
                  <a:pt x="67525" y="17779"/>
                </a:lnTo>
                <a:lnTo>
                  <a:pt x="69926" y="0"/>
                </a:lnTo>
                <a:lnTo>
                  <a:pt x="79375" y="0"/>
                </a:lnTo>
                <a:lnTo>
                  <a:pt x="76961" y="19050"/>
                </a:lnTo>
                <a:lnTo>
                  <a:pt x="74828" y="34289"/>
                </a:lnTo>
                <a:lnTo>
                  <a:pt x="73056" y="45720"/>
                </a:lnTo>
                <a:close/>
              </a:path>
              <a:path w="79375" h="746760">
                <a:moveTo>
                  <a:pt x="69550" y="62229"/>
                </a:moveTo>
                <a:lnTo>
                  <a:pt x="59931" y="62229"/>
                </a:lnTo>
                <a:lnTo>
                  <a:pt x="61734" y="54610"/>
                </a:lnTo>
                <a:lnTo>
                  <a:pt x="63512" y="44450"/>
                </a:lnTo>
                <a:lnTo>
                  <a:pt x="63487" y="45720"/>
                </a:lnTo>
                <a:lnTo>
                  <a:pt x="73056" y="45720"/>
                </a:lnTo>
                <a:lnTo>
                  <a:pt x="72859" y="46989"/>
                </a:lnTo>
                <a:lnTo>
                  <a:pt x="70993" y="57150"/>
                </a:lnTo>
                <a:lnTo>
                  <a:pt x="69550" y="62229"/>
                </a:lnTo>
                <a:close/>
              </a:path>
              <a:path w="79375" h="746760">
                <a:moveTo>
                  <a:pt x="68160" y="67310"/>
                </a:moveTo>
                <a:lnTo>
                  <a:pt x="58178" y="67310"/>
                </a:lnTo>
                <a:lnTo>
                  <a:pt x="60032" y="60960"/>
                </a:lnTo>
                <a:lnTo>
                  <a:pt x="59931" y="62229"/>
                </a:lnTo>
                <a:lnTo>
                  <a:pt x="69550" y="62229"/>
                </a:lnTo>
                <a:lnTo>
                  <a:pt x="69189" y="63500"/>
                </a:lnTo>
                <a:lnTo>
                  <a:pt x="69087" y="64770"/>
                </a:lnTo>
                <a:lnTo>
                  <a:pt x="68160" y="67310"/>
                </a:lnTo>
                <a:close/>
              </a:path>
              <a:path w="79375" h="746760">
                <a:moveTo>
                  <a:pt x="66544" y="71120"/>
                </a:moveTo>
                <a:lnTo>
                  <a:pt x="56375" y="71120"/>
                </a:lnTo>
                <a:lnTo>
                  <a:pt x="58369" y="66039"/>
                </a:lnTo>
                <a:lnTo>
                  <a:pt x="58178" y="67310"/>
                </a:lnTo>
                <a:lnTo>
                  <a:pt x="68160" y="67310"/>
                </a:lnTo>
                <a:lnTo>
                  <a:pt x="67233" y="69850"/>
                </a:lnTo>
                <a:lnTo>
                  <a:pt x="67043" y="69850"/>
                </a:lnTo>
                <a:lnTo>
                  <a:pt x="66544" y="71120"/>
                </a:lnTo>
                <a:close/>
              </a:path>
              <a:path w="79375" h="746760">
                <a:moveTo>
                  <a:pt x="62204" y="80010"/>
                </a:moveTo>
                <a:lnTo>
                  <a:pt x="49593" y="80010"/>
                </a:lnTo>
                <a:lnTo>
                  <a:pt x="52501" y="76200"/>
                </a:lnTo>
                <a:lnTo>
                  <a:pt x="52285" y="76200"/>
                </a:lnTo>
                <a:lnTo>
                  <a:pt x="54800" y="73660"/>
                </a:lnTo>
                <a:lnTo>
                  <a:pt x="54470" y="73660"/>
                </a:lnTo>
                <a:lnTo>
                  <a:pt x="56680" y="69850"/>
                </a:lnTo>
                <a:lnTo>
                  <a:pt x="56375" y="71120"/>
                </a:lnTo>
                <a:lnTo>
                  <a:pt x="66544" y="71120"/>
                </a:lnTo>
                <a:lnTo>
                  <a:pt x="65049" y="74929"/>
                </a:lnTo>
                <a:lnTo>
                  <a:pt x="64757" y="74929"/>
                </a:lnTo>
                <a:lnTo>
                  <a:pt x="62534" y="78739"/>
                </a:lnTo>
                <a:lnTo>
                  <a:pt x="62204" y="80010"/>
                </a:lnTo>
                <a:close/>
              </a:path>
              <a:path w="79375" h="746760">
                <a:moveTo>
                  <a:pt x="78148" y="307339"/>
                </a:moveTo>
                <a:lnTo>
                  <a:pt x="68656" y="307339"/>
                </a:lnTo>
                <a:lnTo>
                  <a:pt x="68668" y="306070"/>
                </a:lnTo>
                <a:lnTo>
                  <a:pt x="68503" y="299720"/>
                </a:lnTo>
                <a:lnTo>
                  <a:pt x="68021" y="292100"/>
                </a:lnTo>
                <a:lnTo>
                  <a:pt x="67233" y="285750"/>
                </a:lnTo>
                <a:lnTo>
                  <a:pt x="66154" y="279400"/>
                </a:lnTo>
                <a:lnTo>
                  <a:pt x="64820" y="273050"/>
                </a:lnTo>
                <a:lnTo>
                  <a:pt x="63246" y="267970"/>
                </a:lnTo>
                <a:lnTo>
                  <a:pt x="61468" y="261620"/>
                </a:lnTo>
                <a:lnTo>
                  <a:pt x="59499" y="256539"/>
                </a:lnTo>
                <a:lnTo>
                  <a:pt x="57365" y="250189"/>
                </a:lnTo>
                <a:lnTo>
                  <a:pt x="55092" y="245110"/>
                </a:lnTo>
                <a:lnTo>
                  <a:pt x="50177" y="234950"/>
                </a:lnTo>
                <a:lnTo>
                  <a:pt x="39674" y="212089"/>
                </a:lnTo>
                <a:lnTo>
                  <a:pt x="34518" y="200660"/>
                </a:lnTo>
                <a:lnTo>
                  <a:pt x="32042" y="194310"/>
                </a:lnTo>
                <a:lnTo>
                  <a:pt x="29679" y="187960"/>
                </a:lnTo>
                <a:lnTo>
                  <a:pt x="27470" y="181610"/>
                </a:lnTo>
                <a:lnTo>
                  <a:pt x="25463" y="173989"/>
                </a:lnTo>
                <a:lnTo>
                  <a:pt x="23571" y="167639"/>
                </a:lnTo>
                <a:lnTo>
                  <a:pt x="18367" y="128270"/>
                </a:lnTo>
                <a:lnTo>
                  <a:pt x="18351" y="124460"/>
                </a:lnTo>
                <a:lnTo>
                  <a:pt x="18846" y="123189"/>
                </a:lnTo>
                <a:lnTo>
                  <a:pt x="25895" y="111760"/>
                </a:lnTo>
                <a:lnTo>
                  <a:pt x="32092" y="101600"/>
                </a:lnTo>
                <a:lnTo>
                  <a:pt x="37515" y="93979"/>
                </a:lnTo>
                <a:lnTo>
                  <a:pt x="42227" y="87629"/>
                </a:lnTo>
                <a:lnTo>
                  <a:pt x="46253" y="82550"/>
                </a:lnTo>
                <a:lnTo>
                  <a:pt x="49618" y="78739"/>
                </a:lnTo>
                <a:lnTo>
                  <a:pt x="49593" y="80010"/>
                </a:lnTo>
                <a:lnTo>
                  <a:pt x="62204" y="80010"/>
                </a:lnTo>
                <a:lnTo>
                  <a:pt x="59486" y="82550"/>
                </a:lnTo>
                <a:lnTo>
                  <a:pt x="53187" y="88900"/>
                </a:lnTo>
                <a:lnTo>
                  <a:pt x="49377" y="93979"/>
                </a:lnTo>
                <a:lnTo>
                  <a:pt x="49542" y="93979"/>
                </a:lnTo>
                <a:lnTo>
                  <a:pt x="44996" y="99060"/>
                </a:lnTo>
                <a:lnTo>
                  <a:pt x="45161" y="99060"/>
                </a:lnTo>
                <a:lnTo>
                  <a:pt x="39890" y="106679"/>
                </a:lnTo>
                <a:lnTo>
                  <a:pt x="40030" y="106679"/>
                </a:lnTo>
                <a:lnTo>
                  <a:pt x="33972" y="115570"/>
                </a:lnTo>
                <a:lnTo>
                  <a:pt x="28529" y="125729"/>
                </a:lnTo>
                <a:lnTo>
                  <a:pt x="27749" y="125729"/>
                </a:lnTo>
                <a:lnTo>
                  <a:pt x="27139" y="128270"/>
                </a:lnTo>
                <a:lnTo>
                  <a:pt x="27880" y="128270"/>
                </a:lnTo>
                <a:lnTo>
                  <a:pt x="28206" y="134620"/>
                </a:lnTo>
                <a:lnTo>
                  <a:pt x="28968" y="142239"/>
                </a:lnTo>
                <a:lnTo>
                  <a:pt x="30010" y="151129"/>
                </a:lnTo>
                <a:lnTo>
                  <a:pt x="30209" y="151129"/>
                </a:lnTo>
                <a:lnTo>
                  <a:pt x="31330" y="157479"/>
                </a:lnTo>
                <a:lnTo>
                  <a:pt x="32880" y="165100"/>
                </a:lnTo>
                <a:lnTo>
                  <a:pt x="34645" y="171450"/>
                </a:lnTo>
                <a:lnTo>
                  <a:pt x="36588" y="179070"/>
                </a:lnTo>
                <a:lnTo>
                  <a:pt x="36910" y="179070"/>
                </a:lnTo>
                <a:lnTo>
                  <a:pt x="38709" y="185420"/>
                </a:lnTo>
                <a:lnTo>
                  <a:pt x="39121" y="185420"/>
                </a:lnTo>
                <a:lnTo>
                  <a:pt x="40970" y="190500"/>
                </a:lnTo>
                <a:lnTo>
                  <a:pt x="43357" y="196850"/>
                </a:lnTo>
                <a:lnTo>
                  <a:pt x="48399" y="208279"/>
                </a:lnTo>
                <a:lnTo>
                  <a:pt x="58851" y="229870"/>
                </a:lnTo>
                <a:lnTo>
                  <a:pt x="63880" y="241300"/>
                </a:lnTo>
                <a:lnTo>
                  <a:pt x="66255" y="247650"/>
                </a:lnTo>
                <a:lnTo>
                  <a:pt x="68491" y="252729"/>
                </a:lnTo>
                <a:lnTo>
                  <a:pt x="77520" y="292100"/>
                </a:lnTo>
                <a:lnTo>
                  <a:pt x="78181" y="306070"/>
                </a:lnTo>
                <a:lnTo>
                  <a:pt x="78148" y="307339"/>
                </a:lnTo>
                <a:close/>
              </a:path>
              <a:path w="79375" h="746760">
                <a:moveTo>
                  <a:pt x="27139" y="128270"/>
                </a:moveTo>
                <a:lnTo>
                  <a:pt x="27749" y="125729"/>
                </a:lnTo>
                <a:lnTo>
                  <a:pt x="27816" y="127033"/>
                </a:lnTo>
                <a:lnTo>
                  <a:pt x="27139" y="128270"/>
                </a:lnTo>
                <a:close/>
              </a:path>
              <a:path w="79375" h="746760">
                <a:moveTo>
                  <a:pt x="27816" y="127033"/>
                </a:moveTo>
                <a:lnTo>
                  <a:pt x="27749" y="125729"/>
                </a:lnTo>
                <a:lnTo>
                  <a:pt x="28529" y="125729"/>
                </a:lnTo>
                <a:lnTo>
                  <a:pt x="27816" y="127033"/>
                </a:lnTo>
                <a:close/>
              </a:path>
              <a:path w="79375" h="746760">
                <a:moveTo>
                  <a:pt x="27880" y="128270"/>
                </a:moveTo>
                <a:lnTo>
                  <a:pt x="27139" y="128270"/>
                </a:lnTo>
                <a:lnTo>
                  <a:pt x="27816" y="127033"/>
                </a:lnTo>
                <a:lnTo>
                  <a:pt x="27880" y="128270"/>
                </a:lnTo>
                <a:close/>
              </a:path>
              <a:path w="79375" h="746760">
                <a:moveTo>
                  <a:pt x="30209" y="151129"/>
                </a:moveTo>
                <a:lnTo>
                  <a:pt x="30010" y="151129"/>
                </a:lnTo>
                <a:lnTo>
                  <a:pt x="29984" y="149860"/>
                </a:lnTo>
                <a:lnTo>
                  <a:pt x="30209" y="151129"/>
                </a:lnTo>
                <a:close/>
              </a:path>
              <a:path w="79375" h="746760">
                <a:moveTo>
                  <a:pt x="36910" y="179070"/>
                </a:moveTo>
                <a:lnTo>
                  <a:pt x="36588" y="179070"/>
                </a:lnTo>
                <a:lnTo>
                  <a:pt x="36550" y="177800"/>
                </a:lnTo>
                <a:lnTo>
                  <a:pt x="36910" y="179070"/>
                </a:lnTo>
                <a:close/>
              </a:path>
              <a:path w="79375" h="746760">
                <a:moveTo>
                  <a:pt x="39121" y="185420"/>
                </a:moveTo>
                <a:lnTo>
                  <a:pt x="38709" y="185420"/>
                </a:lnTo>
                <a:lnTo>
                  <a:pt x="38658" y="184150"/>
                </a:lnTo>
                <a:lnTo>
                  <a:pt x="39121" y="185420"/>
                </a:lnTo>
                <a:close/>
              </a:path>
              <a:path w="79375" h="746760">
                <a:moveTo>
                  <a:pt x="68648" y="306930"/>
                </a:moveTo>
                <a:lnTo>
                  <a:pt x="68630" y="306070"/>
                </a:lnTo>
                <a:lnTo>
                  <a:pt x="68648" y="306930"/>
                </a:lnTo>
                <a:close/>
              </a:path>
              <a:path w="79375" h="746760">
                <a:moveTo>
                  <a:pt x="77952" y="314960"/>
                </a:moveTo>
                <a:lnTo>
                  <a:pt x="68452" y="314960"/>
                </a:lnTo>
                <a:lnTo>
                  <a:pt x="68648" y="306930"/>
                </a:lnTo>
                <a:lnTo>
                  <a:pt x="68656" y="307339"/>
                </a:lnTo>
                <a:lnTo>
                  <a:pt x="78148" y="307339"/>
                </a:lnTo>
                <a:lnTo>
                  <a:pt x="77952" y="314960"/>
                </a:lnTo>
                <a:close/>
              </a:path>
              <a:path w="79375" h="746760">
                <a:moveTo>
                  <a:pt x="52918" y="609242"/>
                </a:moveTo>
                <a:lnTo>
                  <a:pt x="48602" y="605789"/>
                </a:lnTo>
                <a:lnTo>
                  <a:pt x="42824" y="600710"/>
                </a:lnTo>
                <a:lnTo>
                  <a:pt x="37566" y="595629"/>
                </a:lnTo>
                <a:lnTo>
                  <a:pt x="32981" y="591820"/>
                </a:lnTo>
                <a:lnTo>
                  <a:pt x="12585" y="558800"/>
                </a:lnTo>
                <a:lnTo>
                  <a:pt x="114" y="513079"/>
                </a:lnTo>
                <a:lnTo>
                  <a:pt x="0" y="511810"/>
                </a:lnTo>
                <a:lnTo>
                  <a:pt x="241" y="510539"/>
                </a:lnTo>
                <a:lnTo>
                  <a:pt x="1968" y="505460"/>
                </a:lnTo>
                <a:lnTo>
                  <a:pt x="4686" y="497839"/>
                </a:lnTo>
                <a:lnTo>
                  <a:pt x="12471" y="478789"/>
                </a:lnTo>
                <a:lnTo>
                  <a:pt x="33578" y="425450"/>
                </a:lnTo>
                <a:lnTo>
                  <a:pt x="44589" y="397510"/>
                </a:lnTo>
                <a:lnTo>
                  <a:pt x="54368" y="372110"/>
                </a:lnTo>
                <a:lnTo>
                  <a:pt x="58420" y="361950"/>
                </a:lnTo>
                <a:lnTo>
                  <a:pt x="61722" y="351789"/>
                </a:lnTo>
                <a:lnTo>
                  <a:pt x="64134" y="344170"/>
                </a:lnTo>
                <a:lnTo>
                  <a:pt x="65481" y="339089"/>
                </a:lnTo>
                <a:lnTo>
                  <a:pt x="66865" y="330200"/>
                </a:lnTo>
                <a:lnTo>
                  <a:pt x="67868" y="322579"/>
                </a:lnTo>
                <a:lnTo>
                  <a:pt x="68452" y="313689"/>
                </a:lnTo>
                <a:lnTo>
                  <a:pt x="68452" y="314960"/>
                </a:lnTo>
                <a:lnTo>
                  <a:pt x="77952" y="314960"/>
                </a:lnTo>
                <a:lnTo>
                  <a:pt x="77330" y="323850"/>
                </a:lnTo>
                <a:lnTo>
                  <a:pt x="76263" y="331470"/>
                </a:lnTo>
                <a:lnTo>
                  <a:pt x="74790" y="341629"/>
                </a:lnTo>
                <a:lnTo>
                  <a:pt x="73202" y="346710"/>
                </a:lnTo>
                <a:lnTo>
                  <a:pt x="70713" y="355600"/>
                </a:lnTo>
                <a:lnTo>
                  <a:pt x="67360" y="364489"/>
                </a:lnTo>
                <a:lnTo>
                  <a:pt x="63258" y="375920"/>
                </a:lnTo>
                <a:lnTo>
                  <a:pt x="53441" y="401320"/>
                </a:lnTo>
                <a:lnTo>
                  <a:pt x="42418" y="429260"/>
                </a:lnTo>
                <a:lnTo>
                  <a:pt x="21310" y="481329"/>
                </a:lnTo>
                <a:lnTo>
                  <a:pt x="13563" y="501650"/>
                </a:lnTo>
                <a:lnTo>
                  <a:pt x="10922" y="509270"/>
                </a:lnTo>
                <a:lnTo>
                  <a:pt x="10128" y="511810"/>
                </a:lnTo>
                <a:lnTo>
                  <a:pt x="9410" y="511810"/>
                </a:lnTo>
                <a:lnTo>
                  <a:pt x="9283" y="514350"/>
                </a:lnTo>
                <a:lnTo>
                  <a:pt x="10010" y="514350"/>
                </a:lnTo>
                <a:lnTo>
                  <a:pt x="13309" y="528320"/>
                </a:lnTo>
                <a:lnTo>
                  <a:pt x="15239" y="535939"/>
                </a:lnTo>
                <a:lnTo>
                  <a:pt x="17221" y="543560"/>
                </a:lnTo>
                <a:lnTo>
                  <a:pt x="19303" y="549910"/>
                </a:lnTo>
                <a:lnTo>
                  <a:pt x="21513" y="556260"/>
                </a:lnTo>
                <a:lnTo>
                  <a:pt x="21907" y="556260"/>
                </a:lnTo>
                <a:lnTo>
                  <a:pt x="23888" y="561339"/>
                </a:lnTo>
                <a:lnTo>
                  <a:pt x="26479" y="566420"/>
                </a:lnTo>
                <a:lnTo>
                  <a:pt x="26339" y="566420"/>
                </a:lnTo>
                <a:lnTo>
                  <a:pt x="29336" y="571500"/>
                </a:lnTo>
                <a:lnTo>
                  <a:pt x="29171" y="571500"/>
                </a:lnTo>
                <a:lnTo>
                  <a:pt x="32499" y="575310"/>
                </a:lnTo>
                <a:lnTo>
                  <a:pt x="32321" y="575310"/>
                </a:lnTo>
                <a:lnTo>
                  <a:pt x="36017" y="580389"/>
                </a:lnTo>
                <a:lnTo>
                  <a:pt x="35826" y="580389"/>
                </a:lnTo>
                <a:lnTo>
                  <a:pt x="39954" y="584200"/>
                </a:lnTo>
                <a:lnTo>
                  <a:pt x="39776" y="584200"/>
                </a:lnTo>
                <a:lnTo>
                  <a:pt x="44361" y="589279"/>
                </a:lnTo>
                <a:lnTo>
                  <a:pt x="44196" y="589279"/>
                </a:lnTo>
                <a:lnTo>
                  <a:pt x="49288" y="594360"/>
                </a:lnTo>
                <a:lnTo>
                  <a:pt x="50558" y="594360"/>
                </a:lnTo>
                <a:lnTo>
                  <a:pt x="54787" y="598170"/>
                </a:lnTo>
                <a:lnTo>
                  <a:pt x="60921" y="603250"/>
                </a:lnTo>
                <a:lnTo>
                  <a:pt x="61975" y="604520"/>
                </a:lnTo>
                <a:lnTo>
                  <a:pt x="62585" y="605789"/>
                </a:lnTo>
                <a:lnTo>
                  <a:pt x="62661" y="607060"/>
                </a:lnTo>
                <a:lnTo>
                  <a:pt x="53200" y="607060"/>
                </a:lnTo>
                <a:lnTo>
                  <a:pt x="52918" y="609242"/>
                </a:lnTo>
                <a:close/>
              </a:path>
              <a:path w="79375" h="746760">
                <a:moveTo>
                  <a:pt x="9283" y="514350"/>
                </a:moveTo>
                <a:lnTo>
                  <a:pt x="9410" y="511810"/>
                </a:lnTo>
                <a:lnTo>
                  <a:pt x="9705" y="513079"/>
                </a:lnTo>
                <a:lnTo>
                  <a:pt x="9283" y="514350"/>
                </a:lnTo>
                <a:close/>
              </a:path>
              <a:path w="79375" h="746760">
                <a:moveTo>
                  <a:pt x="9708" y="513071"/>
                </a:moveTo>
                <a:lnTo>
                  <a:pt x="9410" y="511810"/>
                </a:lnTo>
                <a:lnTo>
                  <a:pt x="10128" y="511810"/>
                </a:lnTo>
                <a:lnTo>
                  <a:pt x="9708" y="513071"/>
                </a:lnTo>
                <a:close/>
              </a:path>
              <a:path w="79375" h="746760">
                <a:moveTo>
                  <a:pt x="10010" y="514350"/>
                </a:moveTo>
                <a:lnTo>
                  <a:pt x="9283" y="514350"/>
                </a:lnTo>
                <a:lnTo>
                  <a:pt x="9708" y="513071"/>
                </a:lnTo>
                <a:lnTo>
                  <a:pt x="10010" y="514350"/>
                </a:lnTo>
                <a:close/>
              </a:path>
              <a:path w="79375" h="746760">
                <a:moveTo>
                  <a:pt x="21907" y="556260"/>
                </a:moveTo>
                <a:lnTo>
                  <a:pt x="21513" y="556260"/>
                </a:lnTo>
                <a:lnTo>
                  <a:pt x="21412" y="554989"/>
                </a:lnTo>
                <a:lnTo>
                  <a:pt x="21907" y="556260"/>
                </a:lnTo>
                <a:close/>
              </a:path>
              <a:path w="79375" h="746760">
                <a:moveTo>
                  <a:pt x="50558" y="594360"/>
                </a:moveTo>
                <a:lnTo>
                  <a:pt x="49288" y="594360"/>
                </a:lnTo>
                <a:lnTo>
                  <a:pt x="49149" y="593089"/>
                </a:lnTo>
                <a:lnTo>
                  <a:pt x="50558" y="594360"/>
                </a:lnTo>
                <a:close/>
              </a:path>
              <a:path w="79375" h="746760">
                <a:moveTo>
                  <a:pt x="54952" y="610870"/>
                </a:moveTo>
                <a:lnTo>
                  <a:pt x="52918" y="609242"/>
                </a:lnTo>
                <a:lnTo>
                  <a:pt x="53200" y="607060"/>
                </a:lnTo>
                <a:lnTo>
                  <a:pt x="54952" y="610870"/>
                </a:lnTo>
                <a:close/>
              </a:path>
              <a:path w="79375" h="746760">
                <a:moveTo>
                  <a:pt x="62216" y="610870"/>
                </a:moveTo>
                <a:lnTo>
                  <a:pt x="54952" y="610870"/>
                </a:lnTo>
                <a:lnTo>
                  <a:pt x="53200" y="607060"/>
                </a:lnTo>
                <a:lnTo>
                  <a:pt x="62661" y="607060"/>
                </a:lnTo>
                <a:lnTo>
                  <a:pt x="62216" y="610870"/>
                </a:lnTo>
                <a:close/>
              </a:path>
              <a:path w="79375" h="746760">
                <a:moveTo>
                  <a:pt x="70891" y="746760"/>
                </a:moveTo>
                <a:lnTo>
                  <a:pt x="64185" y="737870"/>
                </a:lnTo>
                <a:lnTo>
                  <a:pt x="58635" y="730250"/>
                </a:lnTo>
                <a:lnTo>
                  <a:pt x="56235" y="726439"/>
                </a:lnTo>
                <a:lnTo>
                  <a:pt x="54089" y="721360"/>
                </a:lnTo>
                <a:lnTo>
                  <a:pt x="52171" y="717550"/>
                </a:lnTo>
                <a:lnTo>
                  <a:pt x="50495" y="713739"/>
                </a:lnTo>
                <a:lnTo>
                  <a:pt x="49047" y="709929"/>
                </a:lnTo>
                <a:lnTo>
                  <a:pt x="47815" y="706120"/>
                </a:lnTo>
                <a:lnTo>
                  <a:pt x="46799" y="703579"/>
                </a:lnTo>
                <a:lnTo>
                  <a:pt x="44529" y="676910"/>
                </a:lnTo>
                <a:lnTo>
                  <a:pt x="44564" y="675639"/>
                </a:lnTo>
                <a:lnTo>
                  <a:pt x="45135" y="668020"/>
                </a:lnTo>
                <a:lnTo>
                  <a:pt x="46075" y="659129"/>
                </a:lnTo>
                <a:lnTo>
                  <a:pt x="47282" y="650239"/>
                </a:lnTo>
                <a:lnTo>
                  <a:pt x="50203" y="629920"/>
                </a:lnTo>
                <a:lnTo>
                  <a:pt x="51739" y="618489"/>
                </a:lnTo>
                <a:lnTo>
                  <a:pt x="52918" y="609242"/>
                </a:lnTo>
                <a:lnTo>
                  <a:pt x="54952" y="610870"/>
                </a:lnTo>
                <a:lnTo>
                  <a:pt x="62216" y="610870"/>
                </a:lnTo>
                <a:lnTo>
                  <a:pt x="61175" y="619760"/>
                </a:lnTo>
                <a:lnTo>
                  <a:pt x="59626" y="631189"/>
                </a:lnTo>
                <a:lnTo>
                  <a:pt x="56718" y="651510"/>
                </a:lnTo>
                <a:lnTo>
                  <a:pt x="55511" y="660400"/>
                </a:lnTo>
                <a:lnTo>
                  <a:pt x="54609" y="669289"/>
                </a:lnTo>
                <a:lnTo>
                  <a:pt x="54076" y="676910"/>
                </a:lnTo>
                <a:lnTo>
                  <a:pt x="54008" y="684529"/>
                </a:lnTo>
                <a:lnTo>
                  <a:pt x="54089" y="687070"/>
                </a:lnTo>
                <a:lnTo>
                  <a:pt x="54368" y="690879"/>
                </a:lnTo>
                <a:lnTo>
                  <a:pt x="54787" y="694689"/>
                </a:lnTo>
                <a:lnTo>
                  <a:pt x="55359" y="697229"/>
                </a:lnTo>
                <a:lnTo>
                  <a:pt x="56095" y="701039"/>
                </a:lnTo>
                <a:lnTo>
                  <a:pt x="57010" y="704850"/>
                </a:lnTo>
                <a:lnTo>
                  <a:pt x="57323" y="704850"/>
                </a:lnTo>
                <a:lnTo>
                  <a:pt x="58102" y="707389"/>
                </a:lnTo>
                <a:lnTo>
                  <a:pt x="59385" y="711200"/>
                </a:lnTo>
                <a:lnTo>
                  <a:pt x="60896" y="713739"/>
                </a:lnTo>
                <a:lnTo>
                  <a:pt x="62610" y="717550"/>
                </a:lnTo>
                <a:lnTo>
                  <a:pt x="64579" y="721360"/>
                </a:lnTo>
                <a:lnTo>
                  <a:pt x="66789" y="725170"/>
                </a:lnTo>
                <a:lnTo>
                  <a:pt x="66649" y="725170"/>
                </a:lnTo>
                <a:lnTo>
                  <a:pt x="72047" y="732789"/>
                </a:lnTo>
                <a:lnTo>
                  <a:pt x="71869" y="732789"/>
                </a:lnTo>
                <a:lnTo>
                  <a:pt x="78409" y="740410"/>
                </a:lnTo>
                <a:lnTo>
                  <a:pt x="70891" y="746760"/>
                </a:lnTo>
                <a:close/>
              </a:path>
              <a:path w="79375" h="746760">
                <a:moveTo>
                  <a:pt x="54008" y="684529"/>
                </a:moveTo>
                <a:lnTo>
                  <a:pt x="53962" y="683260"/>
                </a:lnTo>
                <a:lnTo>
                  <a:pt x="54008" y="684529"/>
                </a:lnTo>
                <a:close/>
              </a:path>
              <a:path w="79375" h="746760">
                <a:moveTo>
                  <a:pt x="57323" y="704850"/>
                </a:moveTo>
                <a:lnTo>
                  <a:pt x="57010" y="704850"/>
                </a:lnTo>
                <a:lnTo>
                  <a:pt x="56934" y="703579"/>
                </a:lnTo>
                <a:lnTo>
                  <a:pt x="57323" y="704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1450847" y="4998720"/>
            <a:ext cx="167640" cy="927100"/>
          </a:xfrm>
          <a:custGeom>
            <a:avLst/>
            <a:gdLst/>
            <a:ahLst/>
            <a:cxnLst/>
            <a:rect l="l" t="t" r="r" b="b"/>
            <a:pathLst>
              <a:path w="167640" h="927100">
                <a:moveTo>
                  <a:pt x="0" y="0"/>
                </a:moveTo>
                <a:lnTo>
                  <a:pt x="167640" y="0"/>
                </a:lnTo>
                <a:lnTo>
                  <a:pt x="167640" y="926591"/>
                </a:lnTo>
                <a:lnTo>
                  <a:pt x="0" y="9265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1545716" y="5071262"/>
            <a:ext cx="64769" cy="768350"/>
          </a:xfrm>
          <a:custGeom>
            <a:avLst/>
            <a:gdLst/>
            <a:ahLst/>
            <a:cxnLst/>
            <a:rect l="l" t="t" r="r" b="b"/>
            <a:pathLst>
              <a:path w="64769" h="768350">
                <a:moveTo>
                  <a:pt x="54440" y="73660"/>
                </a:moveTo>
                <a:lnTo>
                  <a:pt x="44399" y="73660"/>
                </a:lnTo>
                <a:lnTo>
                  <a:pt x="45974" y="68579"/>
                </a:lnTo>
                <a:lnTo>
                  <a:pt x="45846" y="68579"/>
                </a:lnTo>
                <a:lnTo>
                  <a:pt x="47307" y="63500"/>
                </a:lnTo>
                <a:lnTo>
                  <a:pt x="48666" y="55879"/>
                </a:lnTo>
                <a:lnTo>
                  <a:pt x="50076" y="46989"/>
                </a:lnTo>
                <a:lnTo>
                  <a:pt x="51587" y="34289"/>
                </a:lnTo>
                <a:lnTo>
                  <a:pt x="53251" y="19050"/>
                </a:lnTo>
                <a:lnTo>
                  <a:pt x="55143" y="0"/>
                </a:lnTo>
                <a:lnTo>
                  <a:pt x="64617" y="0"/>
                </a:lnTo>
                <a:lnTo>
                  <a:pt x="59499" y="48260"/>
                </a:lnTo>
                <a:lnTo>
                  <a:pt x="54965" y="72389"/>
                </a:lnTo>
                <a:lnTo>
                  <a:pt x="54440" y="73660"/>
                </a:lnTo>
                <a:close/>
              </a:path>
              <a:path w="64769" h="768350">
                <a:moveTo>
                  <a:pt x="39522" y="241300"/>
                </a:moveTo>
                <a:lnTo>
                  <a:pt x="23368" y="193039"/>
                </a:lnTo>
                <a:lnTo>
                  <a:pt x="15354" y="147320"/>
                </a:lnTo>
                <a:lnTo>
                  <a:pt x="14452" y="128270"/>
                </a:lnTo>
                <a:lnTo>
                  <a:pt x="14770" y="128270"/>
                </a:lnTo>
                <a:lnTo>
                  <a:pt x="20320" y="114300"/>
                </a:lnTo>
                <a:lnTo>
                  <a:pt x="25196" y="104139"/>
                </a:lnTo>
                <a:lnTo>
                  <a:pt x="29464" y="96520"/>
                </a:lnTo>
                <a:lnTo>
                  <a:pt x="33223" y="90170"/>
                </a:lnTo>
                <a:lnTo>
                  <a:pt x="39001" y="82550"/>
                </a:lnTo>
                <a:lnTo>
                  <a:pt x="41287" y="78739"/>
                </a:lnTo>
                <a:lnTo>
                  <a:pt x="41122" y="78739"/>
                </a:lnTo>
                <a:lnTo>
                  <a:pt x="43103" y="76200"/>
                </a:lnTo>
                <a:lnTo>
                  <a:pt x="42849" y="76200"/>
                </a:lnTo>
                <a:lnTo>
                  <a:pt x="44602" y="72389"/>
                </a:lnTo>
                <a:lnTo>
                  <a:pt x="44399" y="73660"/>
                </a:lnTo>
                <a:lnTo>
                  <a:pt x="54440" y="73660"/>
                </a:lnTo>
                <a:lnTo>
                  <a:pt x="53390" y="76200"/>
                </a:lnTo>
                <a:lnTo>
                  <a:pt x="53187" y="77470"/>
                </a:lnTo>
                <a:lnTo>
                  <a:pt x="51447" y="80010"/>
                </a:lnTo>
                <a:lnTo>
                  <a:pt x="51193" y="81279"/>
                </a:lnTo>
                <a:lnTo>
                  <a:pt x="49047" y="85089"/>
                </a:lnTo>
                <a:lnTo>
                  <a:pt x="46761" y="87629"/>
                </a:lnTo>
                <a:lnTo>
                  <a:pt x="41866" y="95250"/>
                </a:lnTo>
                <a:lnTo>
                  <a:pt x="41211" y="95250"/>
                </a:lnTo>
                <a:lnTo>
                  <a:pt x="37617" y="101600"/>
                </a:lnTo>
                <a:lnTo>
                  <a:pt x="37744" y="101600"/>
                </a:lnTo>
                <a:lnTo>
                  <a:pt x="33591" y="109220"/>
                </a:lnTo>
                <a:lnTo>
                  <a:pt x="28905" y="119379"/>
                </a:lnTo>
                <a:lnTo>
                  <a:pt x="24612" y="129539"/>
                </a:lnTo>
                <a:lnTo>
                  <a:pt x="23901" y="129539"/>
                </a:lnTo>
                <a:lnTo>
                  <a:pt x="23520" y="132079"/>
                </a:lnTo>
                <a:lnTo>
                  <a:pt x="24003" y="132079"/>
                </a:lnTo>
                <a:lnTo>
                  <a:pt x="24257" y="138429"/>
                </a:lnTo>
                <a:lnTo>
                  <a:pt x="24866" y="147320"/>
                </a:lnTo>
                <a:lnTo>
                  <a:pt x="25692" y="154939"/>
                </a:lnTo>
                <a:lnTo>
                  <a:pt x="26733" y="162560"/>
                </a:lnTo>
                <a:lnTo>
                  <a:pt x="27965" y="170179"/>
                </a:lnTo>
                <a:lnTo>
                  <a:pt x="29362" y="177800"/>
                </a:lnTo>
                <a:lnTo>
                  <a:pt x="29599" y="177800"/>
                </a:lnTo>
                <a:lnTo>
                  <a:pt x="30911" y="184150"/>
                </a:lnTo>
                <a:lnTo>
                  <a:pt x="32588" y="190500"/>
                </a:lnTo>
                <a:lnTo>
                  <a:pt x="36283" y="203200"/>
                </a:lnTo>
                <a:lnTo>
                  <a:pt x="40246" y="214629"/>
                </a:lnTo>
                <a:lnTo>
                  <a:pt x="48501" y="237489"/>
                </a:lnTo>
                <a:lnTo>
                  <a:pt x="49384" y="240029"/>
                </a:lnTo>
                <a:lnTo>
                  <a:pt x="39509" y="240029"/>
                </a:lnTo>
                <a:lnTo>
                  <a:pt x="39522" y="241300"/>
                </a:lnTo>
                <a:close/>
              </a:path>
              <a:path w="64769" h="768350">
                <a:moveTo>
                  <a:pt x="41046" y="96520"/>
                </a:moveTo>
                <a:lnTo>
                  <a:pt x="41211" y="95250"/>
                </a:lnTo>
                <a:lnTo>
                  <a:pt x="41866" y="95250"/>
                </a:lnTo>
                <a:lnTo>
                  <a:pt x="41046" y="96520"/>
                </a:lnTo>
                <a:close/>
              </a:path>
              <a:path w="64769" h="768350">
                <a:moveTo>
                  <a:pt x="23520" y="132079"/>
                </a:moveTo>
                <a:lnTo>
                  <a:pt x="23901" y="129539"/>
                </a:lnTo>
                <a:lnTo>
                  <a:pt x="23961" y="131053"/>
                </a:lnTo>
                <a:lnTo>
                  <a:pt x="23520" y="132079"/>
                </a:lnTo>
                <a:close/>
              </a:path>
              <a:path w="64769" h="768350">
                <a:moveTo>
                  <a:pt x="23961" y="131053"/>
                </a:moveTo>
                <a:lnTo>
                  <a:pt x="23901" y="129539"/>
                </a:lnTo>
                <a:lnTo>
                  <a:pt x="24612" y="129539"/>
                </a:lnTo>
                <a:lnTo>
                  <a:pt x="23961" y="131053"/>
                </a:lnTo>
                <a:close/>
              </a:path>
              <a:path w="64769" h="768350">
                <a:moveTo>
                  <a:pt x="24003" y="132079"/>
                </a:moveTo>
                <a:lnTo>
                  <a:pt x="23520" y="132079"/>
                </a:lnTo>
                <a:lnTo>
                  <a:pt x="23961" y="131053"/>
                </a:lnTo>
                <a:lnTo>
                  <a:pt x="24003" y="132079"/>
                </a:lnTo>
                <a:close/>
              </a:path>
              <a:path w="64769" h="768350">
                <a:moveTo>
                  <a:pt x="29599" y="177800"/>
                </a:moveTo>
                <a:lnTo>
                  <a:pt x="29362" y="177800"/>
                </a:lnTo>
                <a:lnTo>
                  <a:pt x="29337" y="176529"/>
                </a:lnTo>
                <a:lnTo>
                  <a:pt x="29599" y="177800"/>
                </a:lnTo>
                <a:close/>
              </a:path>
              <a:path w="64769" h="768350">
                <a:moveTo>
                  <a:pt x="63652" y="316229"/>
                </a:moveTo>
                <a:lnTo>
                  <a:pt x="54152" y="316229"/>
                </a:lnTo>
                <a:lnTo>
                  <a:pt x="54152" y="314960"/>
                </a:lnTo>
                <a:lnTo>
                  <a:pt x="54038" y="308610"/>
                </a:lnTo>
                <a:lnTo>
                  <a:pt x="53644" y="300989"/>
                </a:lnTo>
                <a:lnTo>
                  <a:pt x="53022" y="294639"/>
                </a:lnTo>
                <a:lnTo>
                  <a:pt x="52158" y="287020"/>
                </a:lnTo>
                <a:lnTo>
                  <a:pt x="51104" y="280670"/>
                </a:lnTo>
                <a:lnTo>
                  <a:pt x="49860" y="275589"/>
                </a:lnTo>
                <a:lnTo>
                  <a:pt x="48450" y="269239"/>
                </a:lnTo>
                <a:lnTo>
                  <a:pt x="46888" y="262889"/>
                </a:lnTo>
                <a:lnTo>
                  <a:pt x="43370" y="251460"/>
                </a:lnTo>
                <a:lnTo>
                  <a:pt x="39509" y="240029"/>
                </a:lnTo>
                <a:lnTo>
                  <a:pt x="49384" y="240029"/>
                </a:lnTo>
                <a:lnTo>
                  <a:pt x="60502" y="279400"/>
                </a:lnTo>
                <a:lnTo>
                  <a:pt x="63563" y="307339"/>
                </a:lnTo>
                <a:lnTo>
                  <a:pt x="63652" y="316229"/>
                </a:lnTo>
                <a:close/>
              </a:path>
              <a:path w="64769" h="768350">
                <a:moveTo>
                  <a:pt x="54142" y="315527"/>
                </a:moveTo>
                <a:lnTo>
                  <a:pt x="54133" y="314960"/>
                </a:lnTo>
                <a:lnTo>
                  <a:pt x="54142" y="315527"/>
                </a:lnTo>
                <a:close/>
              </a:path>
              <a:path w="64769" h="768350">
                <a:moveTo>
                  <a:pt x="58151" y="363220"/>
                </a:moveTo>
                <a:lnTo>
                  <a:pt x="48615" y="363220"/>
                </a:lnTo>
                <a:lnTo>
                  <a:pt x="50546" y="354329"/>
                </a:lnTo>
                <a:lnTo>
                  <a:pt x="51612" y="349250"/>
                </a:lnTo>
                <a:lnTo>
                  <a:pt x="52730" y="340360"/>
                </a:lnTo>
                <a:lnTo>
                  <a:pt x="53517" y="331470"/>
                </a:lnTo>
                <a:lnTo>
                  <a:pt x="53987" y="323850"/>
                </a:lnTo>
                <a:lnTo>
                  <a:pt x="54142" y="315527"/>
                </a:lnTo>
                <a:lnTo>
                  <a:pt x="54152" y="316229"/>
                </a:lnTo>
                <a:lnTo>
                  <a:pt x="63652" y="316229"/>
                </a:lnTo>
                <a:lnTo>
                  <a:pt x="63500" y="323850"/>
                </a:lnTo>
                <a:lnTo>
                  <a:pt x="63004" y="332739"/>
                </a:lnTo>
                <a:lnTo>
                  <a:pt x="62179" y="341629"/>
                </a:lnTo>
                <a:lnTo>
                  <a:pt x="60960" y="350520"/>
                </a:lnTo>
                <a:lnTo>
                  <a:pt x="59791" y="356870"/>
                </a:lnTo>
                <a:lnTo>
                  <a:pt x="58151" y="363220"/>
                </a:lnTo>
                <a:close/>
              </a:path>
              <a:path w="64769" h="768350">
                <a:moveTo>
                  <a:pt x="41781" y="626788"/>
                </a:moveTo>
                <a:lnTo>
                  <a:pt x="38227" y="622300"/>
                </a:lnTo>
                <a:lnTo>
                  <a:pt x="33667" y="617220"/>
                </a:lnTo>
                <a:lnTo>
                  <a:pt x="29641" y="613410"/>
                </a:lnTo>
                <a:lnTo>
                  <a:pt x="25755" y="608329"/>
                </a:lnTo>
                <a:lnTo>
                  <a:pt x="22364" y="603250"/>
                </a:lnTo>
                <a:lnTo>
                  <a:pt x="19304" y="598170"/>
                </a:lnTo>
                <a:lnTo>
                  <a:pt x="16560" y="591820"/>
                </a:lnTo>
                <a:lnTo>
                  <a:pt x="14096" y="586739"/>
                </a:lnTo>
                <a:lnTo>
                  <a:pt x="3149" y="546100"/>
                </a:lnTo>
                <a:lnTo>
                  <a:pt x="0" y="527050"/>
                </a:lnTo>
                <a:lnTo>
                  <a:pt x="139" y="525779"/>
                </a:lnTo>
                <a:lnTo>
                  <a:pt x="26416" y="438150"/>
                </a:lnTo>
                <a:lnTo>
                  <a:pt x="35115" y="410210"/>
                </a:lnTo>
                <a:lnTo>
                  <a:pt x="42824" y="383539"/>
                </a:lnTo>
                <a:lnTo>
                  <a:pt x="48641" y="361950"/>
                </a:lnTo>
                <a:lnTo>
                  <a:pt x="48615" y="363220"/>
                </a:lnTo>
                <a:lnTo>
                  <a:pt x="58151" y="363220"/>
                </a:lnTo>
                <a:lnTo>
                  <a:pt x="57823" y="364489"/>
                </a:lnTo>
                <a:lnTo>
                  <a:pt x="51955" y="386079"/>
                </a:lnTo>
                <a:lnTo>
                  <a:pt x="44221" y="412750"/>
                </a:lnTo>
                <a:lnTo>
                  <a:pt x="35521" y="440689"/>
                </a:lnTo>
                <a:lnTo>
                  <a:pt x="18884" y="495300"/>
                </a:lnTo>
                <a:lnTo>
                  <a:pt x="12776" y="515620"/>
                </a:lnTo>
                <a:lnTo>
                  <a:pt x="10680" y="523239"/>
                </a:lnTo>
                <a:lnTo>
                  <a:pt x="9715" y="527050"/>
                </a:lnTo>
                <a:lnTo>
                  <a:pt x="9461" y="527050"/>
                </a:lnTo>
                <a:lnTo>
                  <a:pt x="9385" y="528320"/>
                </a:lnTo>
                <a:lnTo>
                  <a:pt x="9681" y="528320"/>
                </a:lnTo>
                <a:lnTo>
                  <a:pt x="12534" y="544829"/>
                </a:lnTo>
                <a:lnTo>
                  <a:pt x="14058" y="552450"/>
                </a:lnTo>
                <a:lnTo>
                  <a:pt x="15633" y="560070"/>
                </a:lnTo>
                <a:lnTo>
                  <a:pt x="17271" y="566420"/>
                </a:lnTo>
                <a:lnTo>
                  <a:pt x="19024" y="572770"/>
                </a:lnTo>
                <a:lnTo>
                  <a:pt x="20916" y="577850"/>
                </a:lnTo>
                <a:lnTo>
                  <a:pt x="22987" y="582929"/>
                </a:lnTo>
                <a:lnTo>
                  <a:pt x="25247" y="588010"/>
                </a:lnTo>
                <a:lnTo>
                  <a:pt x="27749" y="593089"/>
                </a:lnTo>
                <a:lnTo>
                  <a:pt x="30543" y="598170"/>
                </a:lnTo>
                <a:lnTo>
                  <a:pt x="30391" y="598170"/>
                </a:lnTo>
                <a:lnTo>
                  <a:pt x="33642" y="601979"/>
                </a:lnTo>
                <a:lnTo>
                  <a:pt x="33502" y="601979"/>
                </a:lnTo>
                <a:lnTo>
                  <a:pt x="37122" y="607060"/>
                </a:lnTo>
                <a:lnTo>
                  <a:pt x="36982" y="607060"/>
                </a:lnTo>
                <a:lnTo>
                  <a:pt x="40995" y="612139"/>
                </a:lnTo>
                <a:lnTo>
                  <a:pt x="45326" y="615950"/>
                </a:lnTo>
                <a:lnTo>
                  <a:pt x="50139" y="621029"/>
                </a:lnTo>
                <a:lnTo>
                  <a:pt x="50927" y="622300"/>
                </a:lnTo>
                <a:lnTo>
                  <a:pt x="51371" y="623570"/>
                </a:lnTo>
                <a:lnTo>
                  <a:pt x="51447" y="624839"/>
                </a:lnTo>
                <a:lnTo>
                  <a:pt x="41960" y="624839"/>
                </a:lnTo>
                <a:lnTo>
                  <a:pt x="41781" y="626788"/>
                </a:lnTo>
                <a:close/>
              </a:path>
              <a:path w="64769" h="768350">
                <a:moveTo>
                  <a:pt x="9385" y="528320"/>
                </a:moveTo>
                <a:lnTo>
                  <a:pt x="9461" y="527050"/>
                </a:lnTo>
                <a:lnTo>
                  <a:pt x="9562" y="527636"/>
                </a:lnTo>
                <a:lnTo>
                  <a:pt x="9385" y="528320"/>
                </a:lnTo>
                <a:close/>
              </a:path>
              <a:path w="64769" h="768350">
                <a:moveTo>
                  <a:pt x="9562" y="527636"/>
                </a:moveTo>
                <a:lnTo>
                  <a:pt x="9461" y="527050"/>
                </a:lnTo>
                <a:lnTo>
                  <a:pt x="9715" y="527050"/>
                </a:lnTo>
                <a:lnTo>
                  <a:pt x="9562" y="527636"/>
                </a:lnTo>
                <a:close/>
              </a:path>
              <a:path w="64769" h="768350">
                <a:moveTo>
                  <a:pt x="9681" y="528320"/>
                </a:moveTo>
                <a:lnTo>
                  <a:pt x="9385" y="528320"/>
                </a:lnTo>
                <a:lnTo>
                  <a:pt x="9562" y="527636"/>
                </a:lnTo>
                <a:lnTo>
                  <a:pt x="9681" y="528320"/>
                </a:lnTo>
                <a:close/>
              </a:path>
              <a:path w="64769" h="768350">
                <a:moveTo>
                  <a:pt x="43256" y="628650"/>
                </a:moveTo>
                <a:lnTo>
                  <a:pt x="41781" y="626788"/>
                </a:lnTo>
                <a:lnTo>
                  <a:pt x="41960" y="624839"/>
                </a:lnTo>
                <a:lnTo>
                  <a:pt x="43256" y="628650"/>
                </a:lnTo>
                <a:close/>
              </a:path>
              <a:path w="64769" h="768350">
                <a:moveTo>
                  <a:pt x="51125" y="628650"/>
                </a:moveTo>
                <a:lnTo>
                  <a:pt x="43256" y="628650"/>
                </a:lnTo>
                <a:lnTo>
                  <a:pt x="41960" y="624839"/>
                </a:lnTo>
                <a:lnTo>
                  <a:pt x="51447" y="624839"/>
                </a:lnTo>
                <a:lnTo>
                  <a:pt x="51125" y="628650"/>
                </a:lnTo>
                <a:close/>
              </a:path>
              <a:path w="64769" h="768350">
                <a:moveTo>
                  <a:pt x="55791" y="768350"/>
                </a:moveTo>
                <a:lnTo>
                  <a:pt x="38646" y="731520"/>
                </a:lnTo>
                <a:lnTo>
                  <a:pt x="35052" y="704850"/>
                </a:lnTo>
                <a:lnTo>
                  <a:pt x="35140" y="695960"/>
                </a:lnTo>
                <a:lnTo>
                  <a:pt x="35598" y="688339"/>
                </a:lnTo>
                <a:lnTo>
                  <a:pt x="36334" y="679450"/>
                </a:lnTo>
                <a:lnTo>
                  <a:pt x="37287" y="669289"/>
                </a:lnTo>
                <a:lnTo>
                  <a:pt x="39585" y="648970"/>
                </a:lnTo>
                <a:lnTo>
                  <a:pt x="40792" y="637539"/>
                </a:lnTo>
                <a:lnTo>
                  <a:pt x="41781" y="626788"/>
                </a:lnTo>
                <a:lnTo>
                  <a:pt x="43256" y="628650"/>
                </a:lnTo>
                <a:lnTo>
                  <a:pt x="51125" y="628650"/>
                </a:lnTo>
                <a:lnTo>
                  <a:pt x="50266" y="638810"/>
                </a:lnTo>
                <a:lnTo>
                  <a:pt x="49047" y="650239"/>
                </a:lnTo>
                <a:lnTo>
                  <a:pt x="46748" y="670560"/>
                </a:lnTo>
                <a:lnTo>
                  <a:pt x="45808" y="679450"/>
                </a:lnTo>
                <a:lnTo>
                  <a:pt x="45085" y="688339"/>
                </a:lnTo>
                <a:lnTo>
                  <a:pt x="44653" y="695960"/>
                </a:lnTo>
                <a:lnTo>
                  <a:pt x="44564" y="703579"/>
                </a:lnTo>
                <a:lnTo>
                  <a:pt x="44907" y="711200"/>
                </a:lnTo>
                <a:lnTo>
                  <a:pt x="45237" y="715010"/>
                </a:lnTo>
                <a:lnTo>
                  <a:pt x="45694" y="718820"/>
                </a:lnTo>
                <a:lnTo>
                  <a:pt x="45863" y="718820"/>
                </a:lnTo>
                <a:lnTo>
                  <a:pt x="46278" y="721360"/>
                </a:lnTo>
                <a:lnTo>
                  <a:pt x="47002" y="725170"/>
                </a:lnTo>
                <a:lnTo>
                  <a:pt x="47879" y="728979"/>
                </a:lnTo>
                <a:lnTo>
                  <a:pt x="48907" y="731520"/>
                </a:lnTo>
                <a:lnTo>
                  <a:pt x="51511" y="739139"/>
                </a:lnTo>
                <a:lnTo>
                  <a:pt x="51384" y="739139"/>
                </a:lnTo>
                <a:lnTo>
                  <a:pt x="54825" y="746760"/>
                </a:lnTo>
                <a:lnTo>
                  <a:pt x="54686" y="746760"/>
                </a:lnTo>
                <a:lnTo>
                  <a:pt x="58953" y="754379"/>
                </a:lnTo>
                <a:lnTo>
                  <a:pt x="58826" y="754379"/>
                </a:lnTo>
                <a:lnTo>
                  <a:pt x="63969" y="763270"/>
                </a:lnTo>
                <a:lnTo>
                  <a:pt x="55791" y="768350"/>
                </a:lnTo>
                <a:close/>
              </a:path>
              <a:path w="64769" h="768350">
                <a:moveTo>
                  <a:pt x="45863" y="718820"/>
                </a:moveTo>
                <a:lnTo>
                  <a:pt x="45694" y="718820"/>
                </a:lnTo>
                <a:lnTo>
                  <a:pt x="45656" y="717550"/>
                </a:lnTo>
                <a:lnTo>
                  <a:pt x="45863" y="718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1835226" y="5472633"/>
            <a:ext cx="33045" cy="5151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2563738" y="5472633"/>
            <a:ext cx="36525" cy="5152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211887" y="5472633"/>
            <a:ext cx="33045" cy="5151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750311" y="5472633"/>
            <a:ext cx="36511" cy="5152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3533406" y="5472633"/>
            <a:ext cx="33045" cy="5151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7914767" y="5472633"/>
            <a:ext cx="33045" cy="51511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9864788" y="5472633"/>
            <a:ext cx="33045" cy="51511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1249654" y="2482723"/>
            <a:ext cx="3741420" cy="2246629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75" y="1533144"/>
            <a:ext cx="7891780" cy="485140"/>
          </a:xfrm>
          <a:custGeom>
            <a:avLst/>
            <a:gdLst/>
            <a:ahLst/>
            <a:cxnLst/>
            <a:rect l="l" t="t" r="r" b="b"/>
            <a:pathLst>
              <a:path w="7891780" h="485139">
                <a:moveTo>
                  <a:pt x="7810500" y="484631"/>
                </a:moveTo>
                <a:lnTo>
                  <a:pt x="80772" y="484631"/>
                </a:lnTo>
                <a:lnTo>
                  <a:pt x="49549" y="478326"/>
                </a:lnTo>
                <a:lnTo>
                  <a:pt x="23945" y="461029"/>
                </a:lnTo>
                <a:lnTo>
                  <a:pt x="6562" y="435340"/>
                </a:lnTo>
                <a:lnTo>
                  <a:pt x="0" y="403859"/>
                </a:lnTo>
                <a:lnTo>
                  <a:pt x="0" y="80771"/>
                </a:lnTo>
                <a:lnTo>
                  <a:pt x="6562" y="49268"/>
                </a:lnTo>
                <a:lnTo>
                  <a:pt x="23945" y="23569"/>
                </a:lnTo>
                <a:lnTo>
                  <a:pt x="49549" y="6278"/>
                </a:lnTo>
                <a:lnTo>
                  <a:pt x="80772" y="0"/>
                </a:lnTo>
                <a:lnTo>
                  <a:pt x="7810500" y="0"/>
                </a:lnTo>
                <a:lnTo>
                  <a:pt x="7842053" y="6278"/>
                </a:lnTo>
                <a:lnTo>
                  <a:pt x="7867769" y="23569"/>
                </a:lnTo>
                <a:lnTo>
                  <a:pt x="7885043" y="49268"/>
                </a:lnTo>
                <a:lnTo>
                  <a:pt x="7891272" y="80771"/>
                </a:lnTo>
                <a:lnTo>
                  <a:pt x="7891272" y="403859"/>
                </a:lnTo>
                <a:lnTo>
                  <a:pt x="7885043" y="435340"/>
                </a:lnTo>
                <a:lnTo>
                  <a:pt x="7867769" y="461029"/>
                </a:lnTo>
                <a:lnTo>
                  <a:pt x="7842053" y="478326"/>
                </a:lnTo>
                <a:lnTo>
                  <a:pt x="7810500" y="48463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51521" y="1513966"/>
            <a:ext cx="7929245" cy="521970"/>
          </a:xfrm>
          <a:custGeom>
            <a:avLst/>
            <a:gdLst/>
            <a:ahLst/>
            <a:cxnLst/>
            <a:rect l="l" t="t" r="r" b="b"/>
            <a:pathLst>
              <a:path w="7929245" h="521969">
                <a:moveTo>
                  <a:pt x="7849336" y="520700"/>
                </a:moveTo>
                <a:lnTo>
                  <a:pt x="79628" y="520700"/>
                </a:lnTo>
                <a:lnTo>
                  <a:pt x="70053" y="518160"/>
                </a:lnTo>
                <a:lnTo>
                  <a:pt x="65405" y="515620"/>
                </a:lnTo>
                <a:lnTo>
                  <a:pt x="56438" y="513080"/>
                </a:lnTo>
                <a:lnTo>
                  <a:pt x="36207" y="499110"/>
                </a:lnTo>
                <a:lnTo>
                  <a:pt x="32588" y="496570"/>
                </a:lnTo>
                <a:lnTo>
                  <a:pt x="29121" y="492760"/>
                </a:lnTo>
                <a:lnTo>
                  <a:pt x="25819" y="490220"/>
                </a:lnTo>
                <a:lnTo>
                  <a:pt x="22682" y="486410"/>
                </a:lnTo>
                <a:lnTo>
                  <a:pt x="19723" y="482600"/>
                </a:lnTo>
                <a:lnTo>
                  <a:pt x="16941" y="478790"/>
                </a:lnTo>
                <a:lnTo>
                  <a:pt x="14338" y="473710"/>
                </a:lnTo>
                <a:lnTo>
                  <a:pt x="11937" y="469900"/>
                </a:lnTo>
                <a:lnTo>
                  <a:pt x="9728" y="466090"/>
                </a:lnTo>
                <a:lnTo>
                  <a:pt x="7734" y="461010"/>
                </a:lnTo>
                <a:lnTo>
                  <a:pt x="5943" y="457200"/>
                </a:lnTo>
                <a:lnTo>
                  <a:pt x="4368" y="452120"/>
                </a:lnTo>
                <a:lnTo>
                  <a:pt x="3022" y="447040"/>
                </a:lnTo>
                <a:lnTo>
                  <a:pt x="1905" y="441960"/>
                </a:lnTo>
                <a:lnTo>
                  <a:pt x="1028" y="438150"/>
                </a:lnTo>
                <a:lnTo>
                  <a:pt x="393" y="433070"/>
                </a:lnTo>
                <a:lnTo>
                  <a:pt x="98" y="429260"/>
                </a:lnTo>
                <a:lnTo>
                  <a:pt x="0" y="93980"/>
                </a:lnTo>
                <a:lnTo>
                  <a:pt x="393" y="88900"/>
                </a:lnTo>
                <a:lnTo>
                  <a:pt x="1028" y="83820"/>
                </a:lnTo>
                <a:lnTo>
                  <a:pt x="1905" y="78740"/>
                </a:lnTo>
                <a:lnTo>
                  <a:pt x="3022" y="73660"/>
                </a:lnTo>
                <a:lnTo>
                  <a:pt x="4368" y="69850"/>
                </a:lnTo>
                <a:lnTo>
                  <a:pt x="5943" y="64770"/>
                </a:lnTo>
                <a:lnTo>
                  <a:pt x="7734" y="60960"/>
                </a:lnTo>
                <a:lnTo>
                  <a:pt x="9728" y="55880"/>
                </a:lnTo>
                <a:lnTo>
                  <a:pt x="11937" y="52070"/>
                </a:lnTo>
                <a:lnTo>
                  <a:pt x="29121" y="29210"/>
                </a:lnTo>
                <a:lnTo>
                  <a:pt x="32588" y="25400"/>
                </a:lnTo>
                <a:lnTo>
                  <a:pt x="60858" y="7620"/>
                </a:lnTo>
                <a:lnTo>
                  <a:pt x="65405" y="5080"/>
                </a:lnTo>
                <a:lnTo>
                  <a:pt x="74790" y="2540"/>
                </a:lnTo>
                <a:lnTo>
                  <a:pt x="84556" y="0"/>
                </a:lnTo>
                <a:lnTo>
                  <a:pt x="7844421" y="0"/>
                </a:lnTo>
                <a:lnTo>
                  <a:pt x="7858925" y="3810"/>
                </a:lnTo>
                <a:lnTo>
                  <a:pt x="7863573" y="5080"/>
                </a:lnTo>
                <a:lnTo>
                  <a:pt x="7868107" y="7620"/>
                </a:lnTo>
                <a:lnTo>
                  <a:pt x="7872539" y="8890"/>
                </a:lnTo>
                <a:lnTo>
                  <a:pt x="7899844" y="29210"/>
                </a:lnTo>
                <a:lnTo>
                  <a:pt x="7903146" y="31750"/>
                </a:lnTo>
                <a:lnTo>
                  <a:pt x="7906283" y="35560"/>
                </a:lnTo>
                <a:lnTo>
                  <a:pt x="7907274" y="36830"/>
                </a:lnTo>
                <a:lnTo>
                  <a:pt x="100215" y="36830"/>
                </a:lnTo>
                <a:lnTo>
                  <a:pt x="96062" y="38100"/>
                </a:lnTo>
                <a:lnTo>
                  <a:pt x="87731" y="38100"/>
                </a:lnTo>
                <a:lnTo>
                  <a:pt x="83832" y="39370"/>
                </a:lnTo>
                <a:lnTo>
                  <a:pt x="84747" y="39370"/>
                </a:lnTo>
                <a:lnTo>
                  <a:pt x="80911" y="40640"/>
                </a:lnTo>
                <a:lnTo>
                  <a:pt x="78943" y="40640"/>
                </a:lnTo>
                <a:lnTo>
                  <a:pt x="75272" y="41910"/>
                </a:lnTo>
                <a:lnTo>
                  <a:pt x="76136" y="41910"/>
                </a:lnTo>
                <a:lnTo>
                  <a:pt x="72555" y="43180"/>
                </a:lnTo>
                <a:lnTo>
                  <a:pt x="73393" y="43180"/>
                </a:lnTo>
                <a:lnTo>
                  <a:pt x="71647" y="44450"/>
                </a:lnTo>
                <a:lnTo>
                  <a:pt x="70713" y="44450"/>
                </a:lnTo>
                <a:lnTo>
                  <a:pt x="69024" y="45720"/>
                </a:lnTo>
                <a:lnTo>
                  <a:pt x="68122" y="45720"/>
                </a:lnTo>
                <a:lnTo>
                  <a:pt x="64833" y="48260"/>
                </a:lnTo>
                <a:lnTo>
                  <a:pt x="65595" y="48260"/>
                </a:lnTo>
                <a:lnTo>
                  <a:pt x="62433" y="49530"/>
                </a:lnTo>
                <a:lnTo>
                  <a:pt x="63157" y="49530"/>
                </a:lnTo>
                <a:lnTo>
                  <a:pt x="61633" y="50800"/>
                </a:lnTo>
                <a:lnTo>
                  <a:pt x="60807" y="50800"/>
                </a:lnTo>
                <a:lnTo>
                  <a:pt x="57873" y="53340"/>
                </a:lnTo>
                <a:lnTo>
                  <a:pt x="58546" y="53340"/>
                </a:lnTo>
                <a:lnTo>
                  <a:pt x="57143" y="54610"/>
                </a:lnTo>
                <a:lnTo>
                  <a:pt x="56387" y="54610"/>
                </a:lnTo>
                <a:lnTo>
                  <a:pt x="54601" y="57150"/>
                </a:lnTo>
                <a:lnTo>
                  <a:pt x="54317" y="57150"/>
                </a:lnTo>
                <a:lnTo>
                  <a:pt x="51777" y="59690"/>
                </a:lnTo>
                <a:lnTo>
                  <a:pt x="52362" y="59690"/>
                </a:lnTo>
                <a:lnTo>
                  <a:pt x="49961" y="62230"/>
                </a:lnTo>
                <a:lnTo>
                  <a:pt x="50507" y="62230"/>
                </a:lnTo>
                <a:lnTo>
                  <a:pt x="48259" y="64770"/>
                </a:lnTo>
                <a:lnTo>
                  <a:pt x="48768" y="64770"/>
                </a:lnTo>
                <a:lnTo>
                  <a:pt x="46659" y="67310"/>
                </a:lnTo>
                <a:lnTo>
                  <a:pt x="47142" y="67310"/>
                </a:lnTo>
                <a:lnTo>
                  <a:pt x="45199" y="69850"/>
                </a:lnTo>
                <a:lnTo>
                  <a:pt x="45643" y="69850"/>
                </a:lnTo>
                <a:lnTo>
                  <a:pt x="43853" y="72390"/>
                </a:lnTo>
                <a:lnTo>
                  <a:pt x="44259" y="72390"/>
                </a:lnTo>
                <a:lnTo>
                  <a:pt x="43175" y="74930"/>
                </a:lnTo>
                <a:lnTo>
                  <a:pt x="43002" y="74930"/>
                </a:lnTo>
                <a:lnTo>
                  <a:pt x="42037" y="77470"/>
                </a:lnTo>
                <a:lnTo>
                  <a:pt x="41871" y="77470"/>
                </a:lnTo>
                <a:lnTo>
                  <a:pt x="41025" y="80010"/>
                </a:lnTo>
                <a:lnTo>
                  <a:pt x="40893" y="80010"/>
                </a:lnTo>
                <a:lnTo>
                  <a:pt x="39801" y="83820"/>
                </a:lnTo>
                <a:lnTo>
                  <a:pt x="40030" y="83820"/>
                </a:lnTo>
                <a:lnTo>
                  <a:pt x="39429" y="86360"/>
                </a:lnTo>
                <a:lnTo>
                  <a:pt x="38845" y="88900"/>
                </a:lnTo>
                <a:lnTo>
                  <a:pt x="38639" y="89905"/>
                </a:lnTo>
                <a:lnTo>
                  <a:pt x="38630" y="90170"/>
                </a:lnTo>
                <a:lnTo>
                  <a:pt x="38369" y="92710"/>
                </a:lnTo>
                <a:lnTo>
                  <a:pt x="38129" y="95250"/>
                </a:lnTo>
                <a:lnTo>
                  <a:pt x="37985" y="99060"/>
                </a:lnTo>
                <a:lnTo>
                  <a:pt x="37973" y="421640"/>
                </a:lnTo>
                <a:lnTo>
                  <a:pt x="38023" y="425450"/>
                </a:lnTo>
                <a:lnTo>
                  <a:pt x="38341" y="429260"/>
                </a:lnTo>
                <a:lnTo>
                  <a:pt x="38760" y="431800"/>
                </a:lnTo>
                <a:lnTo>
                  <a:pt x="38608" y="431800"/>
                </a:lnTo>
                <a:lnTo>
                  <a:pt x="39319" y="435610"/>
                </a:lnTo>
                <a:lnTo>
                  <a:pt x="40030" y="438150"/>
                </a:lnTo>
                <a:lnTo>
                  <a:pt x="40165" y="438150"/>
                </a:lnTo>
                <a:lnTo>
                  <a:pt x="40893" y="440690"/>
                </a:lnTo>
                <a:lnTo>
                  <a:pt x="40601" y="440690"/>
                </a:lnTo>
                <a:lnTo>
                  <a:pt x="41871" y="444500"/>
                </a:lnTo>
                <a:lnTo>
                  <a:pt x="42037" y="444500"/>
                </a:lnTo>
                <a:lnTo>
                  <a:pt x="43002" y="447040"/>
                </a:lnTo>
                <a:lnTo>
                  <a:pt x="43175" y="447040"/>
                </a:lnTo>
                <a:lnTo>
                  <a:pt x="44259" y="449580"/>
                </a:lnTo>
                <a:lnTo>
                  <a:pt x="44450" y="449580"/>
                </a:lnTo>
                <a:lnTo>
                  <a:pt x="45643" y="452120"/>
                </a:lnTo>
                <a:lnTo>
                  <a:pt x="45847" y="452120"/>
                </a:lnTo>
                <a:lnTo>
                  <a:pt x="47142" y="454660"/>
                </a:lnTo>
                <a:lnTo>
                  <a:pt x="46659" y="454660"/>
                </a:lnTo>
                <a:lnTo>
                  <a:pt x="48768" y="457200"/>
                </a:lnTo>
                <a:lnTo>
                  <a:pt x="48259" y="457200"/>
                </a:lnTo>
                <a:lnTo>
                  <a:pt x="50507" y="459740"/>
                </a:lnTo>
                <a:lnTo>
                  <a:pt x="50761" y="459740"/>
                </a:lnTo>
                <a:lnTo>
                  <a:pt x="52362" y="462280"/>
                </a:lnTo>
                <a:lnTo>
                  <a:pt x="52624" y="462280"/>
                </a:lnTo>
                <a:lnTo>
                  <a:pt x="54317" y="464820"/>
                </a:lnTo>
                <a:lnTo>
                  <a:pt x="55048" y="464820"/>
                </a:lnTo>
                <a:lnTo>
                  <a:pt x="56387" y="466090"/>
                </a:lnTo>
                <a:lnTo>
                  <a:pt x="55740" y="466090"/>
                </a:lnTo>
                <a:lnTo>
                  <a:pt x="58546" y="468630"/>
                </a:lnTo>
                <a:lnTo>
                  <a:pt x="59340" y="468630"/>
                </a:lnTo>
                <a:lnTo>
                  <a:pt x="60807" y="469900"/>
                </a:lnTo>
                <a:lnTo>
                  <a:pt x="60109" y="469900"/>
                </a:lnTo>
                <a:lnTo>
                  <a:pt x="63157" y="472440"/>
                </a:lnTo>
                <a:lnTo>
                  <a:pt x="64014" y="472440"/>
                </a:lnTo>
                <a:lnTo>
                  <a:pt x="65595" y="473710"/>
                </a:lnTo>
                <a:lnTo>
                  <a:pt x="64833" y="473710"/>
                </a:lnTo>
                <a:lnTo>
                  <a:pt x="68122" y="474980"/>
                </a:lnTo>
                <a:lnTo>
                  <a:pt x="67335" y="474980"/>
                </a:lnTo>
                <a:lnTo>
                  <a:pt x="70713" y="477520"/>
                </a:lnTo>
                <a:lnTo>
                  <a:pt x="71647" y="477520"/>
                </a:lnTo>
                <a:lnTo>
                  <a:pt x="73393" y="478790"/>
                </a:lnTo>
                <a:lnTo>
                  <a:pt x="74345" y="478790"/>
                </a:lnTo>
                <a:lnTo>
                  <a:pt x="76136" y="480060"/>
                </a:lnTo>
                <a:lnTo>
                  <a:pt x="78054" y="480060"/>
                </a:lnTo>
                <a:lnTo>
                  <a:pt x="81813" y="481330"/>
                </a:lnTo>
                <a:lnTo>
                  <a:pt x="80911" y="481330"/>
                </a:lnTo>
                <a:lnTo>
                  <a:pt x="84747" y="482600"/>
                </a:lnTo>
                <a:lnTo>
                  <a:pt x="86804" y="482600"/>
                </a:lnTo>
                <a:lnTo>
                  <a:pt x="90779" y="483870"/>
                </a:lnTo>
                <a:lnTo>
                  <a:pt x="7908264" y="483870"/>
                </a:lnTo>
                <a:lnTo>
                  <a:pt x="7906283" y="486410"/>
                </a:lnTo>
                <a:lnTo>
                  <a:pt x="7903146" y="490220"/>
                </a:lnTo>
                <a:lnTo>
                  <a:pt x="7899844" y="492760"/>
                </a:lnTo>
                <a:lnTo>
                  <a:pt x="7896390" y="496570"/>
                </a:lnTo>
                <a:lnTo>
                  <a:pt x="7892770" y="499110"/>
                </a:lnTo>
                <a:lnTo>
                  <a:pt x="7888998" y="502920"/>
                </a:lnTo>
                <a:lnTo>
                  <a:pt x="7885087" y="505460"/>
                </a:lnTo>
                <a:lnTo>
                  <a:pt x="7881035" y="508000"/>
                </a:lnTo>
                <a:lnTo>
                  <a:pt x="7876844" y="510540"/>
                </a:lnTo>
                <a:lnTo>
                  <a:pt x="7872539" y="513080"/>
                </a:lnTo>
                <a:lnTo>
                  <a:pt x="7863573" y="515620"/>
                </a:lnTo>
                <a:lnTo>
                  <a:pt x="7858925" y="518160"/>
                </a:lnTo>
                <a:lnTo>
                  <a:pt x="7849336" y="520700"/>
                </a:lnTo>
                <a:close/>
              </a:path>
              <a:path w="7929245" h="521969">
                <a:moveTo>
                  <a:pt x="7829232" y="38100"/>
                </a:moveTo>
                <a:lnTo>
                  <a:pt x="99733" y="38100"/>
                </a:lnTo>
                <a:lnTo>
                  <a:pt x="100215" y="36830"/>
                </a:lnTo>
                <a:lnTo>
                  <a:pt x="7828749" y="36830"/>
                </a:lnTo>
                <a:lnTo>
                  <a:pt x="7829232" y="38100"/>
                </a:lnTo>
                <a:close/>
              </a:path>
              <a:path w="7929245" h="521969">
                <a:moveTo>
                  <a:pt x="7859064" y="45720"/>
                </a:moveTo>
                <a:lnTo>
                  <a:pt x="7855585" y="43180"/>
                </a:lnTo>
                <a:lnTo>
                  <a:pt x="7856423" y="43180"/>
                </a:lnTo>
                <a:lnTo>
                  <a:pt x="7852841" y="41910"/>
                </a:lnTo>
                <a:lnTo>
                  <a:pt x="7853705" y="41910"/>
                </a:lnTo>
                <a:lnTo>
                  <a:pt x="7850035" y="40640"/>
                </a:lnTo>
                <a:lnTo>
                  <a:pt x="7848066" y="40640"/>
                </a:lnTo>
                <a:lnTo>
                  <a:pt x="7844231" y="39370"/>
                </a:lnTo>
                <a:lnTo>
                  <a:pt x="7845145" y="39370"/>
                </a:lnTo>
                <a:lnTo>
                  <a:pt x="7841234" y="38100"/>
                </a:lnTo>
                <a:lnTo>
                  <a:pt x="7832915" y="38100"/>
                </a:lnTo>
                <a:lnTo>
                  <a:pt x="7828749" y="36830"/>
                </a:lnTo>
                <a:lnTo>
                  <a:pt x="7907274" y="36830"/>
                </a:lnTo>
                <a:lnTo>
                  <a:pt x="7909255" y="39370"/>
                </a:lnTo>
                <a:lnTo>
                  <a:pt x="7912036" y="43180"/>
                </a:lnTo>
                <a:lnTo>
                  <a:pt x="7912900" y="44450"/>
                </a:lnTo>
                <a:lnTo>
                  <a:pt x="7858252" y="44450"/>
                </a:lnTo>
                <a:lnTo>
                  <a:pt x="7859064" y="45720"/>
                </a:lnTo>
                <a:close/>
              </a:path>
              <a:path w="7929245" h="521969">
                <a:moveTo>
                  <a:pt x="86804" y="39370"/>
                </a:moveTo>
                <a:lnTo>
                  <a:pt x="87731" y="38100"/>
                </a:lnTo>
                <a:lnTo>
                  <a:pt x="90779" y="38100"/>
                </a:lnTo>
                <a:lnTo>
                  <a:pt x="86804" y="39370"/>
                </a:lnTo>
                <a:close/>
              </a:path>
              <a:path w="7929245" h="521969">
                <a:moveTo>
                  <a:pt x="7842173" y="39370"/>
                </a:moveTo>
                <a:lnTo>
                  <a:pt x="7838186" y="38100"/>
                </a:lnTo>
                <a:lnTo>
                  <a:pt x="7841234" y="38100"/>
                </a:lnTo>
                <a:lnTo>
                  <a:pt x="7842173" y="39370"/>
                </a:lnTo>
                <a:close/>
              </a:path>
              <a:path w="7929245" h="521969">
                <a:moveTo>
                  <a:pt x="78054" y="41910"/>
                </a:moveTo>
                <a:lnTo>
                  <a:pt x="78943" y="40640"/>
                </a:lnTo>
                <a:lnTo>
                  <a:pt x="81813" y="40640"/>
                </a:lnTo>
                <a:lnTo>
                  <a:pt x="78054" y="41910"/>
                </a:lnTo>
                <a:close/>
              </a:path>
              <a:path w="7929245" h="521969">
                <a:moveTo>
                  <a:pt x="7850911" y="41910"/>
                </a:moveTo>
                <a:lnTo>
                  <a:pt x="7847164" y="40640"/>
                </a:lnTo>
                <a:lnTo>
                  <a:pt x="7850035" y="40640"/>
                </a:lnTo>
                <a:lnTo>
                  <a:pt x="7850911" y="41910"/>
                </a:lnTo>
                <a:close/>
              </a:path>
              <a:path w="7929245" h="521969">
                <a:moveTo>
                  <a:pt x="69900" y="45720"/>
                </a:moveTo>
                <a:lnTo>
                  <a:pt x="70713" y="44450"/>
                </a:lnTo>
                <a:lnTo>
                  <a:pt x="71647" y="44450"/>
                </a:lnTo>
                <a:lnTo>
                  <a:pt x="69900" y="45720"/>
                </a:lnTo>
                <a:close/>
              </a:path>
              <a:path w="7929245" h="521969">
                <a:moveTo>
                  <a:pt x="7861642" y="46990"/>
                </a:moveTo>
                <a:lnTo>
                  <a:pt x="7858252" y="44450"/>
                </a:lnTo>
                <a:lnTo>
                  <a:pt x="7912900" y="44450"/>
                </a:lnTo>
                <a:lnTo>
                  <a:pt x="7913763" y="45720"/>
                </a:lnTo>
                <a:lnTo>
                  <a:pt x="7860855" y="45720"/>
                </a:lnTo>
                <a:lnTo>
                  <a:pt x="7861642" y="46990"/>
                </a:lnTo>
                <a:close/>
              </a:path>
              <a:path w="7929245" h="521969">
                <a:moveTo>
                  <a:pt x="67335" y="46990"/>
                </a:moveTo>
                <a:lnTo>
                  <a:pt x="68122" y="45720"/>
                </a:lnTo>
                <a:lnTo>
                  <a:pt x="69024" y="45720"/>
                </a:lnTo>
                <a:lnTo>
                  <a:pt x="67335" y="46990"/>
                </a:lnTo>
                <a:close/>
              </a:path>
              <a:path w="7929245" h="521969">
                <a:moveTo>
                  <a:pt x="7868869" y="52070"/>
                </a:moveTo>
                <a:lnTo>
                  <a:pt x="7865808" y="49530"/>
                </a:lnTo>
                <a:lnTo>
                  <a:pt x="7866545" y="49530"/>
                </a:lnTo>
                <a:lnTo>
                  <a:pt x="7863370" y="48260"/>
                </a:lnTo>
                <a:lnTo>
                  <a:pt x="7864132" y="48260"/>
                </a:lnTo>
                <a:lnTo>
                  <a:pt x="7860855" y="45720"/>
                </a:lnTo>
                <a:lnTo>
                  <a:pt x="7913763" y="45720"/>
                </a:lnTo>
                <a:lnTo>
                  <a:pt x="7914627" y="46990"/>
                </a:lnTo>
                <a:lnTo>
                  <a:pt x="7916437" y="50800"/>
                </a:lnTo>
                <a:lnTo>
                  <a:pt x="7868158" y="50800"/>
                </a:lnTo>
                <a:lnTo>
                  <a:pt x="7868869" y="52070"/>
                </a:lnTo>
                <a:close/>
              </a:path>
              <a:path w="7929245" h="521969">
                <a:moveTo>
                  <a:pt x="60109" y="52070"/>
                </a:moveTo>
                <a:lnTo>
                  <a:pt x="60807" y="50800"/>
                </a:lnTo>
                <a:lnTo>
                  <a:pt x="61633" y="50800"/>
                </a:lnTo>
                <a:lnTo>
                  <a:pt x="60109" y="52070"/>
                </a:lnTo>
                <a:close/>
              </a:path>
              <a:path w="7929245" h="521969">
                <a:moveTo>
                  <a:pt x="7873225" y="55880"/>
                </a:moveTo>
                <a:lnTo>
                  <a:pt x="7870418" y="53340"/>
                </a:lnTo>
                <a:lnTo>
                  <a:pt x="7871091" y="53340"/>
                </a:lnTo>
                <a:lnTo>
                  <a:pt x="7868158" y="50800"/>
                </a:lnTo>
                <a:lnTo>
                  <a:pt x="7916437" y="50800"/>
                </a:lnTo>
                <a:lnTo>
                  <a:pt x="7917040" y="52070"/>
                </a:lnTo>
                <a:lnTo>
                  <a:pt x="7918505" y="54610"/>
                </a:lnTo>
                <a:lnTo>
                  <a:pt x="7872590" y="54610"/>
                </a:lnTo>
                <a:lnTo>
                  <a:pt x="7873225" y="55880"/>
                </a:lnTo>
                <a:close/>
              </a:path>
              <a:path w="7929245" h="521969">
                <a:moveTo>
                  <a:pt x="55740" y="55880"/>
                </a:moveTo>
                <a:lnTo>
                  <a:pt x="56387" y="54610"/>
                </a:lnTo>
                <a:lnTo>
                  <a:pt x="57143" y="54610"/>
                </a:lnTo>
                <a:lnTo>
                  <a:pt x="55740" y="55880"/>
                </a:lnTo>
                <a:close/>
              </a:path>
              <a:path w="7929245" h="521969">
                <a:moveTo>
                  <a:pt x="7875257" y="58420"/>
                </a:moveTo>
                <a:lnTo>
                  <a:pt x="7872590" y="54610"/>
                </a:lnTo>
                <a:lnTo>
                  <a:pt x="7918505" y="54610"/>
                </a:lnTo>
                <a:lnTo>
                  <a:pt x="7919237" y="55880"/>
                </a:lnTo>
                <a:lnTo>
                  <a:pt x="7919739" y="57150"/>
                </a:lnTo>
                <a:lnTo>
                  <a:pt x="7874647" y="57150"/>
                </a:lnTo>
                <a:lnTo>
                  <a:pt x="7875257" y="58420"/>
                </a:lnTo>
                <a:close/>
              </a:path>
              <a:path w="7929245" h="521969">
                <a:moveTo>
                  <a:pt x="53708" y="58420"/>
                </a:moveTo>
                <a:lnTo>
                  <a:pt x="54317" y="57150"/>
                </a:lnTo>
                <a:lnTo>
                  <a:pt x="54601" y="57150"/>
                </a:lnTo>
                <a:lnTo>
                  <a:pt x="53708" y="58420"/>
                </a:lnTo>
                <a:close/>
              </a:path>
              <a:path w="7929245" h="521969">
                <a:moveTo>
                  <a:pt x="7886331" y="76200"/>
                </a:moveTo>
                <a:lnTo>
                  <a:pt x="7884718" y="72390"/>
                </a:lnTo>
                <a:lnTo>
                  <a:pt x="7885112" y="72390"/>
                </a:lnTo>
                <a:lnTo>
                  <a:pt x="7883334" y="69850"/>
                </a:lnTo>
                <a:lnTo>
                  <a:pt x="7883779" y="69850"/>
                </a:lnTo>
                <a:lnTo>
                  <a:pt x="7881835" y="67310"/>
                </a:lnTo>
                <a:lnTo>
                  <a:pt x="7882305" y="67310"/>
                </a:lnTo>
                <a:lnTo>
                  <a:pt x="7880210" y="64770"/>
                </a:lnTo>
                <a:lnTo>
                  <a:pt x="7880718" y="64770"/>
                </a:lnTo>
                <a:lnTo>
                  <a:pt x="7878470" y="62230"/>
                </a:lnTo>
                <a:lnTo>
                  <a:pt x="7879016" y="62230"/>
                </a:lnTo>
                <a:lnTo>
                  <a:pt x="7876616" y="59690"/>
                </a:lnTo>
                <a:lnTo>
                  <a:pt x="7877187" y="59690"/>
                </a:lnTo>
                <a:lnTo>
                  <a:pt x="7874647" y="57150"/>
                </a:lnTo>
                <a:lnTo>
                  <a:pt x="7919739" y="57150"/>
                </a:lnTo>
                <a:lnTo>
                  <a:pt x="7921244" y="60960"/>
                </a:lnTo>
                <a:lnTo>
                  <a:pt x="7923034" y="64770"/>
                </a:lnTo>
                <a:lnTo>
                  <a:pt x="7924609" y="69850"/>
                </a:lnTo>
                <a:lnTo>
                  <a:pt x="7925955" y="73660"/>
                </a:lnTo>
                <a:lnTo>
                  <a:pt x="7926235" y="74930"/>
                </a:lnTo>
                <a:lnTo>
                  <a:pt x="7885976" y="74930"/>
                </a:lnTo>
                <a:lnTo>
                  <a:pt x="7886331" y="76200"/>
                </a:lnTo>
                <a:close/>
              </a:path>
              <a:path w="7929245" h="521969">
                <a:moveTo>
                  <a:pt x="42633" y="76200"/>
                </a:moveTo>
                <a:lnTo>
                  <a:pt x="43002" y="74930"/>
                </a:lnTo>
                <a:lnTo>
                  <a:pt x="43175" y="74930"/>
                </a:lnTo>
                <a:lnTo>
                  <a:pt x="42633" y="76200"/>
                </a:lnTo>
                <a:close/>
              </a:path>
              <a:path w="7929245" h="521969">
                <a:moveTo>
                  <a:pt x="7887423" y="78740"/>
                </a:moveTo>
                <a:lnTo>
                  <a:pt x="7885976" y="74930"/>
                </a:lnTo>
                <a:lnTo>
                  <a:pt x="7926235" y="74930"/>
                </a:lnTo>
                <a:lnTo>
                  <a:pt x="7926793" y="77470"/>
                </a:lnTo>
                <a:lnTo>
                  <a:pt x="7887093" y="77470"/>
                </a:lnTo>
                <a:lnTo>
                  <a:pt x="7887423" y="78740"/>
                </a:lnTo>
                <a:close/>
              </a:path>
              <a:path w="7929245" h="521969">
                <a:moveTo>
                  <a:pt x="41554" y="78740"/>
                </a:moveTo>
                <a:lnTo>
                  <a:pt x="41871" y="77470"/>
                </a:lnTo>
                <a:lnTo>
                  <a:pt x="42037" y="77470"/>
                </a:lnTo>
                <a:lnTo>
                  <a:pt x="41554" y="78740"/>
                </a:lnTo>
                <a:close/>
              </a:path>
              <a:path w="7929245" h="521969">
                <a:moveTo>
                  <a:pt x="7888363" y="81280"/>
                </a:moveTo>
                <a:lnTo>
                  <a:pt x="7887093" y="77470"/>
                </a:lnTo>
                <a:lnTo>
                  <a:pt x="7926793" y="77470"/>
                </a:lnTo>
                <a:lnTo>
                  <a:pt x="7927073" y="78740"/>
                </a:lnTo>
                <a:lnTo>
                  <a:pt x="7927292" y="80010"/>
                </a:lnTo>
                <a:lnTo>
                  <a:pt x="7888084" y="80010"/>
                </a:lnTo>
                <a:lnTo>
                  <a:pt x="7888363" y="81280"/>
                </a:lnTo>
                <a:close/>
              </a:path>
              <a:path w="7929245" h="521969">
                <a:moveTo>
                  <a:pt x="40601" y="81280"/>
                </a:moveTo>
                <a:lnTo>
                  <a:pt x="40893" y="80010"/>
                </a:lnTo>
                <a:lnTo>
                  <a:pt x="41025" y="80010"/>
                </a:lnTo>
                <a:lnTo>
                  <a:pt x="40601" y="81280"/>
                </a:lnTo>
                <a:close/>
              </a:path>
              <a:path w="7929245" h="521969">
                <a:moveTo>
                  <a:pt x="7928679" y="90170"/>
                </a:moveTo>
                <a:lnTo>
                  <a:pt x="7890357" y="90170"/>
                </a:lnTo>
                <a:lnTo>
                  <a:pt x="7890217" y="88900"/>
                </a:lnTo>
                <a:lnTo>
                  <a:pt x="7889646" y="86360"/>
                </a:lnTo>
                <a:lnTo>
                  <a:pt x="7888935" y="83820"/>
                </a:lnTo>
                <a:lnTo>
                  <a:pt x="7889176" y="83820"/>
                </a:lnTo>
                <a:lnTo>
                  <a:pt x="7888084" y="80010"/>
                </a:lnTo>
                <a:lnTo>
                  <a:pt x="7927292" y="80010"/>
                </a:lnTo>
                <a:lnTo>
                  <a:pt x="7927949" y="83820"/>
                </a:lnTo>
                <a:lnTo>
                  <a:pt x="7928584" y="88900"/>
                </a:lnTo>
                <a:lnTo>
                  <a:pt x="7928679" y="90170"/>
                </a:lnTo>
                <a:close/>
              </a:path>
              <a:path w="7929245" h="521969">
                <a:moveTo>
                  <a:pt x="39128" y="87630"/>
                </a:moveTo>
                <a:lnTo>
                  <a:pt x="39319" y="86360"/>
                </a:lnTo>
                <a:lnTo>
                  <a:pt x="39128" y="87630"/>
                </a:lnTo>
                <a:close/>
              </a:path>
              <a:path w="7929245" h="521969">
                <a:moveTo>
                  <a:pt x="7889836" y="87630"/>
                </a:moveTo>
                <a:lnTo>
                  <a:pt x="7889536" y="86360"/>
                </a:lnTo>
                <a:lnTo>
                  <a:pt x="7889836" y="87630"/>
                </a:lnTo>
                <a:close/>
              </a:path>
              <a:path w="7929245" h="521969">
                <a:moveTo>
                  <a:pt x="38657" y="89905"/>
                </a:moveTo>
                <a:lnTo>
                  <a:pt x="38760" y="88900"/>
                </a:lnTo>
                <a:lnTo>
                  <a:pt x="38657" y="89905"/>
                </a:lnTo>
                <a:close/>
              </a:path>
              <a:path w="7929245" h="521969">
                <a:moveTo>
                  <a:pt x="7890330" y="90023"/>
                </a:moveTo>
                <a:lnTo>
                  <a:pt x="7890120" y="88900"/>
                </a:lnTo>
                <a:lnTo>
                  <a:pt x="7890330" y="90023"/>
                </a:lnTo>
                <a:close/>
              </a:path>
              <a:path w="7929245" h="521969">
                <a:moveTo>
                  <a:pt x="38630" y="90170"/>
                </a:moveTo>
                <a:lnTo>
                  <a:pt x="38657" y="89905"/>
                </a:lnTo>
                <a:lnTo>
                  <a:pt x="38630" y="90170"/>
                </a:lnTo>
                <a:close/>
              </a:path>
              <a:path w="7929245" h="521969">
                <a:moveTo>
                  <a:pt x="7929029" y="96520"/>
                </a:moveTo>
                <a:lnTo>
                  <a:pt x="7890941" y="96520"/>
                </a:lnTo>
                <a:lnTo>
                  <a:pt x="7890891" y="95250"/>
                </a:lnTo>
                <a:lnTo>
                  <a:pt x="7890637" y="92710"/>
                </a:lnTo>
                <a:lnTo>
                  <a:pt x="7890330" y="90023"/>
                </a:lnTo>
                <a:lnTo>
                  <a:pt x="7890357" y="90170"/>
                </a:lnTo>
                <a:lnTo>
                  <a:pt x="7928679" y="90170"/>
                </a:lnTo>
                <a:lnTo>
                  <a:pt x="7928870" y="92710"/>
                </a:lnTo>
                <a:lnTo>
                  <a:pt x="7928997" y="95250"/>
                </a:lnTo>
                <a:lnTo>
                  <a:pt x="7929029" y="96520"/>
                </a:lnTo>
                <a:close/>
              </a:path>
              <a:path w="7929245" h="521969">
                <a:moveTo>
                  <a:pt x="38239" y="93980"/>
                </a:moveTo>
                <a:lnTo>
                  <a:pt x="38341" y="92710"/>
                </a:lnTo>
                <a:lnTo>
                  <a:pt x="38239" y="93980"/>
                </a:lnTo>
                <a:close/>
              </a:path>
              <a:path w="7929245" h="521969">
                <a:moveTo>
                  <a:pt x="7890725" y="93980"/>
                </a:moveTo>
                <a:lnTo>
                  <a:pt x="7890598" y="92710"/>
                </a:lnTo>
                <a:lnTo>
                  <a:pt x="7890725" y="93980"/>
                </a:lnTo>
                <a:close/>
              </a:path>
              <a:path w="7929245" h="521969">
                <a:moveTo>
                  <a:pt x="38057" y="96118"/>
                </a:moveTo>
                <a:lnTo>
                  <a:pt x="38074" y="95250"/>
                </a:lnTo>
                <a:lnTo>
                  <a:pt x="38057" y="96118"/>
                </a:lnTo>
                <a:close/>
              </a:path>
              <a:path w="7929245" h="521969">
                <a:moveTo>
                  <a:pt x="7890910" y="96133"/>
                </a:moveTo>
                <a:lnTo>
                  <a:pt x="7890840" y="95250"/>
                </a:lnTo>
                <a:lnTo>
                  <a:pt x="7890910" y="96133"/>
                </a:lnTo>
                <a:close/>
              </a:path>
              <a:path w="7929245" h="521969">
                <a:moveTo>
                  <a:pt x="38049" y="96520"/>
                </a:moveTo>
                <a:lnTo>
                  <a:pt x="38057" y="96118"/>
                </a:lnTo>
                <a:lnTo>
                  <a:pt x="38049" y="96520"/>
                </a:lnTo>
                <a:close/>
              </a:path>
              <a:path w="7929245" h="521969">
                <a:moveTo>
                  <a:pt x="7929092" y="100330"/>
                </a:moveTo>
                <a:lnTo>
                  <a:pt x="7891005" y="100330"/>
                </a:lnTo>
                <a:lnTo>
                  <a:pt x="7890992" y="99060"/>
                </a:lnTo>
                <a:lnTo>
                  <a:pt x="7890910" y="96133"/>
                </a:lnTo>
                <a:lnTo>
                  <a:pt x="7890941" y="96520"/>
                </a:lnTo>
                <a:lnTo>
                  <a:pt x="7929029" y="96520"/>
                </a:lnTo>
                <a:lnTo>
                  <a:pt x="7929092" y="100330"/>
                </a:lnTo>
                <a:close/>
              </a:path>
              <a:path w="7929245" h="521969">
                <a:moveTo>
                  <a:pt x="37985" y="99695"/>
                </a:moveTo>
                <a:lnTo>
                  <a:pt x="37985" y="99060"/>
                </a:lnTo>
                <a:lnTo>
                  <a:pt x="37985" y="99695"/>
                </a:lnTo>
                <a:close/>
              </a:path>
              <a:path w="7929245" h="521969">
                <a:moveTo>
                  <a:pt x="7890992" y="99765"/>
                </a:moveTo>
                <a:lnTo>
                  <a:pt x="7890976" y="99060"/>
                </a:lnTo>
                <a:lnTo>
                  <a:pt x="7890992" y="99765"/>
                </a:lnTo>
                <a:close/>
              </a:path>
              <a:path w="7929245" h="521969">
                <a:moveTo>
                  <a:pt x="7929092" y="422910"/>
                </a:moveTo>
                <a:lnTo>
                  <a:pt x="7890992" y="422910"/>
                </a:lnTo>
                <a:lnTo>
                  <a:pt x="7891005" y="421640"/>
                </a:lnTo>
                <a:lnTo>
                  <a:pt x="7890992" y="99765"/>
                </a:lnTo>
                <a:lnTo>
                  <a:pt x="7891005" y="100330"/>
                </a:lnTo>
                <a:lnTo>
                  <a:pt x="7929092" y="100330"/>
                </a:lnTo>
                <a:lnTo>
                  <a:pt x="7929092" y="422910"/>
                </a:lnTo>
                <a:close/>
              </a:path>
              <a:path w="7929245" h="521969">
                <a:moveTo>
                  <a:pt x="37985" y="422274"/>
                </a:moveTo>
                <a:lnTo>
                  <a:pt x="37973" y="421640"/>
                </a:lnTo>
                <a:lnTo>
                  <a:pt x="37985" y="422274"/>
                </a:lnTo>
                <a:close/>
              </a:path>
              <a:path w="7929245" h="521969">
                <a:moveTo>
                  <a:pt x="7890992" y="422204"/>
                </a:moveTo>
                <a:lnTo>
                  <a:pt x="7890992" y="421640"/>
                </a:lnTo>
                <a:lnTo>
                  <a:pt x="7890992" y="422204"/>
                </a:lnTo>
                <a:close/>
              </a:path>
              <a:path w="7929245" h="521969">
                <a:moveTo>
                  <a:pt x="7928997" y="426720"/>
                </a:moveTo>
                <a:lnTo>
                  <a:pt x="7890891" y="426720"/>
                </a:lnTo>
                <a:lnTo>
                  <a:pt x="7890941" y="425450"/>
                </a:lnTo>
                <a:lnTo>
                  <a:pt x="7890992" y="422204"/>
                </a:lnTo>
                <a:lnTo>
                  <a:pt x="7890992" y="422910"/>
                </a:lnTo>
                <a:lnTo>
                  <a:pt x="7929092" y="422910"/>
                </a:lnTo>
                <a:lnTo>
                  <a:pt x="7928997" y="426720"/>
                </a:lnTo>
                <a:close/>
              </a:path>
              <a:path w="7929245" h="521969">
                <a:moveTo>
                  <a:pt x="37998" y="422910"/>
                </a:moveTo>
                <a:lnTo>
                  <a:pt x="37985" y="422274"/>
                </a:lnTo>
                <a:lnTo>
                  <a:pt x="37998" y="422910"/>
                </a:lnTo>
                <a:close/>
              </a:path>
              <a:path w="7929245" h="521969">
                <a:moveTo>
                  <a:pt x="38057" y="425851"/>
                </a:moveTo>
                <a:lnTo>
                  <a:pt x="38023" y="425450"/>
                </a:lnTo>
                <a:lnTo>
                  <a:pt x="38057" y="425851"/>
                </a:lnTo>
                <a:close/>
              </a:path>
              <a:path w="7929245" h="521969">
                <a:moveTo>
                  <a:pt x="7890910" y="425836"/>
                </a:moveTo>
                <a:lnTo>
                  <a:pt x="7890919" y="425450"/>
                </a:lnTo>
                <a:lnTo>
                  <a:pt x="7890910" y="425836"/>
                </a:lnTo>
                <a:close/>
              </a:path>
              <a:path w="7929245" h="521969">
                <a:moveTo>
                  <a:pt x="7928870" y="429260"/>
                </a:moveTo>
                <a:lnTo>
                  <a:pt x="7890637" y="429260"/>
                </a:lnTo>
                <a:lnTo>
                  <a:pt x="7890910" y="425836"/>
                </a:lnTo>
                <a:lnTo>
                  <a:pt x="7890891" y="426720"/>
                </a:lnTo>
                <a:lnTo>
                  <a:pt x="7928997" y="426720"/>
                </a:lnTo>
                <a:lnTo>
                  <a:pt x="7928870" y="429260"/>
                </a:lnTo>
                <a:close/>
              </a:path>
              <a:path w="7929245" h="521969">
                <a:moveTo>
                  <a:pt x="38129" y="426720"/>
                </a:moveTo>
                <a:lnTo>
                  <a:pt x="38057" y="425851"/>
                </a:lnTo>
                <a:lnTo>
                  <a:pt x="38129" y="426720"/>
                </a:lnTo>
                <a:close/>
              </a:path>
              <a:path w="7929245" h="521969">
                <a:moveTo>
                  <a:pt x="38413" y="429260"/>
                </a:moveTo>
                <a:lnTo>
                  <a:pt x="38239" y="427990"/>
                </a:lnTo>
                <a:lnTo>
                  <a:pt x="38413" y="429260"/>
                </a:lnTo>
                <a:close/>
              </a:path>
              <a:path w="7929245" h="521969">
                <a:moveTo>
                  <a:pt x="7928267" y="435610"/>
                </a:moveTo>
                <a:lnTo>
                  <a:pt x="7889646" y="435610"/>
                </a:lnTo>
                <a:lnTo>
                  <a:pt x="7890357" y="431800"/>
                </a:lnTo>
                <a:lnTo>
                  <a:pt x="7890217" y="431800"/>
                </a:lnTo>
                <a:lnTo>
                  <a:pt x="7890725" y="427990"/>
                </a:lnTo>
                <a:lnTo>
                  <a:pt x="7890637" y="429260"/>
                </a:lnTo>
                <a:lnTo>
                  <a:pt x="7928870" y="429260"/>
                </a:lnTo>
                <a:lnTo>
                  <a:pt x="7928584" y="433070"/>
                </a:lnTo>
                <a:lnTo>
                  <a:pt x="7928267" y="435610"/>
                </a:lnTo>
                <a:close/>
              </a:path>
              <a:path w="7929245" h="521969">
                <a:moveTo>
                  <a:pt x="39429" y="435610"/>
                </a:moveTo>
                <a:lnTo>
                  <a:pt x="39128" y="434340"/>
                </a:lnTo>
                <a:lnTo>
                  <a:pt x="39429" y="435610"/>
                </a:lnTo>
                <a:close/>
              </a:path>
              <a:path w="7929245" h="521969">
                <a:moveTo>
                  <a:pt x="7927949" y="438150"/>
                </a:moveTo>
                <a:lnTo>
                  <a:pt x="7888935" y="438150"/>
                </a:lnTo>
                <a:lnTo>
                  <a:pt x="7889836" y="434340"/>
                </a:lnTo>
                <a:lnTo>
                  <a:pt x="7889646" y="435610"/>
                </a:lnTo>
                <a:lnTo>
                  <a:pt x="7928267" y="435610"/>
                </a:lnTo>
                <a:lnTo>
                  <a:pt x="7927949" y="438150"/>
                </a:lnTo>
                <a:close/>
              </a:path>
              <a:path w="7929245" h="521969">
                <a:moveTo>
                  <a:pt x="40165" y="438150"/>
                </a:moveTo>
                <a:lnTo>
                  <a:pt x="40030" y="438150"/>
                </a:lnTo>
                <a:lnTo>
                  <a:pt x="39801" y="436880"/>
                </a:lnTo>
                <a:lnTo>
                  <a:pt x="40165" y="438150"/>
                </a:lnTo>
                <a:close/>
              </a:path>
              <a:path w="7929245" h="521969">
                <a:moveTo>
                  <a:pt x="7926514" y="444500"/>
                </a:moveTo>
                <a:lnTo>
                  <a:pt x="7887093" y="444500"/>
                </a:lnTo>
                <a:lnTo>
                  <a:pt x="7888363" y="440690"/>
                </a:lnTo>
                <a:lnTo>
                  <a:pt x="7888084" y="440690"/>
                </a:lnTo>
                <a:lnTo>
                  <a:pt x="7889176" y="436880"/>
                </a:lnTo>
                <a:lnTo>
                  <a:pt x="7888935" y="438150"/>
                </a:lnTo>
                <a:lnTo>
                  <a:pt x="7927949" y="438150"/>
                </a:lnTo>
                <a:lnTo>
                  <a:pt x="7927073" y="441960"/>
                </a:lnTo>
                <a:lnTo>
                  <a:pt x="7926514" y="444500"/>
                </a:lnTo>
                <a:close/>
              </a:path>
              <a:path w="7929245" h="521969">
                <a:moveTo>
                  <a:pt x="42037" y="444500"/>
                </a:moveTo>
                <a:lnTo>
                  <a:pt x="41871" y="444500"/>
                </a:lnTo>
                <a:lnTo>
                  <a:pt x="41554" y="443230"/>
                </a:lnTo>
                <a:lnTo>
                  <a:pt x="42037" y="444500"/>
                </a:lnTo>
                <a:close/>
              </a:path>
              <a:path w="7929245" h="521969">
                <a:moveTo>
                  <a:pt x="7925955" y="447040"/>
                </a:moveTo>
                <a:lnTo>
                  <a:pt x="7885976" y="447040"/>
                </a:lnTo>
                <a:lnTo>
                  <a:pt x="7887423" y="443230"/>
                </a:lnTo>
                <a:lnTo>
                  <a:pt x="7887093" y="444500"/>
                </a:lnTo>
                <a:lnTo>
                  <a:pt x="7926514" y="444500"/>
                </a:lnTo>
                <a:lnTo>
                  <a:pt x="7925955" y="447040"/>
                </a:lnTo>
                <a:close/>
              </a:path>
              <a:path w="7929245" h="521969">
                <a:moveTo>
                  <a:pt x="43175" y="447040"/>
                </a:moveTo>
                <a:lnTo>
                  <a:pt x="43002" y="447040"/>
                </a:lnTo>
                <a:lnTo>
                  <a:pt x="42633" y="445770"/>
                </a:lnTo>
                <a:lnTo>
                  <a:pt x="43175" y="447040"/>
                </a:lnTo>
                <a:close/>
              </a:path>
              <a:path w="7929245" h="521969">
                <a:moveTo>
                  <a:pt x="7925282" y="449580"/>
                </a:moveTo>
                <a:lnTo>
                  <a:pt x="7884718" y="449580"/>
                </a:lnTo>
                <a:lnTo>
                  <a:pt x="7886331" y="445770"/>
                </a:lnTo>
                <a:lnTo>
                  <a:pt x="7885976" y="447040"/>
                </a:lnTo>
                <a:lnTo>
                  <a:pt x="7925955" y="447040"/>
                </a:lnTo>
                <a:lnTo>
                  <a:pt x="7925282" y="449580"/>
                </a:lnTo>
                <a:close/>
              </a:path>
              <a:path w="7929245" h="521969">
                <a:moveTo>
                  <a:pt x="44450" y="449580"/>
                </a:moveTo>
                <a:lnTo>
                  <a:pt x="44259" y="449580"/>
                </a:lnTo>
                <a:lnTo>
                  <a:pt x="43853" y="448310"/>
                </a:lnTo>
                <a:lnTo>
                  <a:pt x="44450" y="449580"/>
                </a:lnTo>
                <a:close/>
              </a:path>
              <a:path w="7929245" h="521969">
                <a:moveTo>
                  <a:pt x="7924609" y="452120"/>
                </a:moveTo>
                <a:lnTo>
                  <a:pt x="7883334" y="452120"/>
                </a:lnTo>
                <a:lnTo>
                  <a:pt x="7885112" y="448310"/>
                </a:lnTo>
                <a:lnTo>
                  <a:pt x="7884718" y="449580"/>
                </a:lnTo>
                <a:lnTo>
                  <a:pt x="7925282" y="449580"/>
                </a:lnTo>
                <a:lnTo>
                  <a:pt x="7924609" y="452120"/>
                </a:lnTo>
                <a:close/>
              </a:path>
              <a:path w="7929245" h="521969">
                <a:moveTo>
                  <a:pt x="45847" y="452120"/>
                </a:moveTo>
                <a:lnTo>
                  <a:pt x="45643" y="452120"/>
                </a:lnTo>
                <a:lnTo>
                  <a:pt x="45199" y="450850"/>
                </a:lnTo>
                <a:lnTo>
                  <a:pt x="45847" y="452120"/>
                </a:lnTo>
                <a:close/>
              </a:path>
              <a:path w="7929245" h="521969">
                <a:moveTo>
                  <a:pt x="7921840" y="459740"/>
                </a:moveTo>
                <a:lnTo>
                  <a:pt x="7878470" y="459740"/>
                </a:lnTo>
                <a:lnTo>
                  <a:pt x="7880718" y="457200"/>
                </a:lnTo>
                <a:lnTo>
                  <a:pt x="7880210" y="457200"/>
                </a:lnTo>
                <a:lnTo>
                  <a:pt x="7882305" y="454660"/>
                </a:lnTo>
                <a:lnTo>
                  <a:pt x="7881835" y="454660"/>
                </a:lnTo>
                <a:lnTo>
                  <a:pt x="7883779" y="450850"/>
                </a:lnTo>
                <a:lnTo>
                  <a:pt x="7883334" y="452120"/>
                </a:lnTo>
                <a:lnTo>
                  <a:pt x="7924609" y="452120"/>
                </a:lnTo>
                <a:lnTo>
                  <a:pt x="7923034" y="457200"/>
                </a:lnTo>
                <a:lnTo>
                  <a:pt x="7921840" y="459740"/>
                </a:lnTo>
                <a:close/>
              </a:path>
              <a:path w="7929245" h="521969">
                <a:moveTo>
                  <a:pt x="50761" y="459740"/>
                </a:moveTo>
                <a:lnTo>
                  <a:pt x="50507" y="459740"/>
                </a:lnTo>
                <a:lnTo>
                  <a:pt x="49961" y="458470"/>
                </a:lnTo>
                <a:lnTo>
                  <a:pt x="50761" y="459740"/>
                </a:lnTo>
                <a:close/>
              </a:path>
              <a:path w="7929245" h="521969">
                <a:moveTo>
                  <a:pt x="7920742" y="462280"/>
                </a:moveTo>
                <a:lnTo>
                  <a:pt x="7876616" y="462280"/>
                </a:lnTo>
                <a:lnTo>
                  <a:pt x="7879016" y="458470"/>
                </a:lnTo>
                <a:lnTo>
                  <a:pt x="7878470" y="459740"/>
                </a:lnTo>
                <a:lnTo>
                  <a:pt x="7921840" y="459740"/>
                </a:lnTo>
                <a:lnTo>
                  <a:pt x="7921244" y="461010"/>
                </a:lnTo>
                <a:lnTo>
                  <a:pt x="7920742" y="462280"/>
                </a:lnTo>
                <a:close/>
              </a:path>
              <a:path w="7929245" h="521969">
                <a:moveTo>
                  <a:pt x="52624" y="462280"/>
                </a:moveTo>
                <a:lnTo>
                  <a:pt x="52362" y="462280"/>
                </a:lnTo>
                <a:lnTo>
                  <a:pt x="51777" y="461010"/>
                </a:lnTo>
                <a:lnTo>
                  <a:pt x="52624" y="462280"/>
                </a:lnTo>
                <a:close/>
              </a:path>
              <a:path w="7929245" h="521969">
                <a:moveTo>
                  <a:pt x="7919739" y="464820"/>
                </a:moveTo>
                <a:lnTo>
                  <a:pt x="7874647" y="464820"/>
                </a:lnTo>
                <a:lnTo>
                  <a:pt x="7877187" y="461010"/>
                </a:lnTo>
                <a:lnTo>
                  <a:pt x="7876616" y="462280"/>
                </a:lnTo>
                <a:lnTo>
                  <a:pt x="7920742" y="462280"/>
                </a:lnTo>
                <a:lnTo>
                  <a:pt x="7919739" y="464820"/>
                </a:lnTo>
                <a:close/>
              </a:path>
              <a:path w="7929245" h="521969">
                <a:moveTo>
                  <a:pt x="55048" y="464820"/>
                </a:moveTo>
                <a:lnTo>
                  <a:pt x="54317" y="464820"/>
                </a:lnTo>
                <a:lnTo>
                  <a:pt x="53708" y="463550"/>
                </a:lnTo>
                <a:lnTo>
                  <a:pt x="55048" y="464820"/>
                </a:lnTo>
                <a:close/>
              </a:path>
              <a:path w="7929245" h="521969">
                <a:moveTo>
                  <a:pt x="7917772" y="468630"/>
                </a:moveTo>
                <a:lnTo>
                  <a:pt x="7870418" y="468630"/>
                </a:lnTo>
                <a:lnTo>
                  <a:pt x="7873225" y="466090"/>
                </a:lnTo>
                <a:lnTo>
                  <a:pt x="7872590" y="466090"/>
                </a:lnTo>
                <a:lnTo>
                  <a:pt x="7875257" y="463550"/>
                </a:lnTo>
                <a:lnTo>
                  <a:pt x="7874647" y="464820"/>
                </a:lnTo>
                <a:lnTo>
                  <a:pt x="7919739" y="464820"/>
                </a:lnTo>
                <a:lnTo>
                  <a:pt x="7919237" y="466090"/>
                </a:lnTo>
                <a:lnTo>
                  <a:pt x="7917772" y="468630"/>
                </a:lnTo>
                <a:close/>
              </a:path>
              <a:path w="7929245" h="521969">
                <a:moveTo>
                  <a:pt x="59340" y="468630"/>
                </a:moveTo>
                <a:lnTo>
                  <a:pt x="58546" y="468630"/>
                </a:lnTo>
                <a:lnTo>
                  <a:pt x="57873" y="467360"/>
                </a:lnTo>
                <a:lnTo>
                  <a:pt x="59340" y="468630"/>
                </a:lnTo>
                <a:close/>
              </a:path>
              <a:path w="7929245" h="521969">
                <a:moveTo>
                  <a:pt x="7915431" y="472440"/>
                </a:moveTo>
                <a:lnTo>
                  <a:pt x="7865808" y="472440"/>
                </a:lnTo>
                <a:lnTo>
                  <a:pt x="7868869" y="469900"/>
                </a:lnTo>
                <a:lnTo>
                  <a:pt x="7868158" y="469900"/>
                </a:lnTo>
                <a:lnTo>
                  <a:pt x="7871091" y="467360"/>
                </a:lnTo>
                <a:lnTo>
                  <a:pt x="7870418" y="468630"/>
                </a:lnTo>
                <a:lnTo>
                  <a:pt x="7917772" y="468630"/>
                </a:lnTo>
                <a:lnTo>
                  <a:pt x="7917040" y="469900"/>
                </a:lnTo>
                <a:lnTo>
                  <a:pt x="7915431" y="472440"/>
                </a:lnTo>
                <a:close/>
              </a:path>
              <a:path w="7929245" h="521969">
                <a:moveTo>
                  <a:pt x="64014" y="472440"/>
                </a:moveTo>
                <a:lnTo>
                  <a:pt x="63157" y="472440"/>
                </a:lnTo>
                <a:lnTo>
                  <a:pt x="62433" y="471170"/>
                </a:lnTo>
                <a:lnTo>
                  <a:pt x="64014" y="472440"/>
                </a:lnTo>
                <a:close/>
              </a:path>
              <a:path w="7929245" h="521969">
                <a:moveTo>
                  <a:pt x="7912684" y="477520"/>
                </a:moveTo>
                <a:lnTo>
                  <a:pt x="7858252" y="477520"/>
                </a:lnTo>
                <a:lnTo>
                  <a:pt x="7861642" y="474980"/>
                </a:lnTo>
                <a:lnTo>
                  <a:pt x="7860855" y="474980"/>
                </a:lnTo>
                <a:lnTo>
                  <a:pt x="7864132" y="473710"/>
                </a:lnTo>
                <a:lnTo>
                  <a:pt x="7863370" y="473710"/>
                </a:lnTo>
                <a:lnTo>
                  <a:pt x="7866545" y="471170"/>
                </a:lnTo>
                <a:lnTo>
                  <a:pt x="7865808" y="472440"/>
                </a:lnTo>
                <a:lnTo>
                  <a:pt x="7915431" y="472440"/>
                </a:lnTo>
                <a:lnTo>
                  <a:pt x="7914627" y="473710"/>
                </a:lnTo>
                <a:lnTo>
                  <a:pt x="7912684" y="477520"/>
                </a:lnTo>
                <a:close/>
              </a:path>
              <a:path w="7929245" h="521969">
                <a:moveTo>
                  <a:pt x="71647" y="477520"/>
                </a:moveTo>
                <a:lnTo>
                  <a:pt x="70713" y="477520"/>
                </a:lnTo>
                <a:lnTo>
                  <a:pt x="69900" y="476250"/>
                </a:lnTo>
                <a:lnTo>
                  <a:pt x="71647" y="477520"/>
                </a:lnTo>
                <a:close/>
              </a:path>
              <a:path w="7929245" h="521969">
                <a:moveTo>
                  <a:pt x="7912036" y="478790"/>
                </a:moveTo>
                <a:lnTo>
                  <a:pt x="7855585" y="478790"/>
                </a:lnTo>
                <a:lnTo>
                  <a:pt x="7859064" y="476250"/>
                </a:lnTo>
                <a:lnTo>
                  <a:pt x="7858252" y="477520"/>
                </a:lnTo>
                <a:lnTo>
                  <a:pt x="7912684" y="477520"/>
                </a:lnTo>
                <a:lnTo>
                  <a:pt x="7912036" y="478790"/>
                </a:lnTo>
                <a:close/>
              </a:path>
              <a:path w="7929245" h="521969">
                <a:moveTo>
                  <a:pt x="74345" y="478790"/>
                </a:moveTo>
                <a:lnTo>
                  <a:pt x="73393" y="478790"/>
                </a:lnTo>
                <a:lnTo>
                  <a:pt x="72555" y="477520"/>
                </a:lnTo>
                <a:lnTo>
                  <a:pt x="74345" y="478790"/>
                </a:lnTo>
                <a:close/>
              </a:path>
              <a:path w="7929245" h="521969">
                <a:moveTo>
                  <a:pt x="7908264" y="483870"/>
                </a:moveTo>
                <a:lnTo>
                  <a:pt x="7838186" y="483870"/>
                </a:lnTo>
                <a:lnTo>
                  <a:pt x="7842173" y="482600"/>
                </a:lnTo>
                <a:lnTo>
                  <a:pt x="7844231" y="482600"/>
                </a:lnTo>
                <a:lnTo>
                  <a:pt x="7848066" y="481330"/>
                </a:lnTo>
                <a:lnTo>
                  <a:pt x="7847164" y="481330"/>
                </a:lnTo>
                <a:lnTo>
                  <a:pt x="7850911" y="480060"/>
                </a:lnTo>
                <a:lnTo>
                  <a:pt x="7852841" y="480060"/>
                </a:lnTo>
                <a:lnTo>
                  <a:pt x="7856423" y="477520"/>
                </a:lnTo>
                <a:lnTo>
                  <a:pt x="7855585" y="478790"/>
                </a:lnTo>
                <a:lnTo>
                  <a:pt x="7912036" y="478790"/>
                </a:lnTo>
                <a:lnTo>
                  <a:pt x="7909255" y="482600"/>
                </a:lnTo>
                <a:lnTo>
                  <a:pt x="7908264" y="483870"/>
                </a:lnTo>
                <a:close/>
              </a:path>
              <a:path w="7929245" h="521969">
                <a:moveTo>
                  <a:pt x="78943" y="480060"/>
                </a:moveTo>
                <a:lnTo>
                  <a:pt x="76136" y="480060"/>
                </a:lnTo>
                <a:lnTo>
                  <a:pt x="75272" y="478790"/>
                </a:lnTo>
                <a:lnTo>
                  <a:pt x="78943" y="480060"/>
                </a:lnTo>
                <a:close/>
              </a:path>
              <a:path w="7929245" h="521969">
                <a:moveTo>
                  <a:pt x="7852841" y="480060"/>
                </a:moveTo>
                <a:lnTo>
                  <a:pt x="7850035" y="480060"/>
                </a:lnTo>
                <a:lnTo>
                  <a:pt x="7853705" y="478790"/>
                </a:lnTo>
                <a:lnTo>
                  <a:pt x="7852841" y="480060"/>
                </a:lnTo>
                <a:close/>
              </a:path>
              <a:path w="7929245" h="521969">
                <a:moveTo>
                  <a:pt x="7839417" y="521970"/>
                </a:moveTo>
                <a:lnTo>
                  <a:pt x="89547" y="521970"/>
                </a:lnTo>
                <a:lnTo>
                  <a:pt x="84556" y="520700"/>
                </a:lnTo>
                <a:lnTo>
                  <a:pt x="7844421" y="520700"/>
                </a:lnTo>
                <a:lnTo>
                  <a:pt x="7839417" y="52197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59180" y="1373124"/>
            <a:ext cx="783590" cy="780415"/>
          </a:xfrm>
          <a:custGeom>
            <a:avLst/>
            <a:gdLst/>
            <a:ahLst/>
            <a:cxnLst/>
            <a:rect l="l" t="t" r="r" b="b"/>
            <a:pathLst>
              <a:path w="783589" h="780414">
                <a:moveTo>
                  <a:pt x="434339" y="780288"/>
                </a:moveTo>
                <a:lnTo>
                  <a:pt x="0" y="413003"/>
                </a:lnTo>
                <a:lnTo>
                  <a:pt x="347472" y="0"/>
                </a:lnTo>
                <a:lnTo>
                  <a:pt x="783336" y="368807"/>
                </a:lnTo>
                <a:lnTo>
                  <a:pt x="434339" y="780288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1646" y="1346669"/>
            <a:ext cx="838200" cy="834390"/>
          </a:xfrm>
          <a:custGeom>
            <a:avLst/>
            <a:gdLst/>
            <a:ahLst/>
            <a:cxnLst/>
            <a:rect l="l" t="t" r="r" b="b"/>
            <a:pathLst>
              <a:path w="838200" h="834389">
                <a:moveTo>
                  <a:pt x="464172" y="834085"/>
                </a:moveTo>
                <a:lnTo>
                  <a:pt x="0" y="441312"/>
                </a:lnTo>
                <a:lnTo>
                  <a:pt x="373418" y="0"/>
                </a:lnTo>
                <a:lnTo>
                  <a:pt x="419689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2" y="451383"/>
                </a:lnTo>
                <a:lnTo>
                  <a:pt x="459699" y="780389"/>
                </a:lnTo>
                <a:lnTo>
                  <a:pt x="447395" y="794931"/>
                </a:lnTo>
                <a:lnTo>
                  <a:pt x="497302" y="794931"/>
                </a:lnTo>
                <a:lnTo>
                  <a:pt x="464172" y="834085"/>
                </a:lnTo>
                <a:close/>
              </a:path>
              <a:path w="838200" h="83438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38200" h="834389">
                <a:moveTo>
                  <a:pt x="783895" y="397245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89" y="39154"/>
                </a:lnTo>
                <a:lnTo>
                  <a:pt x="825688" y="382701"/>
                </a:lnTo>
                <a:lnTo>
                  <a:pt x="796201" y="382701"/>
                </a:lnTo>
                <a:lnTo>
                  <a:pt x="783895" y="397245"/>
                </a:lnTo>
                <a:close/>
              </a:path>
              <a:path w="838200" h="834389">
                <a:moveTo>
                  <a:pt x="798436" y="409549"/>
                </a:moveTo>
                <a:lnTo>
                  <a:pt x="783895" y="397245"/>
                </a:lnTo>
                <a:lnTo>
                  <a:pt x="796201" y="382701"/>
                </a:lnTo>
                <a:lnTo>
                  <a:pt x="798436" y="409549"/>
                </a:lnTo>
                <a:close/>
              </a:path>
              <a:path w="838200" h="834389">
                <a:moveTo>
                  <a:pt x="823394" y="409549"/>
                </a:moveTo>
                <a:lnTo>
                  <a:pt x="798436" y="409549"/>
                </a:lnTo>
                <a:lnTo>
                  <a:pt x="796201" y="382701"/>
                </a:lnTo>
                <a:lnTo>
                  <a:pt x="825688" y="382701"/>
                </a:lnTo>
                <a:lnTo>
                  <a:pt x="837590" y="392772"/>
                </a:lnTo>
                <a:lnTo>
                  <a:pt x="823394" y="409549"/>
                </a:lnTo>
                <a:close/>
              </a:path>
              <a:path w="838200" h="834389">
                <a:moveTo>
                  <a:pt x="497302" y="794931"/>
                </a:moveTo>
                <a:lnTo>
                  <a:pt x="447395" y="794931"/>
                </a:lnTo>
                <a:lnTo>
                  <a:pt x="474243" y="792695"/>
                </a:lnTo>
                <a:lnTo>
                  <a:pt x="459699" y="780389"/>
                </a:lnTo>
                <a:lnTo>
                  <a:pt x="783895" y="397245"/>
                </a:lnTo>
                <a:lnTo>
                  <a:pt x="798436" y="409549"/>
                </a:lnTo>
                <a:lnTo>
                  <a:pt x="823394" y="409549"/>
                </a:lnTo>
                <a:lnTo>
                  <a:pt x="497302" y="794931"/>
                </a:lnTo>
                <a:close/>
              </a:path>
              <a:path w="838200" h="83438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38200" h="83438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38200" h="834389">
                <a:moveTo>
                  <a:pt x="70882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2" y="451383"/>
                </a:lnTo>
                <a:close/>
              </a:path>
              <a:path w="838200" h="834389">
                <a:moveTo>
                  <a:pt x="447395" y="794931"/>
                </a:moveTo>
                <a:lnTo>
                  <a:pt x="459699" y="780389"/>
                </a:lnTo>
                <a:lnTo>
                  <a:pt x="474243" y="792695"/>
                </a:lnTo>
                <a:lnTo>
                  <a:pt x="447395" y="794931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7" name="object 7"/>
          <p:cNvSpPr/>
          <p:nvPr/>
        </p:nvSpPr>
        <p:spPr>
          <a:xfrm>
            <a:off x="1251203" y="2116835"/>
            <a:ext cx="8724900" cy="754380"/>
          </a:xfrm>
          <a:custGeom>
            <a:avLst/>
            <a:gdLst/>
            <a:ahLst/>
            <a:cxnLst/>
            <a:rect l="l" t="t" r="r" b="b"/>
            <a:pathLst>
              <a:path w="8724900" h="754380">
                <a:moveTo>
                  <a:pt x="0" y="754380"/>
                </a:moveTo>
                <a:lnTo>
                  <a:pt x="8724900" y="754380"/>
                </a:lnTo>
                <a:lnTo>
                  <a:pt x="8724900" y="0"/>
                </a:lnTo>
                <a:lnTo>
                  <a:pt x="0" y="0"/>
                </a:lnTo>
                <a:lnTo>
                  <a:pt x="0" y="7543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222336" y="2112467"/>
            <a:ext cx="8790305" cy="764540"/>
          </a:xfrm>
          <a:custGeom>
            <a:avLst/>
            <a:gdLst/>
            <a:ahLst/>
            <a:cxnLst/>
            <a:rect l="l" t="t" r="r" b="b"/>
            <a:pathLst>
              <a:path w="8790305" h="764539">
                <a:moveTo>
                  <a:pt x="8789898" y="764184"/>
                </a:moveTo>
                <a:lnTo>
                  <a:pt x="0" y="764184"/>
                </a:lnTo>
                <a:lnTo>
                  <a:pt x="0" y="0"/>
                </a:lnTo>
                <a:lnTo>
                  <a:pt x="8789898" y="0"/>
                </a:lnTo>
                <a:lnTo>
                  <a:pt x="878989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754659"/>
                </a:lnTo>
                <a:lnTo>
                  <a:pt x="4762" y="754659"/>
                </a:lnTo>
                <a:lnTo>
                  <a:pt x="9525" y="759421"/>
                </a:lnTo>
                <a:lnTo>
                  <a:pt x="8789898" y="759421"/>
                </a:lnTo>
                <a:lnTo>
                  <a:pt x="8789898" y="764184"/>
                </a:lnTo>
                <a:close/>
              </a:path>
              <a:path w="8790305" h="764539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8790305" h="764539">
                <a:moveTo>
                  <a:pt x="878037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8780373" y="4762"/>
                </a:lnTo>
                <a:lnTo>
                  <a:pt x="8780373" y="9525"/>
                </a:lnTo>
                <a:close/>
              </a:path>
              <a:path w="8790305" h="764539">
                <a:moveTo>
                  <a:pt x="8780373" y="759421"/>
                </a:moveTo>
                <a:lnTo>
                  <a:pt x="8780373" y="4762"/>
                </a:lnTo>
                <a:lnTo>
                  <a:pt x="8785136" y="9525"/>
                </a:lnTo>
                <a:lnTo>
                  <a:pt x="8789898" y="9525"/>
                </a:lnTo>
                <a:lnTo>
                  <a:pt x="8789898" y="754659"/>
                </a:lnTo>
                <a:lnTo>
                  <a:pt x="8785136" y="754659"/>
                </a:lnTo>
                <a:lnTo>
                  <a:pt x="8780373" y="759421"/>
                </a:lnTo>
                <a:close/>
              </a:path>
              <a:path w="8790305" h="764539">
                <a:moveTo>
                  <a:pt x="8789898" y="9525"/>
                </a:moveTo>
                <a:lnTo>
                  <a:pt x="8785136" y="9525"/>
                </a:lnTo>
                <a:lnTo>
                  <a:pt x="8780373" y="4762"/>
                </a:lnTo>
                <a:lnTo>
                  <a:pt x="8789898" y="4762"/>
                </a:lnTo>
                <a:lnTo>
                  <a:pt x="8789898" y="9525"/>
                </a:lnTo>
                <a:close/>
              </a:path>
              <a:path w="8790305" h="764539">
                <a:moveTo>
                  <a:pt x="9525" y="759421"/>
                </a:moveTo>
                <a:lnTo>
                  <a:pt x="4762" y="754659"/>
                </a:lnTo>
                <a:lnTo>
                  <a:pt x="9525" y="754659"/>
                </a:lnTo>
                <a:lnTo>
                  <a:pt x="9525" y="759421"/>
                </a:lnTo>
                <a:close/>
              </a:path>
              <a:path w="8790305" h="764539">
                <a:moveTo>
                  <a:pt x="8780373" y="759421"/>
                </a:moveTo>
                <a:lnTo>
                  <a:pt x="9525" y="759421"/>
                </a:lnTo>
                <a:lnTo>
                  <a:pt x="9525" y="754659"/>
                </a:lnTo>
                <a:lnTo>
                  <a:pt x="8780373" y="754659"/>
                </a:lnTo>
                <a:lnTo>
                  <a:pt x="8780373" y="759421"/>
                </a:lnTo>
                <a:close/>
              </a:path>
              <a:path w="8790305" h="764539">
                <a:moveTo>
                  <a:pt x="8789898" y="759421"/>
                </a:moveTo>
                <a:lnTo>
                  <a:pt x="8780373" y="759421"/>
                </a:lnTo>
                <a:lnTo>
                  <a:pt x="8785136" y="754659"/>
                </a:lnTo>
                <a:lnTo>
                  <a:pt x="8789898" y="754659"/>
                </a:lnTo>
                <a:lnTo>
                  <a:pt x="8789898" y="7594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403229" y="1989264"/>
            <a:ext cx="2165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C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50089" y="1989264"/>
            <a:ext cx="233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86586" y="1989264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1321" y="1989264"/>
            <a:ext cx="199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79702" y="1402653"/>
            <a:ext cx="3043555" cy="977900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537845" algn="l"/>
              </a:tabLst>
            </a:pPr>
            <a:r>
              <a:rPr dirty="0" sz="2800" spc="-10" b="1" i="1">
                <a:solidFill>
                  <a:srgbClr val="FFFFFF"/>
                </a:solidFill>
                <a:latin typeface="华文楷体"/>
                <a:cs typeface="华文楷体"/>
              </a:rPr>
              <a:t>6</a:t>
            </a:r>
            <a:r>
              <a:rPr dirty="0" sz="2800" spc="-10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800" b="1" i="1">
                <a:solidFill>
                  <a:srgbClr val="FFFFFF"/>
                </a:solidFill>
                <a:latin typeface="华文楷体"/>
                <a:cs typeface="华文楷体"/>
              </a:rPr>
              <a:t>位移—时间图</a:t>
            </a:r>
            <a:r>
              <a:rPr dirty="0" sz="2800" spc="-10" b="1" i="1">
                <a:solidFill>
                  <a:srgbClr val="FFFFFF"/>
                </a:solidFill>
                <a:latin typeface="华文楷体"/>
                <a:cs typeface="华文楷体"/>
              </a:rPr>
              <a:t>像</a:t>
            </a:r>
            <a:endParaRPr sz="2800">
              <a:latin typeface="华文楷体"/>
              <a:cs typeface="华文楷体"/>
            </a:endParaRPr>
          </a:p>
          <a:p>
            <a:pPr marL="207645">
              <a:lnSpc>
                <a:spcPct val="100000"/>
              </a:lnSpc>
              <a:spcBef>
                <a:spcPts val="580"/>
              </a:spcBef>
              <a:tabLst>
                <a:tab pos="967105" algn="l"/>
                <a:tab pos="1931035" algn="l"/>
              </a:tabLst>
            </a:pPr>
            <a:r>
              <a:rPr dirty="0" sz="2400" i="1">
                <a:latin typeface="Times New Roman"/>
                <a:cs typeface="Times New Roman"/>
              </a:rPr>
              <a:t>O	A	B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976104" y="2020823"/>
            <a:ext cx="167640" cy="927100"/>
          </a:xfrm>
          <a:custGeom>
            <a:avLst/>
            <a:gdLst/>
            <a:ahLst/>
            <a:cxnLst/>
            <a:rect l="l" t="t" r="r" b="b"/>
            <a:pathLst>
              <a:path w="167640" h="927100">
                <a:moveTo>
                  <a:pt x="0" y="0"/>
                </a:moveTo>
                <a:lnTo>
                  <a:pt x="167640" y="0"/>
                </a:lnTo>
                <a:lnTo>
                  <a:pt x="167640" y="926591"/>
                </a:lnTo>
                <a:lnTo>
                  <a:pt x="0" y="9265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914458" y="2116620"/>
            <a:ext cx="79375" cy="746760"/>
          </a:xfrm>
          <a:custGeom>
            <a:avLst/>
            <a:gdLst/>
            <a:ahLst/>
            <a:cxnLst/>
            <a:rect l="l" t="t" r="r" b="b"/>
            <a:pathLst>
              <a:path w="79375" h="746760">
                <a:moveTo>
                  <a:pt x="73055" y="45719"/>
                </a:moveTo>
                <a:lnTo>
                  <a:pt x="63474" y="45719"/>
                </a:lnTo>
                <a:lnTo>
                  <a:pt x="65417" y="33019"/>
                </a:lnTo>
                <a:lnTo>
                  <a:pt x="67525" y="17780"/>
                </a:lnTo>
                <a:lnTo>
                  <a:pt x="69913" y="0"/>
                </a:lnTo>
                <a:lnTo>
                  <a:pt x="79362" y="0"/>
                </a:lnTo>
                <a:lnTo>
                  <a:pt x="76961" y="19050"/>
                </a:lnTo>
                <a:lnTo>
                  <a:pt x="74815" y="34289"/>
                </a:lnTo>
                <a:lnTo>
                  <a:pt x="73055" y="45719"/>
                </a:lnTo>
                <a:close/>
              </a:path>
              <a:path w="79375" h="746760">
                <a:moveTo>
                  <a:pt x="69547" y="62230"/>
                </a:moveTo>
                <a:lnTo>
                  <a:pt x="59931" y="62230"/>
                </a:lnTo>
                <a:lnTo>
                  <a:pt x="61721" y="54610"/>
                </a:lnTo>
                <a:lnTo>
                  <a:pt x="63500" y="44450"/>
                </a:lnTo>
                <a:lnTo>
                  <a:pt x="63474" y="45719"/>
                </a:lnTo>
                <a:lnTo>
                  <a:pt x="73055" y="45719"/>
                </a:lnTo>
                <a:lnTo>
                  <a:pt x="72859" y="46989"/>
                </a:lnTo>
                <a:lnTo>
                  <a:pt x="70980" y="57150"/>
                </a:lnTo>
                <a:lnTo>
                  <a:pt x="69547" y="62230"/>
                </a:lnTo>
                <a:close/>
              </a:path>
              <a:path w="79375" h="746760">
                <a:moveTo>
                  <a:pt x="68160" y="67310"/>
                </a:moveTo>
                <a:lnTo>
                  <a:pt x="58178" y="67310"/>
                </a:lnTo>
                <a:lnTo>
                  <a:pt x="60032" y="60960"/>
                </a:lnTo>
                <a:lnTo>
                  <a:pt x="59931" y="62230"/>
                </a:lnTo>
                <a:lnTo>
                  <a:pt x="69547" y="62230"/>
                </a:lnTo>
                <a:lnTo>
                  <a:pt x="69189" y="63500"/>
                </a:lnTo>
                <a:lnTo>
                  <a:pt x="69087" y="64769"/>
                </a:lnTo>
                <a:lnTo>
                  <a:pt x="68160" y="67310"/>
                </a:lnTo>
                <a:close/>
              </a:path>
              <a:path w="79375" h="746760">
                <a:moveTo>
                  <a:pt x="66544" y="71119"/>
                </a:moveTo>
                <a:lnTo>
                  <a:pt x="56375" y="71119"/>
                </a:lnTo>
                <a:lnTo>
                  <a:pt x="58369" y="66039"/>
                </a:lnTo>
                <a:lnTo>
                  <a:pt x="58178" y="67310"/>
                </a:lnTo>
                <a:lnTo>
                  <a:pt x="68160" y="67310"/>
                </a:lnTo>
                <a:lnTo>
                  <a:pt x="67233" y="69850"/>
                </a:lnTo>
                <a:lnTo>
                  <a:pt x="67043" y="69850"/>
                </a:lnTo>
                <a:lnTo>
                  <a:pt x="66544" y="71119"/>
                </a:lnTo>
                <a:close/>
              </a:path>
              <a:path w="79375" h="746760">
                <a:moveTo>
                  <a:pt x="62204" y="80010"/>
                </a:moveTo>
                <a:lnTo>
                  <a:pt x="49593" y="80010"/>
                </a:lnTo>
                <a:lnTo>
                  <a:pt x="52489" y="76200"/>
                </a:lnTo>
                <a:lnTo>
                  <a:pt x="52273" y="76200"/>
                </a:lnTo>
                <a:lnTo>
                  <a:pt x="54787" y="73660"/>
                </a:lnTo>
                <a:lnTo>
                  <a:pt x="54457" y="73660"/>
                </a:lnTo>
                <a:lnTo>
                  <a:pt x="56680" y="69850"/>
                </a:lnTo>
                <a:lnTo>
                  <a:pt x="56375" y="71119"/>
                </a:lnTo>
                <a:lnTo>
                  <a:pt x="66544" y="71119"/>
                </a:lnTo>
                <a:lnTo>
                  <a:pt x="65049" y="74930"/>
                </a:lnTo>
                <a:lnTo>
                  <a:pt x="64744" y="74930"/>
                </a:lnTo>
                <a:lnTo>
                  <a:pt x="62534" y="78739"/>
                </a:lnTo>
                <a:lnTo>
                  <a:pt x="62204" y="80010"/>
                </a:lnTo>
                <a:close/>
              </a:path>
              <a:path w="79375" h="746760">
                <a:moveTo>
                  <a:pt x="78148" y="307339"/>
                </a:moveTo>
                <a:lnTo>
                  <a:pt x="68656" y="307339"/>
                </a:lnTo>
                <a:lnTo>
                  <a:pt x="68656" y="306069"/>
                </a:lnTo>
                <a:lnTo>
                  <a:pt x="68503" y="299719"/>
                </a:lnTo>
                <a:lnTo>
                  <a:pt x="68021" y="292100"/>
                </a:lnTo>
                <a:lnTo>
                  <a:pt x="67221" y="285750"/>
                </a:lnTo>
                <a:lnTo>
                  <a:pt x="66141" y="279400"/>
                </a:lnTo>
                <a:lnTo>
                  <a:pt x="64808" y="273050"/>
                </a:lnTo>
                <a:lnTo>
                  <a:pt x="63245" y="267969"/>
                </a:lnTo>
                <a:lnTo>
                  <a:pt x="61467" y="261619"/>
                </a:lnTo>
                <a:lnTo>
                  <a:pt x="59499" y="256539"/>
                </a:lnTo>
                <a:lnTo>
                  <a:pt x="57365" y="250189"/>
                </a:lnTo>
                <a:lnTo>
                  <a:pt x="55079" y="245110"/>
                </a:lnTo>
                <a:lnTo>
                  <a:pt x="50177" y="234950"/>
                </a:lnTo>
                <a:lnTo>
                  <a:pt x="39674" y="212089"/>
                </a:lnTo>
                <a:lnTo>
                  <a:pt x="34505" y="200660"/>
                </a:lnTo>
                <a:lnTo>
                  <a:pt x="32042" y="194310"/>
                </a:lnTo>
                <a:lnTo>
                  <a:pt x="29679" y="187960"/>
                </a:lnTo>
                <a:lnTo>
                  <a:pt x="27457" y="181610"/>
                </a:lnTo>
                <a:lnTo>
                  <a:pt x="25412" y="173989"/>
                </a:lnTo>
                <a:lnTo>
                  <a:pt x="23558" y="167639"/>
                </a:lnTo>
                <a:lnTo>
                  <a:pt x="18364" y="128269"/>
                </a:lnTo>
                <a:lnTo>
                  <a:pt x="18351" y="124460"/>
                </a:lnTo>
                <a:lnTo>
                  <a:pt x="18834" y="123189"/>
                </a:lnTo>
                <a:lnTo>
                  <a:pt x="25882" y="111760"/>
                </a:lnTo>
                <a:lnTo>
                  <a:pt x="32080" y="101600"/>
                </a:lnTo>
                <a:lnTo>
                  <a:pt x="37503" y="93980"/>
                </a:lnTo>
                <a:lnTo>
                  <a:pt x="42214" y="87630"/>
                </a:lnTo>
                <a:lnTo>
                  <a:pt x="46253" y="82550"/>
                </a:lnTo>
                <a:lnTo>
                  <a:pt x="49618" y="78739"/>
                </a:lnTo>
                <a:lnTo>
                  <a:pt x="49593" y="80010"/>
                </a:lnTo>
                <a:lnTo>
                  <a:pt x="62204" y="80010"/>
                </a:lnTo>
                <a:lnTo>
                  <a:pt x="59689" y="82550"/>
                </a:lnTo>
                <a:lnTo>
                  <a:pt x="56553" y="86360"/>
                </a:lnTo>
                <a:lnTo>
                  <a:pt x="53187" y="88900"/>
                </a:lnTo>
                <a:lnTo>
                  <a:pt x="49377" y="93980"/>
                </a:lnTo>
                <a:lnTo>
                  <a:pt x="49542" y="93980"/>
                </a:lnTo>
                <a:lnTo>
                  <a:pt x="44996" y="99060"/>
                </a:lnTo>
                <a:lnTo>
                  <a:pt x="45148" y="99060"/>
                </a:lnTo>
                <a:lnTo>
                  <a:pt x="39890" y="106680"/>
                </a:lnTo>
                <a:lnTo>
                  <a:pt x="40030" y="106680"/>
                </a:lnTo>
                <a:lnTo>
                  <a:pt x="34729" y="115569"/>
                </a:lnTo>
                <a:lnTo>
                  <a:pt x="34074" y="115569"/>
                </a:lnTo>
                <a:lnTo>
                  <a:pt x="28526" y="125730"/>
                </a:lnTo>
                <a:lnTo>
                  <a:pt x="27749" y="125730"/>
                </a:lnTo>
                <a:lnTo>
                  <a:pt x="27139" y="128269"/>
                </a:lnTo>
                <a:lnTo>
                  <a:pt x="27876" y="128269"/>
                </a:lnTo>
                <a:lnTo>
                  <a:pt x="28193" y="134619"/>
                </a:lnTo>
                <a:lnTo>
                  <a:pt x="28955" y="142239"/>
                </a:lnTo>
                <a:lnTo>
                  <a:pt x="30010" y="151130"/>
                </a:lnTo>
                <a:lnTo>
                  <a:pt x="30206" y="151130"/>
                </a:lnTo>
                <a:lnTo>
                  <a:pt x="31318" y="157480"/>
                </a:lnTo>
                <a:lnTo>
                  <a:pt x="32867" y="165100"/>
                </a:lnTo>
                <a:lnTo>
                  <a:pt x="34632" y="171450"/>
                </a:lnTo>
                <a:lnTo>
                  <a:pt x="36588" y="179069"/>
                </a:lnTo>
                <a:lnTo>
                  <a:pt x="36899" y="179069"/>
                </a:lnTo>
                <a:lnTo>
                  <a:pt x="38709" y="185419"/>
                </a:lnTo>
                <a:lnTo>
                  <a:pt x="39121" y="185419"/>
                </a:lnTo>
                <a:lnTo>
                  <a:pt x="40970" y="190500"/>
                </a:lnTo>
                <a:lnTo>
                  <a:pt x="43345" y="196850"/>
                </a:lnTo>
                <a:lnTo>
                  <a:pt x="48386" y="208280"/>
                </a:lnTo>
                <a:lnTo>
                  <a:pt x="58851" y="229869"/>
                </a:lnTo>
                <a:lnTo>
                  <a:pt x="63868" y="241300"/>
                </a:lnTo>
                <a:lnTo>
                  <a:pt x="66243" y="247650"/>
                </a:lnTo>
                <a:lnTo>
                  <a:pt x="68491" y="252730"/>
                </a:lnTo>
                <a:lnTo>
                  <a:pt x="77520" y="292100"/>
                </a:lnTo>
                <a:lnTo>
                  <a:pt x="78181" y="306069"/>
                </a:lnTo>
                <a:lnTo>
                  <a:pt x="78148" y="307339"/>
                </a:lnTo>
                <a:close/>
              </a:path>
              <a:path w="79375" h="746760">
                <a:moveTo>
                  <a:pt x="33972" y="116839"/>
                </a:moveTo>
                <a:lnTo>
                  <a:pt x="34074" y="115569"/>
                </a:lnTo>
                <a:lnTo>
                  <a:pt x="34729" y="115569"/>
                </a:lnTo>
                <a:lnTo>
                  <a:pt x="33972" y="116839"/>
                </a:lnTo>
                <a:close/>
              </a:path>
              <a:path w="79375" h="746760">
                <a:moveTo>
                  <a:pt x="27139" y="128269"/>
                </a:moveTo>
                <a:lnTo>
                  <a:pt x="27749" y="125730"/>
                </a:lnTo>
                <a:lnTo>
                  <a:pt x="27814" y="127034"/>
                </a:lnTo>
                <a:lnTo>
                  <a:pt x="27139" y="128269"/>
                </a:lnTo>
                <a:close/>
              </a:path>
              <a:path w="79375" h="746760">
                <a:moveTo>
                  <a:pt x="27814" y="127034"/>
                </a:moveTo>
                <a:lnTo>
                  <a:pt x="27749" y="125730"/>
                </a:lnTo>
                <a:lnTo>
                  <a:pt x="28526" y="125730"/>
                </a:lnTo>
                <a:lnTo>
                  <a:pt x="27814" y="127034"/>
                </a:lnTo>
                <a:close/>
              </a:path>
              <a:path w="79375" h="746760">
                <a:moveTo>
                  <a:pt x="27876" y="128269"/>
                </a:moveTo>
                <a:lnTo>
                  <a:pt x="27139" y="128269"/>
                </a:lnTo>
                <a:lnTo>
                  <a:pt x="27814" y="127034"/>
                </a:lnTo>
                <a:lnTo>
                  <a:pt x="27876" y="128269"/>
                </a:lnTo>
                <a:close/>
              </a:path>
              <a:path w="79375" h="746760">
                <a:moveTo>
                  <a:pt x="30206" y="151130"/>
                </a:moveTo>
                <a:lnTo>
                  <a:pt x="30010" y="151130"/>
                </a:lnTo>
                <a:lnTo>
                  <a:pt x="29984" y="149860"/>
                </a:lnTo>
                <a:lnTo>
                  <a:pt x="30206" y="151130"/>
                </a:lnTo>
                <a:close/>
              </a:path>
              <a:path w="79375" h="746760">
                <a:moveTo>
                  <a:pt x="36899" y="179069"/>
                </a:moveTo>
                <a:lnTo>
                  <a:pt x="36588" y="179069"/>
                </a:lnTo>
                <a:lnTo>
                  <a:pt x="36537" y="177800"/>
                </a:lnTo>
                <a:lnTo>
                  <a:pt x="36899" y="179069"/>
                </a:lnTo>
                <a:close/>
              </a:path>
              <a:path w="79375" h="746760">
                <a:moveTo>
                  <a:pt x="39121" y="185419"/>
                </a:moveTo>
                <a:lnTo>
                  <a:pt x="38709" y="185419"/>
                </a:lnTo>
                <a:lnTo>
                  <a:pt x="38658" y="184150"/>
                </a:lnTo>
                <a:lnTo>
                  <a:pt x="39121" y="185419"/>
                </a:lnTo>
                <a:close/>
              </a:path>
              <a:path w="79375" h="746760">
                <a:moveTo>
                  <a:pt x="68642" y="306643"/>
                </a:moveTo>
                <a:lnTo>
                  <a:pt x="68630" y="306069"/>
                </a:lnTo>
                <a:lnTo>
                  <a:pt x="68642" y="306643"/>
                </a:lnTo>
                <a:close/>
              </a:path>
              <a:path w="79375" h="746760">
                <a:moveTo>
                  <a:pt x="77952" y="314960"/>
                </a:moveTo>
                <a:lnTo>
                  <a:pt x="68440" y="314960"/>
                </a:lnTo>
                <a:lnTo>
                  <a:pt x="68642" y="306643"/>
                </a:lnTo>
                <a:lnTo>
                  <a:pt x="68656" y="307339"/>
                </a:lnTo>
                <a:lnTo>
                  <a:pt x="78148" y="307339"/>
                </a:lnTo>
                <a:lnTo>
                  <a:pt x="77952" y="314960"/>
                </a:lnTo>
                <a:close/>
              </a:path>
              <a:path w="79375" h="746760">
                <a:moveTo>
                  <a:pt x="52916" y="609244"/>
                </a:moveTo>
                <a:lnTo>
                  <a:pt x="48590" y="605789"/>
                </a:lnTo>
                <a:lnTo>
                  <a:pt x="42811" y="600710"/>
                </a:lnTo>
                <a:lnTo>
                  <a:pt x="37718" y="595630"/>
                </a:lnTo>
                <a:lnTo>
                  <a:pt x="32804" y="590550"/>
                </a:lnTo>
                <a:lnTo>
                  <a:pt x="28498" y="586739"/>
                </a:lnTo>
                <a:lnTo>
                  <a:pt x="10236" y="552450"/>
                </a:lnTo>
                <a:lnTo>
                  <a:pt x="117" y="513092"/>
                </a:lnTo>
                <a:lnTo>
                  <a:pt x="0" y="511810"/>
                </a:lnTo>
                <a:lnTo>
                  <a:pt x="228" y="510539"/>
                </a:lnTo>
                <a:lnTo>
                  <a:pt x="1968" y="505460"/>
                </a:lnTo>
                <a:lnTo>
                  <a:pt x="4686" y="497839"/>
                </a:lnTo>
                <a:lnTo>
                  <a:pt x="12458" y="478789"/>
                </a:lnTo>
                <a:lnTo>
                  <a:pt x="44589" y="397510"/>
                </a:lnTo>
                <a:lnTo>
                  <a:pt x="54368" y="372110"/>
                </a:lnTo>
                <a:lnTo>
                  <a:pt x="58419" y="361950"/>
                </a:lnTo>
                <a:lnTo>
                  <a:pt x="61721" y="351789"/>
                </a:lnTo>
                <a:lnTo>
                  <a:pt x="64122" y="344169"/>
                </a:lnTo>
                <a:lnTo>
                  <a:pt x="65468" y="339089"/>
                </a:lnTo>
                <a:lnTo>
                  <a:pt x="66865" y="330200"/>
                </a:lnTo>
                <a:lnTo>
                  <a:pt x="67868" y="322580"/>
                </a:lnTo>
                <a:lnTo>
                  <a:pt x="68452" y="313689"/>
                </a:lnTo>
                <a:lnTo>
                  <a:pt x="68440" y="314960"/>
                </a:lnTo>
                <a:lnTo>
                  <a:pt x="77952" y="314960"/>
                </a:lnTo>
                <a:lnTo>
                  <a:pt x="77317" y="323850"/>
                </a:lnTo>
                <a:lnTo>
                  <a:pt x="76263" y="331469"/>
                </a:lnTo>
                <a:lnTo>
                  <a:pt x="74777" y="341630"/>
                </a:lnTo>
                <a:lnTo>
                  <a:pt x="73202" y="346710"/>
                </a:lnTo>
                <a:lnTo>
                  <a:pt x="70713" y="355600"/>
                </a:lnTo>
                <a:lnTo>
                  <a:pt x="67348" y="364489"/>
                </a:lnTo>
                <a:lnTo>
                  <a:pt x="63245" y="375919"/>
                </a:lnTo>
                <a:lnTo>
                  <a:pt x="53441" y="401319"/>
                </a:lnTo>
                <a:lnTo>
                  <a:pt x="42417" y="429260"/>
                </a:lnTo>
                <a:lnTo>
                  <a:pt x="21310" y="481330"/>
                </a:lnTo>
                <a:lnTo>
                  <a:pt x="13563" y="501650"/>
                </a:lnTo>
                <a:lnTo>
                  <a:pt x="10921" y="509269"/>
                </a:lnTo>
                <a:lnTo>
                  <a:pt x="10128" y="511810"/>
                </a:lnTo>
                <a:lnTo>
                  <a:pt x="9397" y="511810"/>
                </a:lnTo>
                <a:lnTo>
                  <a:pt x="9283" y="514350"/>
                </a:lnTo>
                <a:lnTo>
                  <a:pt x="9999" y="514350"/>
                </a:lnTo>
                <a:lnTo>
                  <a:pt x="13309" y="528319"/>
                </a:lnTo>
                <a:lnTo>
                  <a:pt x="15239" y="535939"/>
                </a:lnTo>
                <a:lnTo>
                  <a:pt x="17221" y="543560"/>
                </a:lnTo>
                <a:lnTo>
                  <a:pt x="19291" y="549910"/>
                </a:lnTo>
                <a:lnTo>
                  <a:pt x="21501" y="556260"/>
                </a:lnTo>
                <a:lnTo>
                  <a:pt x="21907" y="556260"/>
                </a:lnTo>
                <a:lnTo>
                  <a:pt x="23888" y="561339"/>
                </a:lnTo>
                <a:lnTo>
                  <a:pt x="26479" y="566419"/>
                </a:lnTo>
                <a:lnTo>
                  <a:pt x="26327" y="566419"/>
                </a:lnTo>
                <a:lnTo>
                  <a:pt x="29336" y="571500"/>
                </a:lnTo>
                <a:lnTo>
                  <a:pt x="29159" y="571500"/>
                </a:lnTo>
                <a:lnTo>
                  <a:pt x="32486" y="575310"/>
                </a:lnTo>
                <a:lnTo>
                  <a:pt x="32308" y="575310"/>
                </a:lnTo>
                <a:lnTo>
                  <a:pt x="36017" y="580389"/>
                </a:lnTo>
                <a:lnTo>
                  <a:pt x="35826" y="580389"/>
                </a:lnTo>
                <a:lnTo>
                  <a:pt x="39941" y="584200"/>
                </a:lnTo>
                <a:lnTo>
                  <a:pt x="39763" y="584200"/>
                </a:lnTo>
                <a:lnTo>
                  <a:pt x="44348" y="589280"/>
                </a:lnTo>
                <a:lnTo>
                  <a:pt x="44195" y="589280"/>
                </a:lnTo>
                <a:lnTo>
                  <a:pt x="49288" y="594360"/>
                </a:lnTo>
                <a:lnTo>
                  <a:pt x="50558" y="594360"/>
                </a:lnTo>
                <a:lnTo>
                  <a:pt x="54787" y="598169"/>
                </a:lnTo>
                <a:lnTo>
                  <a:pt x="60909" y="603250"/>
                </a:lnTo>
                <a:lnTo>
                  <a:pt x="61975" y="604519"/>
                </a:lnTo>
                <a:lnTo>
                  <a:pt x="62572" y="605789"/>
                </a:lnTo>
                <a:lnTo>
                  <a:pt x="62661" y="607060"/>
                </a:lnTo>
                <a:lnTo>
                  <a:pt x="53200" y="607060"/>
                </a:lnTo>
                <a:lnTo>
                  <a:pt x="52916" y="609244"/>
                </a:lnTo>
                <a:close/>
              </a:path>
              <a:path w="79375" h="746760">
                <a:moveTo>
                  <a:pt x="9283" y="514350"/>
                </a:moveTo>
                <a:lnTo>
                  <a:pt x="9397" y="511810"/>
                </a:lnTo>
                <a:lnTo>
                  <a:pt x="9701" y="513092"/>
                </a:lnTo>
                <a:lnTo>
                  <a:pt x="9283" y="514350"/>
                </a:lnTo>
                <a:close/>
              </a:path>
              <a:path w="79375" h="746760">
                <a:moveTo>
                  <a:pt x="9701" y="513092"/>
                </a:moveTo>
                <a:lnTo>
                  <a:pt x="9397" y="511810"/>
                </a:lnTo>
                <a:lnTo>
                  <a:pt x="10128" y="511810"/>
                </a:lnTo>
                <a:lnTo>
                  <a:pt x="9701" y="513092"/>
                </a:lnTo>
                <a:close/>
              </a:path>
              <a:path w="79375" h="746760">
                <a:moveTo>
                  <a:pt x="9999" y="514350"/>
                </a:moveTo>
                <a:lnTo>
                  <a:pt x="9283" y="514350"/>
                </a:lnTo>
                <a:lnTo>
                  <a:pt x="9701" y="513092"/>
                </a:lnTo>
                <a:lnTo>
                  <a:pt x="9999" y="514350"/>
                </a:lnTo>
                <a:close/>
              </a:path>
              <a:path w="79375" h="746760">
                <a:moveTo>
                  <a:pt x="21907" y="556260"/>
                </a:moveTo>
                <a:lnTo>
                  <a:pt x="21501" y="556260"/>
                </a:lnTo>
                <a:lnTo>
                  <a:pt x="21412" y="554989"/>
                </a:lnTo>
                <a:lnTo>
                  <a:pt x="21907" y="556260"/>
                </a:lnTo>
                <a:close/>
              </a:path>
              <a:path w="79375" h="746760">
                <a:moveTo>
                  <a:pt x="50558" y="594360"/>
                </a:moveTo>
                <a:lnTo>
                  <a:pt x="49288" y="594360"/>
                </a:lnTo>
                <a:lnTo>
                  <a:pt x="49148" y="593089"/>
                </a:lnTo>
                <a:lnTo>
                  <a:pt x="50558" y="594360"/>
                </a:lnTo>
                <a:close/>
              </a:path>
              <a:path w="79375" h="746760">
                <a:moveTo>
                  <a:pt x="54952" y="610869"/>
                </a:moveTo>
                <a:lnTo>
                  <a:pt x="52916" y="609244"/>
                </a:lnTo>
                <a:lnTo>
                  <a:pt x="53200" y="607060"/>
                </a:lnTo>
                <a:lnTo>
                  <a:pt x="54952" y="610869"/>
                </a:lnTo>
                <a:close/>
              </a:path>
              <a:path w="79375" h="746760">
                <a:moveTo>
                  <a:pt x="62212" y="610869"/>
                </a:moveTo>
                <a:lnTo>
                  <a:pt x="54952" y="610869"/>
                </a:lnTo>
                <a:lnTo>
                  <a:pt x="53200" y="607060"/>
                </a:lnTo>
                <a:lnTo>
                  <a:pt x="62661" y="607060"/>
                </a:lnTo>
                <a:lnTo>
                  <a:pt x="62212" y="610869"/>
                </a:lnTo>
                <a:close/>
              </a:path>
              <a:path w="79375" h="746760">
                <a:moveTo>
                  <a:pt x="70878" y="746760"/>
                </a:moveTo>
                <a:lnTo>
                  <a:pt x="64173" y="737869"/>
                </a:lnTo>
                <a:lnTo>
                  <a:pt x="58775" y="730250"/>
                </a:lnTo>
                <a:lnTo>
                  <a:pt x="56235" y="726439"/>
                </a:lnTo>
                <a:lnTo>
                  <a:pt x="54076" y="721360"/>
                </a:lnTo>
                <a:lnTo>
                  <a:pt x="52171" y="717550"/>
                </a:lnTo>
                <a:lnTo>
                  <a:pt x="50495" y="713739"/>
                </a:lnTo>
                <a:lnTo>
                  <a:pt x="49047" y="709930"/>
                </a:lnTo>
                <a:lnTo>
                  <a:pt x="47815" y="706119"/>
                </a:lnTo>
                <a:lnTo>
                  <a:pt x="46786" y="703580"/>
                </a:lnTo>
                <a:lnTo>
                  <a:pt x="44551" y="675639"/>
                </a:lnTo>
                <a:lnTo>
                  <a:pt x="45135" y="668019"/>
                </a:lnTo>
                <a:lnTo>
                  <a:pt x="46062" y="659130"/>
                </a:lnTo>
                <a:lnTo>
                  <a:pt x="47282" y="650239"/>
                </a:lnTo>
                <a:lnTo>
                  <a:pt x="50190" y="629919"/>
                </a:lnTo>
                <a:lnTo>
                  <a:pt x="51727" y="618489"/>
                </a:lnTo>
                <a:lnTo>
                  <a:pt x="52916" y="609244"/>
                </a:lnTo>
                <a:lnTo>
                  <a:pt x="54952" y="610869"/>
                </a:lnTo>
                <a:lnTo>
                  <a:pt x="62212" y="610869"/>
                </a:lnTo>
                <a:lnTo>
                  <a:pt x="61163" y="619760"/>
                </a:lnTo>
                <a:lnTo>
                  <a:pt x="59626" y="631189"/>
                </a:lnTo>
                <a:lnTo>
                  <a:pt x="56705" y="651510"/>
                </a:lnTo>
                <a:lnTo>
                  <a:pt x="55511" y="660400"/>
                </a:lnTo>
                <a:lnTo>
                  <a:pt x="54597" y="669289"/>
                </a:lnTo>
                <a:lnTo>
                  <a:pt x="54063" y="676910"/>
                </a:lnTo>
                <a:lnTo>
                  <a:pt x="53996" y="684530"/>
                </a:lnTo>
                <a:lnTo>
                  <a:pt x="54076" y="687069"/>
                </a:lnTo>
                <a:lnTo>
                  <a:pt x="54368" y="690880"/>
                </a:lnTo>
                <a:lnTo>
                  <a:pt x="54787" y="694689"/>
                </a:lnTo>
                <a:lnTo>
                  <a:pt x="55359" y="697230"/>
                </a:lnTo>
                <a:lnTo>
                  <a:pt x="56083" y="701039"/>
                </a:lnTo>
                <a:lnTo>
                  <a:pt x="56997" y="704850"/>
                </a:lnTo>
                <a:lnTo>
                  <a:pt x="57319" y="704850"/>
                </a:lnTo>
                <a:lnTo>
                  <a:pt x="58089" y="707389"/>
                </a:lnTo>
                <a:lnTo>
                  <a:pt x="59385" y="711200"/>
                </a:lnTo>
                <a:lnTo>
                  <a:pt x="60883" y="713739"/>
                </a:lnTo>
                <a:lnTo>
                  <a:pt x="62610" y="717550"/>
                </a:lnTo>
                <a:lnTo>
                  <a:pt x="64566" y="721360"/>
                </a:lnTo>
                <a:lnTo>
                  <a:pt x="66776" y="725169"/>
                </a:lnTo>
                <a:lnTo>
                  <a:pt x="66636" y="725169"/>
                </a:lnTo>
                <a:lnTo>
                  <a:pt x="72047" y="732789"/>
                </a:lnTo>
                <a:lnTo>
                  <a:pt x="71869" y="732789"/>
                </a:lnTo>
                <a:lnTo>
                  <a:pt x="78397" y="740410"/>
                </a:lnTo>
                <a:lnTo>
                  <a:pt x="70878" y="746760"/>
                </a:lnTo>
                <a:close/>
              </a:path>
              <a:path w="79375" h="746760">
                <a:moveTo>
                  <a:pt x="53996" y="684530"/>
                </a:moveTo>
                <a:lnTo>
                  <a:pt x="53949" y="683260"/>
                </a:lnTo>
                <a:lnTo>
                  <a:pt x="53996" y="684530"/>
                </a:lnTo>
                <a:close/>
              </a:path>
              <a:path w="79375" h="746760">
                <a:moveTo>
                  <a:pt x="57319" y="704850"/>
                </a:moveTo>
                <a:lnTo>
                  <a:pt x="56997" y="704850"/>
                </a:lnTo>
                <a:lnTo>
                  <a:pt x="56934" y="703580"/>
                </a:lnTo>
                <a:lnTo>
                  <a:pt x="57319" y="7048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83563" y="2033016"/>
            <a:ext cx="167640" cy="927100"/>
          </a:xfrm>
          <a:custGeom>
            <a:avLst/>
            <a:gdLst/>
            <a:ahLst/>
            <a:cxnLst/>
            <a:rect l="l" t="t" r="r" b="b"/>
            <a:pathLst>
              <a:path w="167640" h="927100">
                <a:moveTo>
                  <a:pt x="0" y="0"/>
                </a:moveTo>
                <a:lnTo>
                  <a:pt x="167640" y="0"/>
                </a:lnTo>
                <a:lnTo>
                  <a:pt x="167640" y="926591"/>
                </a:lnTo>
                <a:lnTo>
                  <a:pt x="0" y="9265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78801" y="2105799"/>
            <a:ext cx="64769" cy="768350"/>
          </a:xfrm>
          <a:custGeom>
            <a:avLst/>
            <a:gdLst/>
            <a:ahLst/>
            <a:cxnLst/>
            <a:rect l="l" t="t" r="r" b="b"/>
            <a:pathLst>
              <a:path w="64769" h="768350">
                <a:moveTo>
                  <a:pt x="54235" y="73659"/>
                </a:moveTo>
                <a:lnTo>
                  <a:pt x="44386" y="73659"/>
                </a:lnTo>
                <a:lnTo>
                  <a:pt x="45961" y="68579"/>
                </a:lnTo>
                <a:lnTo>
                  <a:pt x="47307" y="63499"/>
                </a:lnTo>
                <a:lnTo>
                  <a:pt x="48653" y="55879"/>
                </a:lnTo>
                <a:lnTo>
                  <a:pt x="50063" y="46989"/>
                </a:lnTo>
                <a:lnTo>
                  <a:pt x="51574" y="34289"/>
                </a:lnTo>
                <a:lnTo>
                  <a:pt x="53251" y="19049"/>
                </a:lnTo>
                <a:lnTo>
                  <a:pt x="55130" y="0"/>
                </a:lnTo>
                <a:lnTo>
                  <a:pt x="64617" y="0"/>
                </a:lnTo>
                <a:lnTo>
                  <a:pt x="62712" y="19049"/>
                </a:lnTo>
                <a:lnTo>
                  <a:pt x="61036" y="35559"/>
                </a:lnTo>
                <a:lnTo>
                  <a:pt x="59499" y="48259"/>
                </a:lnTo>
                <a:lnTo>
                  <a:pt x="56540" y="66039"/>
                </a:lnTo>
                <a:lnTo>
                  <a:pt x="55079" y="71119"/>
                </a:lnTo>
                <a:lnTo>
                  <a:pt x="54235" y="73659"/>
                </a:lnTo>
                <a:close/>
              </a:path>
              <a:path w="64769" h="768350">
                <a:moveTo>
                  <a:pt x="39522" y="241299"/>
                </a:moveTo>
                <a:lnTo>
                  <a:pt x="23355" y="193039"/>
                </a:lnTo>
                <a:lnTo>
                  <a:pt x="15354" y="147319"/>
                </a:lnTo>
                <a:lnTo>
                  <a:pt x="14452" y="128269"/>
                </a:lnTo>
                <a:lnTo>
                  <a:pt x="14757" y="128269"/>
                </a:lnTo>
                <a:lnTo>
                  <a:pt x="20307" y="114299"/>
                </a:lnTo>
                <a:lnTo>
                  <a:pt x="25184" y="104139"/>
                </a:lnTo>
                <a:lnTo>
                  <a:pt x="29463" y="96519"/>
                </a:lnTo>
                <a:lnTo>
                  <a:pt x="33210" y="90169"/>
                </a:lnTo>
                <a:lnTo>
                  <a:pt x="38988" y="82549"/>
                </a:lnTo>
                <a:lnTo>
                  <a:pt x="41275" y="78739"/>
                </a:lnTo>
                <a:lnTo>
                  <a:pt x="41109" y="78739"/>
                </a:lnTo>
                <a:lnTo>
                  <a:pt x="43091" y="76199"/>
                </a:lnTo>
                <a:lnTo>
                  <a:pt x="42849" y="76199"/>
                </a:lnTo>
                <a:lnTo>
                  <a:pt x="44589" y="72389"/>
                </a:lnTo>
                <a:lnTo>
                  <a:pt x="44386" y="73659"/>
                </a:lnTo>
                <a:lnTo>
                  <a:pt x="54235" y="73659"/>
                </a:lnTo>
                <a:lnTo>
                  <a:pt x="53390" y="76199"/>
                </a:lnTo>
                <a:lnTo>
                  <a:pt x="53187" y="77469"/>
                </a:lnTo>
                <a:lnTo>
                  <a:pt x="51434" y="80009"/>
                </a:lnTo>
                <a:lnTo>
                  <a:pt x="51193" y="81279"/>
                </a:lnTo>
                <a:lnTo>
                  <a:pt x="49047" y="85089"/>
                </a:lnTo>
                <a:lnTo>
                  <a:pt x="46761" y="87629"/>
                </a:lnTo>
                <a:lnTo>
                  <a:pt x="41855" y="95249"/>
                </a:lnTo>
                <a:lnTo>
                  <a:pt x="41211" y="95249"/>
                </a:lnTo>
                <a:lnTo>
                  <a:pt x="37617" y="101599"/>
                </a:lnTo>
                <a:lnTo>
                  <a:pt x="33591" y="109219"/>
                </a:lnTo>
                <a:lnTo>
                  <a:pt x="28905" y="119379"/>
                </a:lnTo>
                <a:lnTo>
                  <a:pt x="24602" y="129539"/>
                </a:lnTo>
                <a:lnTo>
                  <a:pt x="23888" y="129539"/>
                </a:lnTo>
                <a:lnTo>
                  <a:pt x="23507" y="132079"/>
                </a:lnTo>
                <a:lnTo>
                  <a:pt x="23993" y="132079"/>
                </a:lnTo>
                <a:lnTo>
                  <a:pt x="24256" y="138429"/>
                </a:lnTo>
                <a:lnTo>
                  <a:pt x="24853" y="147319"/>
                </a:lnTo>
                <a:lnTo>
                  <a:pt x="25692" y="154939"/>
                </a:lnTo>
                <a:lnTo>
                  <a:pt x="26733" y="162559"/>
                </a:lnTo>
                <a:lnTo>
                  <a:pt x="27952" y="170179"/>
                </a:lnTo>
                <a:lnTo>
                  <a:pt x="29362" y="177799"/>
                </a:lnTo>
                <a:lnTo>
                  <a:pt x="29588" y="177799"/>
                </a:lnTo>
                <a:lnTo>
                  <a:pt x="30911" y="184149"/>
                </a:lnTo>
                <a:lnTo>
                  <a:pt x="32588" y="190499"/>
                </a:lnTo>
                <a:lnTo>
                  <a:pt x="36271" y="203199"/>
                </a:lnTo>
                <a:lnTo>
                  <a:pt x="40246" y="214629"/>
                </a:lnTo>
                <a:lnTo>
                  <a:pt x="48501" y="237489"/>
                </a:lnTo>
                <a:lnTo>
                  <a:pt x="49381" y="240029"/>
                </a:lnTo>
                <a:lnTo>
                  <a:pt x="39496" y="240029"/>
                </a:lnTo>
                <a:lnTo>
                  <a:pt x="39522" y="241299"/>
                </a:lnTo>
                <a:close/>
              </a:path>
              <a:path w="64769" h="768350">
                <a:moveTo>
                  <a:pt x="41033" y="96519"/>
                </a:moveTo>
                <a:lnTo>
                  <a:pt x="41211" y="95249"/>
                </a:lnTo>
                <a:lnTo>
                  <a:pt x="41855" y="95249"/>
                </a:lnTo>
                <a:lnTo>
                  <a:pt x="41033" y="96519"/>
                </a:lnTo>
                <a:close/>
              </a:path>
              <a:path w="64769" h="768350">
                <a:moveTo>
                  <a:pt x="23507" y="132079"/>
                </a:moveTo>
                <a:lnTo>
                  <a:pt x="23888" y="129539"/>
                </a:lnTo>
                <a:lnTo>
                  <a:pt x="23951" y="131050"/>
                </a:lnTo>
                <a:lnTo>
                  <a:pt x="23507" y="132079"/>
                </a:lnTo>
                <a:close/>
              </a:path>
              <a:path w="64769" h="768350">
                <a:moveTo>
                  <a:pt x="23951" y="131050"/>
                </a:moveTo>
                <a:lnTo>
                  <a:pt x="23888" y="129539"/>
                </a:lnTo>
                <a:lnTo>
                  <a:pt x="24602" y="129539"/>
                </a:lnTo>
                <a:lnTo>
                  <a:pt x="23951" y="131050"/>
                </a:lnTo>
                <a:close/>
              </a:path>
              <a:path w="64769" h="768350">
                <a:moveTo>
                  <a:pt x="23993" y="132079"/>
                </a:moveTo>
                <a:lnTo>
                  <a:pt x="23507" y="132079"/>
                </a:lnTo>
                <a:lnTo>
                  <a:pt x="23951" y="131050"/>
                </a:lnTo>
                <a:lnTo>
                  <a:pt x="23993" y="132079"/>
                </a:lnTo>
                <a:close/>
              </a:path>
              <a:path w="64769" h="768350">
                <a:moveTo>
                  <a:pt x="29588" y="177799"/>
                </a:moveTo>
                <a:lnTo>
                  <a:pt x="29362" y="177799"/>
                </a:lnTo>
                <a:lnTo>
                  <a:pt x="29324" y="176529"/>
                </a:lnTo>
                <a:lnTo>
                  <a:pt x="29588" y="177799"/>
                </a:lnTo>
                <a:close/>
              </a:path>
              <a:path w="64769" h="768350">
                <a:moveTo>
                  <a:pt x="63652" y="316229"/>
                </a:moveTo>
                <a:lnTo>
                  <a:pt x="54152" y="316229"/>
                </a:lnTo>
                <a:lnTo>
                  <a:pt x="54152" y="314959"/>
                </a:lnTo>
                <a:lnTo>
                  <a:pt x="54025" y="308609"/>
                </a:lnTo>
                <a:lnTo>
                  <a:pt x="53644" y="300989"/>
                </a:lnTo>
                <a:lnTo>
                  <a:pt x="53009" y="294639"/>
                </a:lnTo>
                <a:lnTo>
                  <a:pt x="52158" y="287019"/>
                </a:lnTo>
                <a:lnTo>
                  <a:pt x="51092" y="280669"/>
                </a:lnTo>
                <a:lnTo>
                  <a:pt x="49847" y="275589"/>
                </a:lnTo>
                <a:lnTo>
                  <a:pt x="48437" y="269239"/>
                </a:lnTo>
                <a:lnTo>
                  <a:pt x="46875" y="262889"/>
                </a:lnTo>
                <a:lnTo>
                  <a:pt x="43370" y="251459"/>
                </a:lnTo>
                <a:lnTo>
                  <a:pt x="39496" y="240029"/>
                </a:lnTo>
                <a:lnTo>
                  <a:pt x="49381" y="240029"/>
                </a:lnTo>
                <a:lnTo>
                  <a:pt x="52463" y="248919"/>
                </a:lnTo>
                <a:lnTo>
                  <a:pt x="62496" y="293369"/>
                </a:lnTo>
                <a:lnTo>
                  <a:pt x="63550" y="307339"/>
                </a:lnTo>
                <a:lnTo>
                  <a:pt x="63652" y="316229"/>
                </a:lnTo>
                <a:close/>
              </a:path>
              <a:path w="64769" h="768350">
                <a:moveTo>
                  <a:pt x="54141" y="315537"/>
                </a:moveTo>
                <a:lnTo>
                  <a:pt x="54131" y="314959"/>
                </a:lnTo>
                <a:lnTo>
                  <a:pt x="54141" y="315537"/>
                </a:lnTo>
                <a:close/>
              </a:path>
              <a:path w="64769" h="768350">
                <a:moveTo>
                  <a:pt x="58151" y="363219"/>
                </a:moveTo>
                <a:lnTo>
                  <a:pt x="48602" y="363219"/>
                </a:lnTo>
                <a:lnTo>
                  <a:pt x="50533" y="354329"/>
                </a:lnTo>
                <a:lnTo>
                  <a:pt x="51612" y="349249"/>
                </a:lnTo>
                <a:lnTo>
                  <a:pt x="52717" y="340359"/>
                </a:lnTo>
                <a:lnTo>
                  <a:pt x="53517" y="331469"/>
                </a:lnTo>
                <a:lnTo>
                  <a:pt x="53987" y="323849"/>
                </a:lnTo>
                <a:lnTo>
                  <a:pt x="54141" y="315537"/>
                </a:lnTo>
                <a:lnTo>
                  <a:pt x="54152" y="316229"/>
                </a:lnTo>
                <a:lnTo>
                  <a:pt x="63652" y="316229"/>
                </a:lnTo>
                <a:lnTo>
                  <a:pt x="63500" y="323849"/>
                </a:lnTo>
                <a:lnTo>
                  <a:pt x="63004" y="332739"/>
                </a:lnTo>
                <a:lnTo>
                  <a:pt x="62166" y="341629"/>
                </a:lnTo>
                <a:lnTo>
                  <a:pt x="61010" y="350519"/>
                </a:lnTo>
                <a:lnTo>
                  <a:pt x="59791" y="356869"/>
                </a:lnTo>
                <a:lnTo>
                  <a:pt x="58151" y="363219"/>
                </a:lnTo>
                <a:close/>
              </a:path>
              <a:path w="64769" h="768350">
                <a:moveTo>
                  <a:pt x="41769" y="626783"/>
                </a:moveTo>
                <a:lnTo>
                  <a:pt x="38226" y="622299"/>
                </a:lnTo>
                <a:lnTo>
                  <a:pt x="33654" y="617219"/>
                </a:lnTo>
                <a:lnTo>
                  <a:pt x="29502" y="612139"/>
                </a:lnTo>
                <a:lnTo>
                  <a:pt x="25755" y="608329"/>
                </a:lnTo>
                <a:lnTo>
                  <a:pt x="22351" y="603249"/>
                </a:lnTo>
                <a:lnTo>
                  <a:pt x="19303" y="598169"/>
                </a:lnTo>
                <a:lnTo>
                  <a:pt x="16560" y="591819"/>
                </a:lnTo>
                <a:lnTo>
                  <a:pt x="14096" y="586739"/>
                </a:lnTo>
                <a:lnTo>
                  <a:pt x="3136" y="546099"/>
                </a:lnTo>
                <a:lnTo>
                  <a:pt x="0" y="527049"/>
                </a:lnTo>
                <a:lnTo>
                  <a:pt x="139" y="525779"/>
                </a:lnTo>
                <a:lnTo>
                  <a:pt x="26415" y="438149"/>
                </a:lnTo>
                <a:lnTo>
                  <a:pt x="35102" y="410209"/>
                </a:lnTo>
                <a:lnTo>
                  <a:pt x="42824" y="383539"/>
                </a:lnTo>
                <a:lnTo>
                  <a:pt x="48640" y="361949"/>
                </a:lnTo>
                <a:lnTo>
                  <a:pt x="48602" y="363219"/>
                </a:lnTo>
                <a:lnTo>
                  <a:pt x="58151" y="363219"/>
                </a:lnTo>
                <a:lnTo>
                  <a:pt x="57823" y="364489"/>
                </a:lnTo>
                <a:lnTo>
                  <a:pt x="51955" y="386079"/>
                </a:lnTo>
                <a:lnTo>
                  <a:pt x="44221" y="412749"/>
                </a:lnTo>
                <a:lnTo>
                  <a:pt x="35521" y="440689"/>
                </a:lnTo>
                <a:lnTo>
                  <a:pt x="18872" y="495299"/>
                </a:lnTo>
                <a:lnTo>
                  <a:pt x="12763" y="515619"/>
                </a:lnTo>
                <a:lnTo>
                  <a:pt x="10668" y="523239"/>
                </a:lnTo>
                <a:lnTo>
                  <a:pt x="9705" y="527049"/>
                </a:lnTo>
                <a:lnTo>
                  <a:pt x="9448" y="527049"/>
                </a:lnTo>
                <a:lnTo>
                  <a:pt x="9372" y="528319"/>
                </a:lnTo>
                <a:lnTo>
                  <a:pt x="9669" y="528319"/>
                </a:lnTo>
                <a:lnTo>
                  <a:pt x="12534" y="544829"/>
                </a:lnTo>
                <a:lnTo>
                  <a:pt x="14058" y="552449"/>
                </a:lnTo>
                <a:lnTo>
                  <a:pt x="15621" y="560069"/>
                </a:lnTo>
                <a:lnTo>
                  <a:pt x="17271" y="566419"/>
                </a:lnTo>
                <a:lnTo>
                  <a:pt x="19024" y="572769"/>
                </a:lnTo>
                <a:lnTo>
                  <a:pt x="20916" y="577849"/>
                </a:lnTo>
                <a:lnTo>
                  <a:pt x="22974" y="582929"/>
                </a:lnTo>
                <a:lnTo>
                  <a:pt x="25247" y="588009"/>
                </a:lnTo>
                <a:lnTo>
                  <a:pt x="25120" y="588009"/>
                </a:lnTo>
                <a:lnTo>
                  <a:pt x="27749" y="593089"/>
                </a:lnTo>
                <a:lnTo>
                  <a:pt x="27609" y="593089"/>
                </a:lnTo>
                <a:lnTo>
                  <a:pt x="30530" y="598169"/>
                </a:lnTo>
                <a:lnTo>
                  <a:pt x="30391" y="598169"/>
                </a:lnTo>
                <a:lnTo>
                  <a:pt x="33642" y="601979"/>
                </a:lnTo>
                <a:lnTo>
                  <a:pt x="33502" y="601979"/>
                </a:lnTo>
                <a:lnTo>
                  <a:pt x="37109" y="607059"/>
                </a:lnTo>
                <a:lnTo>
                  <a:pt x="36982" y="607059"/>
                </a:lnTo>
                <a:lnTo>
                  <a:pt x="40995" y="612139"/>
                </a:lnTo>
                <a:lnTo>
                  <a:pt x="45326" y="615949"/>
                </a:lnTo>
                <a:lnTo>
                  <a:pt x="50139" y="621029"/>
                </a:lnTo>
                <a:lnTo>
                  <a:pt x="50926" y="622299"/>
                </a:lnTo>
                <a:lnTo>
                  <a:pt x="51371" y="623569"/>
                </a:lnTo>
                <a:lnTo>
                  <a:pt x="51434" y="624839"/>
                </a:lnTo>
                <a:lnTo>
                  <a:pt x="41948" y="624839"/>
                </a:lnTo>
                <a:lnTo>
                  <a:pt x="41769" y="626783"/>
                </a:lnTo>
                <a:close/>
              </a:path>
              <a:path w="64769" h="768350">
                <a:moveTo>
                  <a:pt x="9372" y="528319"/>
                </a:moveTo>
                <a:lnTo>
                  <a:pt x="9448" y="527049"/>
                </a:lnTo>
                <a:lnTo>
                  <a:pt x="9551" y="527639"/>
                </a:lnTo>
                <a:lnTo>
                  <a:pt x="9372" y="528319"/>
                </a:lnTo>
                <a:close/>
              </a:path>
              <a:path w="64769" h="768350">
                <a:moveTo>
                  <a:pt x="9551" y="527639"/>
                </a:moveTo>
                <a:lnTo>
                  <a:pt x="9448" y="527049"/>
                </a:lnTo>
                <a:lnTo>
                  <a:pt x="9705" y="527049"/>
                </a:lnTo>
                <a:lnTo>
                  <a:pt x="9551" y="527639"/>
                </a:lnTo>
                <a:close/>
              </a:path>
              <a:path w="64769" h="768350">
                <a:moveTo>
                  <a:pt x="9669" y="528319"/>
                </a:moveTo>
                <a:lnTo>
                  <a:pt x="9372" y="528319"/>
                </a:lnTo>
                <a:lnTo>
                  <a:pt x="9551" y="527639"/>
                </a:lnTo>
                <a:lnTo>
                  <a:pt x="9669" y="528319"/>
                </a:lnTo>
                <a:close/>
              </a:path>
              <a:path w="64769" h="768350">
                <a:moveTo>
                  <a:pt x="43243" y="628649"/>
                </a:moveTo>
                <a:lnTo>
                  <a:pt x="41769" y="626783"/>
                </a:lnTo>
                <a:lnTo>
                  <a:pt x="41948" y="624839"/>
                </a:lnTo>
                <a:lnTo>
                  <a:pt x="43243" y="628649"/>
                </a:lnTo>
                <a:close/>
              </a:path>
              <a:path w="64769" h="768350">
                <a:moveTo>
                  <a:pt x="51084" y="628649"/>
                </a:moveTo>
                <a:lnTo>
                  <a:pt x="43243" y="628649"/>
                </a:lnTo>
                <a:lnTo>
                  <a:pt x="41948" y="624839"/>
                </a:lnTo>
                <a:lnTo>
                  <a:pt x="51434" y="624839"/>
                </a:lnTo>
                <a:lnTo>
                  <a:pt x="51084" y="628649"/>
                </a:lnTo>
                <a:close/>
              </a:path>
              <a:path w="64769" h="768350">
                <a:moveTo>
                  <a:pt x="55791" y="768349"/>
                </a:moveTo>
                <a:lnTo>
                  <a:pt x="38633" y="731519"/>
                </a:lnTo>
                <a:lnTo>
                  <a:pt x="35039" y="703579"/>
                </a:lnTo>
                <a:lnTo>
                  <a:pt x="35140" y="695959"/>
                </a:lnTo>
                <a:lnTo>
                  <a:pt x="35585" y="688339"/>
                </a:lnTo>
                <a:lnTo>
                  <a:pt x="36321" y="679449"/>
                </a:lnTo>
                <a:lnTo>
                  <a:pt x="37274" y="669289"/>
                </a:lnTo>
                <a:lnTo>
                  <a:pt x="39573" y="648969"/>
                </a:lnTo>
                <a:lnTo>
                  <a:pt x="40792" y="637539"/>
                </a:lnTo>
                <a:lnTo>
                  <a:pt x="41769" y="626783"/>
                </a:lnTo>
                <a:lnTo>
                  <a:pt x="43243" y="628649"/>
                </a:lnTo>
                <a:lnTo>
                  <a:pt x="51084" y="628649"/>
                </a:lnTo>
                <a:lnTo>
                  <a:pt x="50266" y="637539"/>
                </a:lnTo>
                <a:lnTo>
                  <a:pt x="49047" y="650239"/>
                </a:lnTo>
                <a:lnTo>
                  <a:pt x="46748" y="670559"/>
                </a:lnTo>
                <a:lnTo>
                  <a:pt x="45796" y="679449"/>
                </a:lnTo>
                <a:lnTo>
                  <a:pt x="45084" y="688339"/>
                </a:lnTo>
                <a:lnTo>
                  <a:pt x="44653" y="695959"/>
                </a:lnTo>
                <a:lnTo>
                  <a:pt x="44564" y="703579"/>
                </a:lnTo>
                <a:lnTo>
                  <a:pt x="44894" y="711199"/>
                </a:lnTo>
                <a:lnTo>
                  <a:pt x="45224" y="715009"/>
                </a:lnTo>
                <a:lnTo>
                  <a:pt x="45681" y="718819"/>
                </a:lnTo>
                <a:lnTo>
                  <a:pt x="45859" y="718819"/>
                </a:lnTo>
                <a:lnTo>
                  <a:pt x="46266" y="721359"/>
                </a:lnTo>
                <a:lnTo>
                  <a:pt x="47002" y="725169"/>
                </a:lnTo>
                <a:lnTo>
                  <a:pt x="47878" y="728979"/>
                </a:lnTo>
                <a:lnTo>
                  <a:pt x="48907" y="731519"/>
                </a:lnTo>
                <a:lnTo>
                  <a:pt x="51498" y="739139"/>
                </a:lnTo>
                <a:lnTo>
                  <a:pt x="54813" y="746759"/>
                </a:lnTo>
                <a:lnTo>
                  <a:pt x="54686" y="746759"/>
                </a:lnTo>
                <a:lnTo>
                  <a:pt x="58940" y="754379"/>
                </a:lnTo>
                <a:lnTo>
                  <a:pt x="63969" y="763269"/>
                </a:lnTo>
                <a:lnTo>
                  <a:pt x="55791" y="768349"/>
                </a:lnTo>
                <a:close/>
              </a:path>
              <a:path w="64769" h="768350">
                <a:moveTo>
                  <a:pt x="45859" y="718819"/>
                </a:moveTo>
                <a:lnTo>
                  <a:pt x="45681" y="718819"/>
                </a:lnTo>
                <a:lnTo>
                  <a:pt x="45656" y="717549"/>
                </a:lnTo>
                <a:lnTo>
                  <a:pt x="45859" y="7188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468310" y="2507170"/>
            <a:ext cx="33045" cy="515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96845" y="2507170"/>
            <a:ext cx="36491" cy="51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844959" y="2507170"/>
            <a:ext cx="33045" cy="515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383376" y="2507170"/>
            <a:ext cx="36531" cy="51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166478" y="2507170"/>
            <a:ext cx="33045" cy="5152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547838" y="2507170"/>
            <a:ext cx="33045" cy="5152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497859" y="2507170"/>
            <a:ext cx="33045" cy="515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306976" y="5628335"/>
            <a:ext cx="3068955" cy="222250"/>
          </a:xfrm>
          <a:custGeom>
            <a:avLst/>
            <a:gdLst/>
            <a:ahLst/>
            <a:cxnLst/>
            <a:rect l="l" t="t" r="r" b="b"/>
            <a:pathLst>
              <a:path w="3068954" h="222250">
                <a:moveTo>
                  <a:pt x="2846387" y="222250"/>
                </a:moveTo>
                <a:lnTo>
                  <a:pt x="2957512" y="111125"/>
                </a:lnTo>
                <a:lnTo>
                  <a:pt x="2846387" y="0"/>
                </a:lnTo>
                <a:lnTo>
                  <a:pt x="3024187" y="88900"/>
                </a:lnTo>
                <a:lnTo>
                  <a:pt x="2985300" y="88900"/>
                </a:lnTo>
                <a:lnTo>
                  <a:pt x="2985300" y="133350"/>
                </a:lnTo>
                <a:lnTo>
                  <a:pt x="3024187" y="133350"/>
                </a:lnTo>
                <a:lnTo>
                  <a:pt x="2846387" y="222250"/>
                </a:lnTo>
                <a:close/>
              </a:path>
              <a:path w="3068954" h="222250">
                <a:moveTo>
                  <a:pt x="2935287" y="133350"/>
                </a:moveTo>
                <a:lnTo>
                  <a:pt x="0" y="133350"/>
                </a:lnTo>
                <a:lnTo>
                  <a:pt x="0" y="88900"/>
                </a:lnTo>
                <a:lnTo>
                  <a:pt x="2935287" y="88900"/>
                </a:lnTo>
                <a:lnTo>
                  <a:pt x="2957512" y="111125"/>
                </a:lnTo>
                <a:lnTo>
                  <a:pt x="2935287" y="133350"/>
                </a:lnTo>
                <a:close/>
              </a:path>
              <a:path w="3068954" h="222250">
                <a:moveTo>
                  <a:pt x="3024187" y="133350"/>
                </a:moveTo>
                <a:lnTo>
                  <a:pt x="2985300" y="133350"/>
                </a:lnTo>
                <a:lnTo>
                  <a:pt x="2985300" y="88900"/>
                </a:lnTo>
                <a:lnTo>
                  <a:pt x="3024187" y="88900"/>
                </a:lnTo>
                <a:lnTo>
                  <a:pt x="3068637" y="111125"/>
                </a:lnTo>
                <a:lnTo>
                  <a:pt x="3024187" y="1333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392066" y="2802267"/>
            <a:ext cx="635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x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66616" y="5553405"/>
            <a:ext cx="31940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Times New Roman"/>
                <a:cs typeface="Times New Roman"/>
              </a:rPr>
              <a:t>O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220991" y="5694692"/>
            <a:ext cx="41020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155998" y="3087674"/>
            <a:ext cx="222250" cy="2652395"/>
          </a:xfrm>
          <a:custGeom>
            <a:avLst/>
            <a:gdLst/>
            <a:ahLst/>
            <a:cxnLst/>
            <a:rect l="l" t="t" r="r" b="b"/>
            <a:pathLst>
              <a:path w="222250" h="2652395">
                <a:moveTo>
                  <a:pt x="0" y="224281"/>
                </a:moveTo>
                <a:lnTo>
                  <a:pt x="106959" y="0"/>
                </a:lnTo>
                <a:lnTo>
                  <a:pt x="150363" y="82905"/>
                </a:lnTo>
                <a:lnTo>
                  <a:pt x="130733" y="82905"/>
                </a:lnTo>
                <a:lnTo>
                  <a:pt x="86296" y="83743"/>
                </a:lnTo>
                <a:lnTo>
                  <a:pt x="87227" y="133731"/>
                </a:lnTo>
                <a:lnTo>
                  <a:pt x="0" y="224281"/>
                </a:lnTo>
                <a:close/>
              </a:path>
              <a:path w="222250" h="2652395">
                <a:moveTo>
                  <a:pt x="87227" y="133731"/>
                </a:moveTo>
                <a:lnTo>
                  <a:pt x="86296" y="83743"/>
                </a:lnTo>
                <a:lnTo>
                  <a:pt x="130733" y="82905"/>
                </a:lnTo>
                <a:lnTo>
                  <a:pt x="131259" y="111099"/>
                </a:lnTo>
                <a:lnTo>
                  <a:pt x="109029" y="111099"/>
                </a:lnTo>
                <a:lnTo>
                  <a:pt x="87227" y="133731"/>
                </a:lnTo>
                <a:close/>
              </a:path>
              <a:path w="222250" h="2652395">
                <a:moveTo>
                  <a:pt x="222211" y="220141"/>
                </a:moveTo>
                <a:lnTo>
                  <a:pt x="131665" y="132907"/>
                </a:lnTo>
                <a:lnTo>
                  <a:pt x="130733" y="82905"/>
                </a:lnTo>
                <a:lnTo>
                  <a:pt x="150363" y="82905"/>
                </a:lnTo>
                <a:lnTo>
                  <a:pt x="222211" y="220141"/>
                </a:lnTo>
                <a:close/>
              </a:path>
              <a:path w="222250" h="2652395">
                <a:moveTo>
                  <a:pt x="134150" y="2652191"/>
                </a:moveTo>
                <a:lnTo>
                  <a:pt x="87227" y="133731"/>
                </a:lnTo>
                <a:lnTo>
                  <a:pt x="109029" y="111099"/>
                </a:lnTo>
                <a:lnTo>
                  <a:pt x="131665" y="132907"/>
                </a:lnTo>
                <a:lnTo>
                  <a:pt x="178600" y="2651366"/>
                </a:lnTo>
                <a:lnTo>
                  <a:pt x="134150" y="2652191"/>
                </a:lnTo>
                <a:close/>
              </a:path>
              <a:path w="222250" h="2652395">
                <a:moveTo>
                  <a:pt x="131665" y="132907"/>
                </a:moveTo>
                <a:lnTo>
                  <a:pt x="109029" y="111099"/>
                </a:lnTo>
                <a:lnTo>
                  <a:pt x="131259" y="111099"/>
                </a:lnTo>
                <a:lnTo>
                  <a:pt x="131665" y="1329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315371" y="3893019"/>
            <a:ext cx="1716405" cy="1866900"/>
          </a:xfrm>
          <a:custGeom>
            <a:avLst/>
            <a:gdLst/>
            <a:ahLst/>
            <a:cxnLst/>
            <a:rect l="l" t="t" r="r" b="b"/>
            <a:pathLst>
              <a:path w="1716404" h="1866900">
                <a:moveTo>
                  <a:pt x="821575" y="1600200"/>
                </a:moveTo>
                <a:lnTo>
                  <a:pt x="759637" y="1600200"/>
                </a:lnTo>
                <a:lnTo>
                  <a:pt x="774560" y="1587500"/>
                </a:lnTo>
                <a:lnTo>
                  <a:pt x="774357" y="1587500"/>
                </a:lnTo>
                <a:lnTo>
                  <a:pt x="789190" y="1574800"/>
                </a:lnTo>
                <a:lnTo>
                  <a:pt x="788974" y="1574800"/>
                </a:lnTo>
                <a:lnTo>
                  <a:pt x="803719" y="1562100"/>
                </a:lnTo>
                <a:lnTo>
                  <a:pt x="817968" y="1562100"/>
                </a:lnTo>
                <a:lnTo>
                  <a:pt x="832523" y="1549400"/>
                </a:lnTo>
                <a:lnTo>
                  <a:pt x="832319" y="1549400"/>
                </a:lnTo>
                <a:lnTo>
                  <a:pt x="846797" y="1536700"/>
                </a:lnTo>
                <a:lnTo>
                  <a:pt x="846594" y="1536700"/>
                </a:lnTo>
                <a:lnTo>
                  <a:pt x="860958" y="1524000"/>
                </a:lnTo>
                <a:lnTo>
                  <a:pt x="860755" y="1524000"/>
                </a:lnTo>
                <a:lnTo>
                  <a:pt x="875042" y="1511300"/>
                </a:lnTo>
                <a:lnTo>
                  <a:pt x="874839" y="1511300"/>
                </a:lnTo>
                <a:lnTo>
                  <a:pt x="889012" y="1498600"/>
                </a:lnTo>
                <a:lnTo>
                  <a:pt x="888809" y="1498600"/>
                </a:lnTo>
                <a:lnTo>
                  <a:pt x="902893" y="1485900"/>
                </a:lnTo>
                <a:lnTo>
                  <a:pt x="902690" y="1485900"/>
                </a:lnTo>
                <a:lnTo>
                  <a:pt x="916673" y="1473200"/>
                </a:lnTo>
                <a:lnTo>
                  <a:pt x="916470" y="1473200"/>
                </a:lnTo>
                <a:lnTo>
                  <a:pt x="930351" y="1460500"/>
                </a:lnTo>
                <a:lnTo>
                  <a:pt x="930160" y="1460500"/>
                </a:lnTo>
                <a:lnTo>
                  <a:pt x="943914" y="1447800"/>
                </a:lnTo>
                <a:lnTo>
                  <a:pt x="943724" y="1447800"/>
                </a:lnTo>
                <a:lnTo>
                  <a:pt x="957389" y="1435100"/>
                </a:lnTo>
                <a:lnTo>
                  <a:pt x="957199" y="1435100"/>
                </a:lnTo>
                <a:lnTo>
                  <a:pt x="970749" y="1422400"/>
                </a:lnTo>
                <a:lnTo>
                  <a:pt x="970559" y="1422400"/>
                </a:lnTo>
                <a:lnTo>
                  <a:pt x="983996" y="1409700"/>
                </a:lnTo>
                <a:lnTo>
                  <a:pt x="983818" y="1409700"/>
                </a:lnTo>
                <a:lnTo>
                  <a:pt x="997140" y="1397000"/>
                </a:lnTo>
                <a:lnTo>
                  <a:pt x="996886" y="1397000"/>
                </a:lnTo>
                <a:lnTo>
                  <a:pt x="1010246" y="1384300"/>
                </a:lnTo>
                <a:lnTo>
                  <a:pt x="1009942" y="1384300"/>
                </a:lnTo>
                <a:lnTo>
                  <a:pt x="1023480" y="1371600"/>
                </a:lnTo>
                <a:lnTo>
                  <a:pt x="1023213" y="1371600"/>
                </a:lnTo>
                <a:lnTo>
                  <a:pt x="1036904" y="1346200"/>
                </a:lnTo>
                <a:lnTo>
                  <a:pt x="1036688" y="1346200"/>
                </a:lnTo>
                <a:lnTo>
                  <a:pt x="1050518" y="1333500"/>
                </a:lnTo>
                <a:lnTo>
                  <a:pt x="1050328" y="1333500"/>
                </a:lnTo>
                <a:lnTo>
                  <a:pt x="1064310" y="1320800"/>
                </a:lnTo>
                <a:lnTo>
                  <a:pt x="1064133" y="1320800"/>
                </a:lnTo>
                <a:lnTo>
                  <a:pt x="1078229" y="1295400"/>
                </a:lnTo>
                <a:lnTo>
                  <a:pt x="1078090" y="1295400"/>
                </a:lnTo>
                <a:lnTo>
                  <a:pt x="1092301" y="1270000"/>
                </a:lnTo>
                <a:lnTo>
                  <a:pt x="1092161" y="1270000"/>
                </a:lnTo>
                <a:lnTo>
                  <a:pt x="1106474" y="1257300"/>
                </a:lnTo>
                <a:lnTo>
                  <a:pt x="1120749" y="1231900"/>
                </a:lnTo>
                <a:lnTo>
                  <a:pt x="1135113" y="1206500"/>
                </a:lnTo>
                <a:lnTo>
                  <a:pt x="1149553" y="1181100"/>
                </a:lnTo>
                <a:lnTo>
                  <a:pt x="1164043" y="1155700"/>
                </a:lnTo>
                <a:lnTo>
                  <a:pt x="1178585" y="1130300"/>
                </a:lnTo>
                <a:lnTo>
                  <a:pt x="1193164" y="1104900"/>
                </a:lnTo>
                <a:lnTo>
                  <a:pt x="1207757" y="1079500"/>
                </a:lnTo>
                <a:lnTo>
                  <a:pt x="1222362" y="1054100"/>
                </a:lnTo>
                <a:lnTo>
                  <a:pt x="1236954" y="1028700"/>
                </a:lnTo>
                <a:lnTo>
                  <a:pt x="1251534" y="990600"/>
                </a:lnTo>
                <a:lnTo>
                  <a:pt x="1266075" y="965200"/>
                </a:lnTo>
                <a:lnTo>
                  <a:pt x="1280579" y="939800"/>
                </a:lnTo>
                <a:lnTo>
                  <a:pt x="1295018" y="914400"/>
                </a:lnTo>
                <a:lnTo>
                  <a:pt x="1309395" y="876300"/>
                </a:lnTo>
                <a:lnTo>
                  <a:pt x="1337894" y="825500"/>
                </a:lnTo>
                <a:lnTo>
                  <a:pt x="1365948" y="762000"/>
                </a:lnTo>
                <a:lnTo>
                  <a:pt x="1393469" y="698500"/>
                </a:lnTo>
                <a:lnTo>
                  <a:pt x="1420380" y="647700"/>
                </a:lnTo>
                <a:lnTo>
                  <a:pt x="1446555" y="584200"/>
                </a:lnTo>
                <a:lnTo>
                  <a:pt x="1471904" y="520700"/>
                </a:lnTo>
                <a:lnTo>
                  <a:pt x="1496326" y="469900"/>
                </a:lnTo>
                <a:lnTo>
                  <a:pt x="1519732" y="406400"/>
                </a:lnTo>
                <a:lnTo>
                  <a:pt x="1542008" y="355600"/>
                </a:lnTo>
                <a:lnTo>
                  <a:pt x="1563077" y="304800"/>
                </a:lnTo>
                <a:lnTo>
                  <a:pt x="1582826" y="254000"/>
                </a:lnTo>
                <a:lnTo>
                  <a:pt x="1601152" y="215900"/>
                </a:lnTo>
                <a:lnTo>
                  <a:pt x="1617967" y="165100"/>
                </a:lnTo>
                <a:lnTo>
                  <a:pt x="1646681" y="101600"/>
                </a:lnTo>
                <a:lnTo>
                  <a:pt x="1668144" y="38100"/>
                </a:lnTo>
                <a:lnTo>
                  <a:pt x="1686255" y="0"/>
                </a:lnTo>
                <a:lnTo>
                  <a:pt x="1715947" y="0"/>
                </a:lnTo>
                <a:lnTo>
                  <a:pt x="1697786" y="50800"/>
                </a:lnTo>
                <a:lnTo>
                  <a:pt x="1676260" y="114300"/>
                </a:lnTo>
                <a:lnTo>
                  <a:pt x="1647482" y="177800"/>
                </a:lnTo>
                <a:lnTo>
                  <a:pt x="1630629" y="228600"/>
                </a:lnTo>
                <a:lnTo>
                  <a:pt x="1612252" y="266700"/>
                </a:lnTo>
                <a:lnTo>
                  <a:pt x="1592452" y="317500"/>
                </a:lnTo>
                <a:lnTo>
                  <a:pt x="1571332" y="368300"/>
                </a:lnTo>
                <a:lnTo>
                  <a:pt x="1548993" y="419100"/>
                </a:lnTo>
                <a:lnTo>
                  <a:pt x="1525524" y="482600"/>
                </a:lnTo>
                <a:lnTo>
                  <a:pt x="1501025" y="533400"/>
                </a:lnTo>
                <a:lnTo>
                  <a:pt x="1475600" y="596900"/>
                </a:lnTo>
                <a:lnTo>
                  <a:pt x="1449349" y="660400"/>
                </a:lnTo>
                <a:lnTo>
                  <a:pt x="1422349" y="711200"/>
                </a:lnTo>
                <a:lnTo>
                  <a:pt x="1394714" y="774700"/>
                </a:lnTo>
                <a:lnTo>
                  <a:pt x="1366545" y="838200"/>
                </a:lnTo>
                <a:lnTo>
                  <a:pt x="1337932" y="889000"/>
                </a:lnTo>
                <a:lnTo>
                  <a:pt x="1323479" y="927100"/>
                </a:lnTo>
                <a:lnTo>
                  <a:pt x="1294371" y="977900"/>
                </a:lnTo>
                <a:lnTo>
                  <a:pt x="1279740" y="1016000"/>
                </a:lnTo>
                <a:lnTo>
                  <a:pt x="1162215" y="1219200"/>
                </a:lnTo>
                <a:lnTo>
                  <a:pt x="1133144" y="1270000"/>
                </a:lnTo>
                <a:lnTo>
                  <a:pt x="1118704" y="1295400"/>
                </a:lnTo>
                <a:lnTo>
                  <a:pt x="1104353" y="1308100"/>
                </a:lnTo>
                <a:lnTo>
                  <a:pt x="1090091" y="1333500"/>
                </a:lnTo>
                <a:lnTo>
                  <a:pt x="1075943" y="1358900"/>
                </a:lnTo>
                <a:lnTo>
                  <a:pt x="1047965" y="1384300"/>
                </a:lnTo>
                <a:lnTo>
                  <a:pt x="1034161" y="1409700"/>
                </a:lnTo>
                <a:lnTo>
                  <a:pt x="979627" y="1460500"/>
                </a:lnTo>
                <a:lnTo>
                  <a:pt x="937755" y="1498600"/>
                </a:lnTo>
                <a:lnTo>
                  <a:pt x="894930" y="1536700"/>
                </a:lnTo>
                <a:lnTo>
                  <a:pt x="851204" y="1574800"/>
                </a:lnTo>
                <a:lnTo>
                  <a:pt x="821575" y="1600200"/>
                </a:lnTo>
                <a:close/>
              </a:path>
              <a:path w="1716404" h="1866900">
                <a:moveTo>
                  <a:pt x="761263" y="1638300"/>
                </a:moveTo>
                <a:lnTo>
                  <a:pt x="684834" y="1638300"/>
                </a:lnTo>
                <a:lnTo>
                  <a:pt x="700151" y="1625600"/>
                </a:lnTo>
                <a:lnTo>
                  <a:pt x="714997" y="1625600"/>
                </a:lnTo>
                <a:lnTo>
                  <a:pt x="730161" y="1612900"/>
                </a:lnTo>
                <a:lnTo>
                  <a:pt x="729957" y="1612900"/>
                </a:lnTo>
                <a:lnTo>
                  <a:pt x="745045" y="1600200"/>
                </a:lnTo>
                <a:lnTo>
                  <a:pt x="806627" y="1600200"/>
                </a:lnTo>
                <a:lnTo>
                  <a:pt x="761263" y="1638300"/>
                </a:lnTo>
                <a:close/>
              </a:path>
              <a:path w="1716404" h="1866900">
                <a:moveTo>
                  <a:pt x="715175" y="1663700"/>
                </a:moveTo>
                <a:lnTo>
                  <a:pt x="639000" y="1663700"/>
                </a:lnTo>
                <a:lnTo>
                  <a:pt x="654545" y="1651000"/>
                </a:lnTo>
                <a:lnTo>
                  <a:pt x="669632" y="1651000"/>
                </a:lnTo>
                <a:lnTo>
                  <a:pt x="685025" y="1638300"/>
                </a:lnTo>
                <a:lnTo>
                  <a:pt x="745985" y="1638300"/>
                </a:lnTo>
                <a:lnTo>
                  <a:pt x="715175" y="1663700"/>
                </a:lnTo>
                <a:close/>
              </a:path>
              <a:path w="1716404" h="1866900">
                <a:moveTo>
                  <a:pt x="668401" y="1689100"/>
                </a:moveTo>
                <a:lnTo>
                  <a:pt x="576884" y="1689100"/>
                </a:lnTo>
                <a:lnTo>
                  <a:pt x="592696" y="1676400"/>
                </a:lnTo>
                <a:lnTo>
                  <a:pt x="608088" y="1676400"/>
                </a:lnTo>
                <a:lnTo>
                  <a:pt x="623760" y="1663700"/>
                </a:lnTo>
                <a:lnTo>
                  <a:pt x="699655" y="1663700"/>
                </a:lnTo>
                <a:lnTo>
                  <a:pt x="668401" y="1689100"/>
                </a:lnTo>
                <a:close/>
              </a:path>
              <a:path w="1716404" h="1866900">
                <a:moveTo>
                  <a:pt x="636879" y="1701800"/>
                </a:moveTo>
                <a:lnTo>
                  <a:pt x="561187" y="1701800"/>
                </a:lnTo>
                <a:lnTo>
                  <a:pt x="577062" y="1689100"/>
                </a:lnTo>
                <a:lnTo>
                  <a:pt x="652678" y="1689100"/>
                </a:lnTo>
                <a:lnTo>
                  <a:pt x="636879" y="1701800"/>
                </a:lnTo>
                <a:close/>
              </a:path>
              <a:path w="1716404" h="1866900">
                <a:moveTo>
                  <a:pt x="605091" y="1714500"/>
                </a:moveTo>
                <a:lnTo>
                  <a:pt x="513702" y="1714500"/>
                </a:lnTo>
                <a:lnTo>
                  <a:pt x="529755" y="1701800"/>
                </a:lnTo>
                <a:lnTo>
                  <a:pt x="621017" y="1701800"/>
                </a:lnTo>
                <a:lnTo>
                  <a:pt x="605091" y="1714500"/>
                </a:lnTo>
                <a:close/>
              </a:path>
              <a:path w="1716404" h="1866900">
                <a:moveTo>
                  <a:pt x="573062" y="1727200"/>
                </a:moveTo>
                <a:lnTo>
                  <a:pt x="481749" y="1727200"/>
                </a:lnTo>
                <a:lnTo>
                  <a:pt x="497903" y="1714500"/>
                </a:lnTo>
                <a:lnTo>
                  <a:pt x="589102" y="1714500"/>
                </a:lnTo>
                <a:lnTo>
                  <a:pt x="573062" y="1727200"/>
                </a:lnTo>
                <a:close/>
              </a:path>
              <a:path w="1716404" h="1866900">
                <a:moveTo>
                  <a:pt x="540804" y="1739900"/>
                </a:moveTo>
                <a:lnTo>
                  <a:pt x="449567" y="1739900"/>
                </a:lnTo>
                <a:lnTo>
                  <a:pt x="465823" y="1727200"/>
                </a:lnTo>
                <a:lnTo>
                  <a:pt x="556958" y="1727200"/>
                </a:lnTo>
                <a:lnTo>
                  <a:pt x="540804" y="1739900"/>
                </a:lnTo>
                <a:close/>
              </a:path>
              <a:path w="1716404" h="1866900">
                <a:moveTo>
                  <a:pt x="508330" y="1752600"/>
                </a:moveTo>
                <a:lnTo>
                  <a:pt x="400837" y="1752600"/>
                </a:lnTo>
                <a:lnTo>
                  <a:pt x="433590" y="1739900"/>
                </a:lnTo>
                <a:lnTo>
                  <a:pt x="524598" y="1739900"/>
                </a:lnTo>
                <a:lnTo>
                  <a:pt x="508330" y="1752600"/>
                </a:lnTo>
                <a:close/>
              </a:path>
              <a:path w="1716404" h="1866900">
                <a:moveTo>
                  <a:pt x="475665" y="1765300"/>
                </a:moveTo>
                <a:lnTo>
                  <a:pt x="368147" y="1765300"/>
                </a:lnTo>
                <a:lnTo>
                  <a:pt x="401078" y="1752600"/>
                </a:lnTo>
                <a:lnTo>
                  <a:pt x="492023" y="1752600"/>
                </a:lnTo>
                <a:lnTo>
                  <a:pt x="475665" y="1765300"/>
                </a:lnTo>
                <a:close/>
              </a:path>
              <a:path w="1716404" h="1866900">
                <a:moveTo>
                  <a:pt x="343319" y="1803400"/>
                </a:moveTo>
                <a:lnTo>
                  <a:pt x="202349" y="1803400"/>
                </a:lnTo>
                <a:lnTo>
                  <a:pt x="235927" y="1790700"/>
                </a:lnTo>
                <a:lnTo>
                  <a:pt x="269087" y="1790700"/>
                </a:lnTo>
                <a:lnTo>
                  <a:pt x="302450" y="1778000"/>
                </a:lnTo>
                <a:lnTo>
                  <a:pt x="302260" y="1778000"/>
                </a:lnTo>
                <a:lnTo>
                  <a:pt x="335495" y="1765300"/>
                </a:lnTo>
                <a:lnTo>
                  <a:pt x="442772" y="1765300"/>
                </a:lnTo>
                <a:lnTo>
                  <a:pt x="343319" y="1803400"/>
                </a:lnTo>
                <a:close/>
              </a:path>
              <a:path w="1716404" h="1866900">
                <a:moveTo>
                  <a:pt x="269087" y="1790700"/>
                </a:moveTo>
                <a:lnTo>
                  <a:pt x="235775" y="1790700"/>
                </a:lnTo>
                <a:lnTo>
                  <a:pt x="269252" y="1778000"/>
                </a:lnTo>
                <a:lnTo>
                  <a:pt x="269087" y="1790700"/>
                </a:lnTo>
                <a:close/>
              </a:path>
              <a:path w="1716404" h="1866900">
                <a:moveTo>
                  <a:pt x="242709" y="1828800"/>
                </a:moveTo>
                <a:lnTo>
                  <a:pt x="67665" y="1828800"/>
                </a:lnTo>
                <a:lnTo>
                  <a:pt x="135293" y="1816100"/>
                </a:lnTo>
                <a:lnTo>
                  <a:pt x="168910" y="1803400"/>
                </a:lnTo>
                <a:lnTo>
                  <a:pt x="309879" y="1803400"/>
                </a:lnTo>
                <a:lnTo>
                  <a:pt x="242709" y="1828800"/>
                </a:lnTo>
                <a:close/>
              </a:path>
              <a:path w="1716404" h="1866900">
                <a:moveTo>
                  <a:pt x="5854" y="1866900"/>
                </a:moveTo>
                <a:lnTo>
                  <a:pt x="0" y="1841500"/>
                </a:lnTo>
                <a:lnTo>
                  <a:pt x="67741" y="1828800"/>
                </a:lnTo>
                <a:lnTo>
                  <a:pt x="208991" y="1828800"/>
                </a:lnTo>
                <a:lnTo>
                  <a:pt x="175221" y="1841500"/>
                </a:lnTo>
                <a:lnTo>
                  <a:pt x="141363" y="1841500"/>
                </a:lnTo>
                <a:lnTo>
                  <a:pt x="5854" y="18669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507991" y="5592635"/>
            <a:ext cx="145415" cy="144780"/>
          </a:xfrm>
          <a:custGeom>
            <a:avLst/>
            <a:gdLst/>
            <a:ahLst/>
            <a:cxnLst/>
            <a:rect l="l" t="t" r="r" b="b"/>
            <a:pathLst>
              <a:path w="145414" h="144779">
                <a:moveTo>
                  <a:pt x="72656" y="144462"/>
                </a:moveTo>
                <a:lnTo>
                  <a:pt x="44535" y="138784"/>
                </a:lnTo>
                <a:lnTo>
                  <a:pt x="21531" y="123288"/>
                </a:lnTo>
                <a:lnTo>
                  <a:pt x="5925" y="100281"/>
                </a:lnTo>
                <a:lnTo>
                  <a:pt x="0" y="72072"/>
                </a:lnTo>
                <a:lnTo>
                  <a:pt x="5925" y="44051"/>
                </a:lnTo>
                <a:lnTo>
                  <a:pt x="21531" y="21139"/>
                </a:lnTo>
                <a:lnTo>
                  <a:pt x="44535" y="5674"/>
                </a:lnTo>
                <a:lnTo>
                  <a:pt x="72656" y="0"/>
                </a:lnTo>
                <a:lnTo>
                  <a:pt x="100778" y="5677"/>
                </a:lnTo>
                <a:lnTo>
                  <a:pt x="123739" y="21159"/>
                </a:lnTo>
                <a:lnTo>
                  <a:pt x="139218" y="44121"/>
                </a:lnTo>
                <a:lnTo>
                  <a:pt x="144894" y="72237"/>
                </a:lnTo>
                <a:lnTo>
                  <a:pt x="139218" y="100351"/>
                </a:lnTo>
                <a:lnTo>
                  <a:pt x="123739" y="123309"/>
                </a:lnTo>
                <a:lnTo>
                  <a:pt x="100778" y="138786"/>
                </a:lnTo>
                <a:lnTo>
                  <a:pt x="72656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503763" y="558787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264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27" y="16510"/>
                </a:moveTo>
                <a:lnTo>
                  <a:pt x="28092" y="16510"/>
                </a:lnTo>
                <a:lnTo>
                  <a:pt x="33654" y="12700"/>
                </a:lnTo>
                <a:lnTo>
                  <a:pt x="37058" y="10160"/>
                </a:lnTo>
                <a:lnTo>
                  <a:pt x="40297" y="8889"/>
                </a:lnTo>
                <a:lnTo>
                  <a:pt x="43611" y="6350"/>
                </a:lnTo>
                <a:lnTo>
                  <a:pt x="50533" y="3810"/>
                </a:lnTo>
                <a:lnTo>
                  <a:pt x="57772" y="1270"/>
                </a:lnTo>
                <a:lnTo>
                  <a:pt x="96240" y="1270"/>
                </a:lnTo>
                <a:lnTo>
                  <a:pt x="103479" y="3810"/>
                </a:lnTo>
                <a:lnTo>
                  <a:pt x="106756" y="5079"/>
                </a:lnTo>
                <a:lnTo>
                  <a:pt x="110375" y="7620"/>
                </a:lnTo>
                <a:lnTo>
                  <a:pt x="113690" y="8889"/>
                </a:lnTo>
                <a:lnTo>
                  <a:pt x="70103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05" y="11429"/>
                </a:lnTo>
                <a:lnTo>
                  <a:pt x="56934" y="11429"/>
                </a:lnTo>
                <a:lnTo>
                  <a:pt x="53581" y="12700"/>
                </a:lnTo>
                <a:lnTo>
                  <a:pt x="53797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27" y="16510"/>
                </a:lnTo>
                <a:close/>
              </a:path>
              <a:path w="154304" h="153670">
                <a:moveTo>
                  <a:pt x="125691" y="16510"/>
                </a:moveTo>
                <a:lnTo>
                  <a:pt x="109156" y="16510"/>
                </a:lnTo>
                <a:lnTo>
                  <a:pt x="106032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74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73" y="10160"/>
                </a:lnTo>
                <a:lnTo>
                  <a:pt x="87287" y="10160"/>
                </a:lnTo>
                <a:lnTo>
                  <a:pt x="83680" y="8889"/>
                </a:lnTo>
                <a:lnTo>
                  <a:pt x="113690" y="8889"/>
                </a:lnTo>
                <a:lnTo>
                  <a:pt x="116916" y="10160"/>
                </a:lnTo>
                <a:lnTo>
                  <a:pt x="120129" y="12700"/>
                </a:lnTo>
                <a:lnTo>
                  <a:pt x="125691" y="16510"/>
                </a:lnTo>
                <a:close/>
              </a:path>
              <a:path w="154304" h="153670">
                <a:moveTo>
                  <a:pt x="44830" y="135889"/>
                </a:moveTo>
                <a:lnTo>
                  <a:pt x="27749" y="135889"/>
                </a:lnTo>
                <a:lnTo>
                  <a:pt x="22288" y="130810"/>
                </a:lnTo>
                <a:lnTo>
                  <a:pt x="17627" y="125729"/>
                </a:lnTo>
                <a:lnTo>
                  <a:pt x="17335" y="125729"/>
                </a:lnTo>
                <a:lnTo>
                  <a:pt x="13182" y="119379"/>
                </a:lnTo>
                <a:lnTo>
                  <a:pt x="10985" y="115570"/>
                </a:lnTo>
                <a:lnTo>
                  <a:pt x="9143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45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335" y="27939"/>
                </a:lnTo>
                <a:lnTo>
                  <a:pt x="17627" y="26670"/>
                </a:lnTo>
                <a:lnTo>
                  <a:pt x="22288" y="21589"/>
                </a:lnTo>
                <a:lnTo>
                  <a:pt x="27749" y="16510"/>
                </a:lnTo>
                <a:lnTo>
                  <a:pt x="44830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794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37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126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36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53" y="69850"/>
                </a:lnTo>
                <a:lnTo>
                  <a:pt x="9499" y="72389"/>
                </a:lnTo>
                <a:lnTo>
                  <a:pt x="9499" y="80010"/>
                </a:lnTo>
                <a:lnTo>
                  <a:pt x="9778" y="83820"/>
                </a:lnTo>
                <a:lnTo>
                  <a:pt x="9910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69" y="92710"/>
                </a:lnTo>
                <a:lnTo>
                  <a:pt x="12484" y="96520"/>
                </a:lnTo>
                <a:lnTo>
                  <a:pt x="13550" y="99060"/>
                </a:lnTo>
                <a:lnTo>
                  <a:pt x="14770" y="102870"/>
                </a:lnTo>
                <a:lnTo>
                  <a:pt x="16128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37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794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30" y="135889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4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72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34" y="16510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37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68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601" y="33020"/>
                </a:lnTo>
                <a:lnTo>
                  <a:pt x="142798" y="36829"/>
                </a:lnTo>
                <a:lnTo>
                  <a:pt x="143719" y="38100"/>
                </a:lnTo>
                <a:lnTo>
                  <a:pt x="132778" y="38100"/>
                </a:lnTo>
                <a:lnTo>
                  <a:pt x="132968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9103" y="50800"/>
                </a:moveTo>
                <a:lnTo>
                  <a:pt x="137655" y="46989"/>
                </a:lnTo>
                <a:lnTo>
                  <a:pt x="136169" y="44450"/>
                </a:lnTo>
                <a:lnTo>
                  <a:pt x="134531" y="41910"/>
                </a:lnTo>
                <a:lnTo>
                  <a:pt x="132778" y="38100"/>
                </a:lnTo>
                <a:lnTo>
                  <a:pt x="143719" y="38100"/>
                </a:lnTo>
                <a:lnTo>
                  <a:pt x="144640" y="39370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03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34" y="57150"/>
                </a:lnTo>
                <a:lnTo>
                  <a:pt x="152349" y="60960"/>
                </a:lnTo>
                <a:lnTo>
                  <a:pt x="152560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36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2" y="72389"/>
                </a:lnTo>
                <a:lnTo>
                  <a:pt x="144005" y="69850"/>
                </a:lnTo>
                <a:lnTo>
                  <a:pt x="143560" y="66039"/>
                </a:lnTo>
                <a:lnTo>
                  <a:pt x="142963" y="62229"/>
                </a:lnTo>
                <a:lnTo>
                  <a:pt x="152560" y="62229"/>
                </a:lnTo>
                <a:lnTo>
                  <a:pt x="152984" y="64770"/>
                </a:lnTo>
                <a:lnTo>
                  <a:pt x="153504" y="68579"/>
                </a:lnTo>
                <a:lnTo>
                  <a:pt x="153784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0" y="83820"/>
                </a:moveTo>
                <a:lnTo>
                  <a:pt x="9778" y="83820"/>
                </a:lnTo>
                <a:lnTo>
                  <a:pt x="9753" y="82550"/>
                </a:lnTo>
                <a:lnTo>
                  <a:pt x="9910" y="83820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56" y="105410"/>
                </a:lnTo>
                <a:lnTo>
                  <a:pt x="139103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598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34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72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4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68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71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798" y="115570"/>
                </a:lnTo>
                <a:lnTo>
                  <a:pt x="140601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26034" y="135889"/>
                </a:lnTo>
                <a:close/>
              </a:path>
              <a:path w="154304" h="153670">
                <a:moveTo>
                  <a:pt x="92290" y="152400"/>
                </a:moveTo>
                <a:lnTo>
                  <a:pt x="61264" y="152400"/>
                </a:lnTo>
                <a:lnTo>
                  <a:pt x="53886" y="149860"/>
                </a:lnTo>
                <a:lnTo>
                  <a:pt x="50304" y="148589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934" y="139700"/>
                </a:lnTo>
                <a:lnTo>
                  <a:pt x="28092" y="135889"/>
                </a:lnTo>
                <a:lnTo>
                  <a:pt x="44627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797" y="139700"/>
                </a:lnTo>
                <a:lnTo>
                  <a:pt x="53581" y="139700"/>
                </a:lnTo>
                <a:lnTo>
                  <a:pt x="56934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25" y="143510"/>
                </a:lnTo>
                <a:lnTo>
                  <a:pt x="113487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9898" y="149860"/>
                </a:lnTo>
                <a:lnTo>
                  <a:pt x="96012" y="151129"/>
                </a:lnTo>
                <a:lnTo>
                  <a:pt x="92290" y="152400"/>
                </a:lnTo>
                <a:close/>
              </a:path>
              <a:path w="154304" h="153670">
                <a:moveTo>
                  <a:pt x="113487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37" y="142239"/>
                </a:lnTo>
                <a:lnTo>
                  <a:pt x="97066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74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32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19849" y="139700"/>
                </a:lnTo>
                <a:lnTo>
                  <a:pt x="116725" y="142239"/>
                </a:lnTo>
                <a:lnTo>
                  <a:pt x="113487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09" y="153670"/>
                </a:lnTo>
                <a:lnTo>
                  <a:pt x="68910" y="152400"/>
                </a:lnTo>
                <a:lnTo>
                  <a:pt x="84632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817108" y="413407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72136" y="144462"/>
                </a:moveTo>
                <a:lnTo>
                  <a:pt x="44016" y="138784"/>
                </a:lnTo>
                <a:lnTo>
                  <a:pt x="21066" y="123294"/>
                </a:lnTo>
                <a:lnTo>
                  <a:pt x="5616" y="100314"/>
                </a:lnTo>
                <a:lnTo>
                  <a:pt x="0" y="72161"/>
                </a:lnTo>
                <a:lnTo>
                  <a:pt x="5616" y="44084"/>
                </a:lnTo>
                <a:lnTo>
                  <a:pt x="21066" y="21145"/>
                </a:lnTo>
                <a:lnTo>
                  <a:pt x="44016" y="5674"/>
                </a:lnTo>
                <a:lnTo>
                  <a:pt x="72136" y="0"/>
                </a:lnTo>
                <a:lnTo>
                  <a:pt x="100250" y="5675"/>
                </a:lnTo>
                <a:lnTo>
                  <a:pt x="123207" y="21153"/>
                </a:lnTo>
                <a:lnTo>
                  <a:pt x="138685" y="44110"/>
                </a:lnTo>
                <a:lnTo>
                  <a:pt x="144360" y="72224"/>
                </a:lnTo>
                <a:lnTo>
                  <a:pt x="138685" y="100340"/>
                </a:lnTo>
                <a:lnTo>
                  <a:pt x="123207" y="123302"/>
                </a:lnTo>
                <a:lnTo>
                  <a:pt x="100250" y="138785"/>
                </a:lnTo>
                <a:lnTo>
                  <a:pt x="72136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812345" y="4129316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493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27" y="16510"/>
                </a:moveTo>
                <a:lnTo>
                  <a:pt x="28092" y="16510"/>
                </a:lnTo>
                <a:lnTo>
                  <a:pt x="33934" y="12700"/>
                </a:lnTo>
                <a:lnTo>
                  <a:pt x="37058" y="10160"/>
                </a:lnTo>
                <a:lnTo>
                  <a:pt x="40297" y="8889"/>
                </a:lnTo>
                <a:lnTo>
                  <a:pt x="43611" y="6350"/>
                </a:lnTo>
                <a:lnTo>
                  <a:pt x="50533" y="3810"/>
                </a:lnTo>
                <a:lnTo>
                  <a:pt x="53886" y="2539"/>
                </a:lnTo>
                <a:lnTo>
                  <a:pt x="57772" y="1270"/>
                </a:lnTo>
                <a:lnTo>
                  <a:pt x="96240" y="1270"/>
                </a:lnTo>
                <a:lnTo>
                  <a:pt x="103479" y="3810"/>
                </a:lnTo>
                <a:lnTo>
                  <a:pt x="106972" y="5079"/>
                </a:lnTo>
                <a:lnTo>
                  <a:pt x="110375" y="7620"/>
                </a:lnTo>
                <a:lnTo>
                  <a:pt x="113690" y="8889"/>
                </a:lnTo>
                <a:lnTo>
                  <a:pt x="70103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05" y="11429"/>
                </a:lnTo>
                <a:lnTo>
                  <a:pt x="56934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27" y="16510"/>
                </a:lnTo>
                <a:close/>
              </a:path>
              <a:path w="154304" h="153670">
                <a:moveTo>
                  <a:pt x="125691" y="16510"/>
                </a:moveTo>
                <a:lnTo>
                  <a:pt x="109156" y="16510"/>
                </a:lnTo>
                <a:lnTo>
                  <a:pt x="106032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73" y="10160"/>
                </a:lnTo>
                <a:lnTo>
                  <a:pt x="87287" y="10160"/>
                </a:lnTo>
                <a:lnTo>
                  <a:pt x="83680" y="8889"/>
                </a:lnTo>
                <a:lnTo>
                  <a:pt x="113690" y="8889"/>
                </a:lnTo>
                <a:lnTo>
                  <a:pt x="116916" y="10160"/>
                </a:lnTo>
                <a:lnTo>
                  <a:pt x="119849" y="12700"/>
                </a:lnTo>
                <a:lnTo>
                  <a:pt x="125691" y="16510"/>
                </a:lnTo>
                <a:close/>
              </a:path>
              <a:path w="154304" h="153670">
                <a:moveTo>
                  <a:pt x="44830" y="135889"/>
                </a:moveTo>
                <a:lnTo>
                  <a:pt x="27749" y="135889"/>
                </a:lnTo>
                <a:lnTo>
                  <a:pt x="22288" y="130810"/>
                </a:lnTo>
                <a:lnTo>
                  <a:pt x="17627" y="125729"/>
                </a:lnTo>
                <a:lnTo>
                  <a:pt x="17335" y="125729"/>
                </a:lnTo>
                <a:lnTo>
                  <a:pt x="13182" y="119379"/>
                </a:lnTo>
                <a:lnTo>
                  <a:pt x="10985" y="115570"/>
                </a:lnTo>
                <a:lnTo>
                  <a:pt x="9143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45" y="39370"/>
                </a:lnTo>
                <a:lnTo>
                  <a:pt x="10985" y="36829"/>
                </a:lnTo>
                <a:lnTo>
                  <a:pt x="13182" y="33020"/>
                </a:lnTo>
                <a:lnTo>
                  <a:pt x="17335" y="27939"/>
                </a:lnTo>
                <a:lnTo>
                  <a:pt x="17627" y="26670"/>
                </a:lnTo>
                <a:lnTo>
                  <a:pt x="22288" y="21589"/>
                </a:lnTo>
                <a:lnTo>
                  <a:pt x="27749" y="16510"/>
                </a:lnTo>
                <a:lnTo>
                  <a:pt x="44830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794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37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126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53" y="69850"/>
                </a:lnTo>
                <a:lnTo>
                  <a:pt x="9499" y="72389"/>
                </a:lnTo>
                <a:lnTo>
                  <a:pt x="9499" y="80010"/>
                </a:lnTo>
                <a:lnTo>
                  <a:pt x="9778" y="83820"/>
                </a:lnTo>
                <a:lnTo>
                  <a:pt x="9910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2710"/>
                </a:lnTo>
                <a:lnTo>
                  <a:pt x="12484" y="96520"/>
                </a:lnTo>
                <a:lnTo>
                  <a:pt x="13550" y="99060"/>
                </a:lnTo>
                <a:lnTo>
                  <a:pt x="14770" y="102870"/>
                </a:lnTo>
                <a:lnTo>
                  <a:pt x="16128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37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794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30" y="135889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3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72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37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68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601" y="33020"/>
                </a:lnTo>
                <a:lnTo>
                  <a:pt x="142798" y="36829"/>
                </a:lnTo>
                <a:lnTo>
                  <a:pt x="143719" y="38100"/>
                </a:lnTo>
                <a:lnTo>
                  <a:pt x="132778" y="38100"/>
                </a:lnTo>
                <a:lnTo>
                  <a:pt x="132968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9103" y="50800"/>
                </a:moveTo>
                <a:lnTo>
                  <a:pt x="137655" y="46989"/>
                </a:lnTo>
                <a:lnTo>
                  <a:pt x="136169" y="44450"/>
                </a:lnTo>
                <a:lnTo>
                  <a:pt x="134543" y="41910"/>
                </a:lnTo>
                <a:lnTo>
                  <a:pt x="132778" y="38100"/>
                </a:lnTo>
                <a:lnTo>
                  <a:pt x="143719" y="38100"/>
                </a:lnTo>
                <a:lnTo>
                  <a:pt x="144640" y="39370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03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456" y="53339"/>
                </a:lnTo>
                <a:lnTo>
                  <a:pt x="151434" y="57150"/>
                </a:lnTo>
                <a:lnTo>
                  <a:pt x="152349" y="60960"/>
                </a:lnTo>
                <a:lnTo>
                  <a:pt x="152560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1" y="72389"/>
                </a:lnTo>
                <a:lnTo>
                  <a:pt x="144005" y="69850"/>
                </a:lnTo>
                <a:lnTo>
                  <a:pt x="143560" y="66039"/>
                </a:lnTo>
                <a:lnTo>
                  <a:pt x="142963" y="62229"/>
                </a:lnTo>
                <a:lnTo>
                  <a:pt x="152560" y="62229"/>
                </a:lnTo>
                <a:lnTo>
                  <a:pt x="152984" y="64770"/>
                </a:lnTo>
                <a:lnTo>
                  <a:pt x="153504" y="68579"/>
                </a:lnTo>
                <a:lnTo>
                  <a:pt x="153784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0" y="83820"/>
                </a:moveTo>
                <a:lnTo>
                  <a:pt x="9778" y="83820"/>
                </a:lnTo>
                <a:lnTo>
                  <a:pt x="9753" y="82550"/>
                </a:lnTo>
                <a:lnTo>
                  <a:pt x="9910" y="83820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56" y="105410"/>
                </a:lnTo>
                <a:lnTo>
                  <a:pt x="139103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598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47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72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3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68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70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671" y="116839"/>
                </a:lnTo>
                <a:lnTo>
                  <a:pt x="140601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26047" y="135889"/>
                </a:lnTo>
                <a:close/>
              </a:path>
              <a:path w="154304" h="153670">
                <a:moveTo>
                  <a:pt x="92290" y="152400"/>
                </a:moveTo>
                <a:lnTo>
                  <a:pt x="65049" y="152400"/>
                </a:lnTo>
                <a:lnTo>
                  <a:pt x="61264" y="151129"/>
                </a:lnTo>
                <a:lnTo>
                  <a:pt x="57543" y="151129"/>
                </a:lnTo>
                <a:lnTo>
                  <a:pt x="50304" y="148589"/>
                </a:lnTo>
                <a:lnTo>
                  <a:pt x="47028" y="147320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654" y="139700"/>
                </a:lnTo>
                <a:lnTo>
                  <a:pt x="28092" y="135889"/>
                </a:lnTo>
                <a:lnTo>
                  <a:pt x="44627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34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25" y="143510"/>
                </a:lnTo>
                <a:lnTo>
                  <a:pt x="113487" y="143510"/>
                </a:lnTo>
                <a:lnTo>
                  <a:pt x="110375" y="146050"/>
                </a:lnTo>
                <a:lnTo>
                  <a:pt x="106756" y="147320"/>
                </a:lnTo>
                <a:lnTo>
                  <a:pt x="103250" y="148589"/>
                </a:lnTo>
                <a:lnTo>
                  <a:pt x="92290" y="152400"/>
                </a:lnTo>
                <a:close/>
              </a:path>
              <a:path w="154304" h="153670">
                <a:moveTo>
                  <a:pt x="113487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37" y="142239"/>
                </a:lnTo>
                <a:lnTo>
                  <a:pt x="97066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32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20129" y="139700"/>
                </a:lnTo>
                <a:lnTo>
                  <a:pt x="116725" y="142239"/>
                </a:lnTo>
                <a:lnTo>
                  <a:pt x="113487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09" y="153670"/>
                </a:lnTo>
                <a:lnTo>
                  <a:pt x="68910" y="152400"/>
                </a:lnTo>
                <a:lnTo>
                  <a:pt x="84632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600700" y="4675085"/>
            <a:ext cx="144145" cy="144780"/>
          </a:xfrm>
          <a:custGeom>
            <a:avLst/>
            <a:gdLst/>
            <a:ahLst/>
            <a:cxnLst/>
            <a:rect l="l" t="t" r="r" b="b"/>
            <a:pathLst>
              <a:path w="144145" h="144779">
                <a:moveTo>
                  <a:pt x="71678" y="144462"/>
                </a:moveTo>
                <a:lnTo>
                  <a:pt x="43566" y="138785"/>
                </a:lnTo>
                <a:lnTo>
                  <a:pt x="20666" y="123301"/>
                </a:lnTo>
                <a:lnTo>
                  <a:pt x="5352" y="100324"/>
                </a:lnTo>
                <a:lnTo>
                  <a:pt x="0" y="72174"/>
                </a:lnTo>
                <a:lnTo>
                  <a:pt x="5352" y="44094"/>
                </a:lnTo>
                <a:lnTo>
                  <a:pt x="20666" y="21151"/>
                </a:lnTo>
                <a:lnTo>
                  <a:pt x="43566" y="5676"/>
                </a:lnTo>
                <a:lnTo>
                  <a:pt x="71678" y="0"/>
                </a:lnTo>
                <a:lnTo>
                  <a:pt x="99792" y="5677"/>
                </a:lnTo>
                <a:lnTo>
                  <a:pt x="122750" y="21159"/>
                </a:lnTo>
                <a:lnTo>
                  <a:pt x="138228" y="44121"/>
                </a:lnTo>
                <a:lnTo>
                  <a:pt x="143903" y="72237"/>
                </a:lnTo>
                <a:lnTo>
                  <a:pt x="138228" y="100351"/>
                </a:lnTo>
                <a:lnTo>
                  <a:pt x="122750" y="123309"/>
                </a:lnTo>
                <a:lnTo>
                  <a:pt x="99792" y="138786"/>
                </a:lnTo>
                <a:lnTo>
                  <a:pt x="71678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95480" y="4670336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493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27" y="16510"/>
                </a:moveTo>
                <a:lnTo>
                  <a:pt x="28092" y="16510"/>
                </a:lnTo>
                <a:lnTo>
                  <a:pt x="33934" y="12700"/>
                </a:lnTo>
                <a:lnTo>
                  <a:pt x="37058" y="10160"/>
                </a:lnTo>
                <a:lnTo>
                  <a:pt x="40297" y="8889"/>
                </a:lnTo>
                <a:lnTo>
                  <a:pt x="43611" y="6350"/>
                </a:lnTo>
                <a:lnTo>
                  <a:pt x="50533" y="3810"/>
                </a:lnTo>
                <a:lnTo>
                  <a:pt x="57772" y="1270"/>
                </a:lnTo>
                <a:lnTo>
                  <a:pt x="96240" y="1270"/>
                </a:lnTo>
                <a:lnTo>
                  <a:pt x="103479" y="3810"/>
                </a:lnTo>
                <a:lnTo>
                  <a:pt x="106972" y="5079"/>
                </a:lnTo>
                <a:lnTo>
                  <a:pt x="110375" y="7620"/>
                </a:lnTo>
                <a:lnTo>
                  <a:pt x="113690" y="8889"/>
                </a:lnTo>
                <a:lnTo>
                  <a:pt x="70103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05" y="11429"/>
                </a:lnTo>
                <a:lnTo>
                  <a:pt x="56934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27" y="16510"/>
                </a:lnTo>
                <a:close/>
              </a:path>
              <a:path w="154304" h="153670">
                <a:moveTo>
                  <a:pt x="125691" y="16510"/>
                </a:moveTo>
                <a:lnTo>
                  <a:pt x="109156" y="16510"/>
                </a:lnTo>
                <a:lnTo>
                  <a:pt x="106032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73" y="10160"/>
                </a:lnTo>
                <a:lnTo>
                  <a:pt x="87287" y="10160"/>
                </a:lnTo>
                <a:lnTo>
                  <a:pt x="83680" y="8889"/>
                </a:lnTo>
                <a:lnTo>
                  <a:pt x="113690" y="8889"/>
                </a:lnTo>
                <a:lnTo>
                  <a:pt x="116916" y="10160"/>
                </a:lnTo>
                <a:lnTo>
                  <a:pt x="119849" y="12700"/>
                </a:lnTo>
                <a:lnTo>
                  <a:pt x="125691" y="16510"/>
                </a:lnTo>
                <a:close/>
              </a:path>
              <a:path w="154304" h="153670">
                <a:moveTo>
                  <a:pt x="44831" y="135889"/>
                </a:moveTo>
                <a:lnTo>
                  <a:pt x="27749" y="135889"/>
                </a:lnTo>
                <a:lnTo>
                  <a:pt x="22288" y="130810"/>
                </a:lnTo>
                <a:lnTo>
                  <a:pt x="17627" y="125729"/>
                </a:lnTo>
                <a:lnTo>
                  <a:pt x="17335" y="125729"/>
                </a:lnTo>
                <a:lnTo>
                  <a:pt x="13182" y="119379"/>
                </a:lnTo>
                <a:lnTo>
                  <a:pt x="10985" y="115570"/>
                </a:lnTo>
                <a:lnTo>
                  <a:pt x="9144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45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335" y="27939"/>
                </a:lnTo>
                <a:lnTo>
                  <a:pt x="17627" y="26670"/>
                </a:lnTo>
                <a:lnTo>
                  <a:pt x="22288" y="21589"/>
                </a:lnTo>
                <a:lnTo>
                  <a:pt x="27749" y="16510"/>
                </a:lnTo>
                <a:lnTo>
                  <a:pt x="44831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794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37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126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53" y="69850"/>
                </a:lnTo>
                <a:lnTo>
                  <a:pt x="9499" y="72389"/>
                </a:lnTo>
                <a:lnTo>
                  <a:pt x="9499" y="80010"/>
                </a:lnTo>
                <a:lnTo>
                  <a:pt x="9778" y="83820"/>
                </a:lnTo>
                <a:lnTo>
                  <a:pt x="9910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2710"/>
                </a:lnTo>
                <a:lnTo>
                  <a:pt x="12484" y="96520"/>
                </a:lnTo>
                <a:lnTo>
                  <a:pt x="13550" y="99060"/>
                </a:lnTo>
                <a:lnTo>
                  <a:pt x="14770" y="102870"/>
                </a:lnTo>
                <a:lnTo>
                  <a:pt x="16128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37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794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31" y="135889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4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72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37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69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601" y="33020"/>
                </a:lnTo>
                <a:lnTo>
                  <a:pt x="142798" y="36829"/>
                </a:lnTo>
                <a:lnTo>
                  <a:pt x="143719" y="38100"/>
                </a:lnTo>
                <a:lnTo>
                  <a:pt x="132778" y="38100"/>
                </a:lnTo>
                <a:lnTo>
                  <a:pt x="132969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9103" y="50800"/>
                </a:moveTo>
                <a:lnTo>
                  <a:pt x="137655" y="46989"/>
                </a:lnTo>
                <a:lnTo>
                  <a:pt x="136169" y="44450"/>
                </a:lnTo>
                <a:lnTo>
                  <a:pt x="134543" y="41910"/>
                </a:lnTo>
                <a:lnTo>
                  <a:pt x="132778" y="38100"/>
                </a:lnTo>
                <a:lnTo>
                  <a:pt x="143719" y="38100"/>
                </a:lnTo>
                <a:lnTo>
                  <a:pt x="144640" y="39370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03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34" y="57150"/>
                </a:lnTo>
                <a:lnTo>
                  <a:pt x="152349" y="60960"/>
                </a:lnTo>
                <a:lnTo>
                  <a:pt x="152560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2" y="72389"/>
                </a:lnTo>
                <a:lnTo>
                  <a:pt x="144005" y="69850"/>
                </a:lnTo>
                <a:lnTo>
                  <a:pt x="143560" y="66039"/>
                </a:lnTo>
                <a:lnTo>
                  <a:pt x="142963" y="62229"/>
                </a:lnTo>
                <a:lnTo>
                  <a:pt x="152560" y="62229"/>
                </a:lnTo>
                <a:lnTo>
                  <a:pt x="152984" y="64770"/>
                </a:lnTo>
                <a:lnTo>
                  <a:pt x="153504" y="68579"/>
                </a:lnTo>
                <a:lnTo>
                  <a:pt x="153784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0" y="83820"/>
                </a:moveTo>
                <a:lnTo>
                  <a:pt x="9778" y="83820"/>
                </a:lnTo>
                <a:lnTo>
                  <a:pt x="9753" y="82550"/>
                </a:lnTo>
                <a:lnTo>
                  <a:pt x="9910" y="83820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56" y="105410"/>
                </a:lnTo>
                <a:lnTo>
                  <a:pt x="139103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598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47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72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4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69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71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671" y="116839"/>
                </a:lnTo>
                <a:lnTo>
                  <a:pt x="140601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26047" y="135889"/>
                </a:lnTo>
                <a:close/>
              </a:path>
              <a:path w="154304" h="153670">
                <a:moveTo>
                  <a:pt x="92290" y="152400"/>
                </a:moveTo>
                <a:lnTo>
                  <a:pt x="65049" y="152400"/>
                </a:lnTo>
                <a:lnTo>
                  <a:pt x="61264" y="151129"/>
                </a:lnTo>
                <a:lnTo>
                  <a:pt x="57543" y="151129"/>
                </a:lnTo>
                <a:lnTo>
                  <a:pt x="50304" y="148589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934" y="139700"/>
                </a:lnTo>
                <a:lnTo>
                  <a:pt x="28092" y="135889"/>
                </a:lnTo>
                <a:lnTo>
                  <a:pt x="44627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34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25" y="143510"/>
                </a:lnTo>
                <a:lnTo>
                  <a:pt x="113487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2290" y="152400"/>
                </a:lnTo>
                <a:close/>
              </a:path>
              <a:path w="154304" h="153670">
                <a:moveTo>
                  <a:pt x="113487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37" y="142239"/>
                </a:lnTo>
                <a:lnTo>
                  <a:pt x="97066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32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19849" y="139700"/>
                </a:lnTo>
                <a:lnTo>
                  <a:pt x="116725" y="142239"/>
                </a:lnTo>
                <a:lnTo>
                  <a:pt x="113487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09" y="153670"/>
                </a:lnTo>
                <a:lnTo>
                  <a:pt x="68910" y="152400"/>
                </a:lnTo>
                <a:lnTo>
                  <a:pt x="84632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332476" y="5143055"/>
            <a:ext cx="145415" cy="144780"/>
          </a:xfrm>
          <a:custGeom>
            <a:avLst/>
            <a:gdLst/>
            <a:ahLst/>
            <a:cxnLst/>
            <a:rect l="l" t="t" r="r" b="b"/>
            <a:pathLst>
              <a:path w="145414" h="144779">
                <a:moveTo>
                  <a:pt x="72961" y="144462"/>
                </a:moveTo>
                <a:lnTo>
                  <a:pt x="44834" y="138784"/>
                </a:lnTo>
                <a:lnTo>
                  <a:pt x="21793" y="123288"/>
                </a:lnTo>
                <a:lnTo>
                  <a:pt x="6096" y="100281"/>
                </a:lnTo>
                <a:lnTo>
                  <a:pt x="0" y="72072"/>
                </a:lnTo>
                <a:lnTo>
                  <a:pt x="6096" y="44051"/>
                </a:lnTo>
                <a:lnTo>
                  <a:pt x="21793" y="21139"/>
                </a:lnTo>
                <a:lnTo>
                  <a:pt x="44834" y="5674"/>
                </a:lnTo>
                <a:lnTo>
                  <a:pt x="72961" y="0"/>
                </a:lnTo>
                <a:lnTo>
                  <a:pt x="101075" y="5677"/>
                </a:lnTo>
                <a:lnTo>
                  <a:pt x="124032" y="21159"/>
                </a:lnTo>
                <a:lnTo>
                  <a:pt x="139510" y="44121"/>
                </a:lnTo>
                <a:lnTo>
                  <a:pt x="145186" y="72237"/>
                </a:lnTo>
                <a:lnTo>
                  <a:pt x="139510" y="100351"/>
                </a:lnTo>
                <a:lnTo>
                  <a:pt x="124032" y="123309"/>
                </a:lnTo>
                <a:lnTo>
                  <a:pt x="101075" y="138786"/>
                </a:lnTo>
                <a:lnTo>
                  <a:pt x="72961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328539" y="5138292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264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40" y="16510"/>
                </a:moveTo>
                <a:lnTo>
                  <a:pt x="28092" y="16510"/>
                </a:lnTo>
                <a:lnTo>
                  <a:pt x="33655" y="12700"/>
                </a:lnTo>
                <a:lnTo>
                  <a:pt x="37071" y="10160"/>
                </a:lnTo>
                <a:lnTo>
                  <a:pt x="40297" y="8889"/>
                </a:lnTo>
                <a:lnTo>
                  <a:pt x="43611" y="6350"/>
                </a:lnTo>
                <a:lnTo>
                  <a:pt x="50533" y="3810"/>
                </a:lnTo>
                <a:lnTo>
                  <a:pt x="57772" y="1270"/>
                </a:lnTo>
                <a:lnTo>
                  <a:pt x="96253" y="1270"/>
                </a:lnTo>
                <a:lnTo>
                  <a:pt x="103479" y="3810"/>
                </a:lnTo>
                <a:lnTo>
                  <a:pt x="106972" y="5079"/>
                </a:lnTo>
                <a:lnTo>
                  <a:pt x="110375" y="7620"/>
                </a:lnTo>
                <a:lnTo>
                  <a:pt x="113703" y="8889"/>
                </a:lnTo>
                <a:lnTo>
                  <a:pt x="70103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18" y="11429"/>
                </a:lnTo>
                <a:lnTo>
                  <a:pt x="56946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40" y="16510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4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72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09156" y="16510"/>
                </a:lnTo>
                <a:lnTo>
                  <a:pt x="106045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85" y="10160"/>
                </a:lnTo>
                <a:lnTo>
                  <a:pt x="87299" y="10160"/>
                </a:lnTo>
                <a:lnTo>
                  <a:pt x="83680" y="8889"/>
                </a:lnTo>
                <a:lnTo>
                  <a:pt x="113703" y="8889"/>
                </a:lnTo>
                <a:lnTo>
                  <a:pt x="116725" y="10160"/>
                </a:lnTo>
                <a:lnTo>
                  <a:pt x="120129" y="12700"/>
                </a:lnTo>
                <a:lnTo>
                  <a:pt x="126047" y="16510"/>
                </a:lnTo>
                <a:lnTo>
                  <a:pt x="131178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44843" y="135889"/>
                </a:moveTo>
                <a:lnTo>
                  <a:pt x="27749" y="135889"/>
                </a:lnTo>
                <a:lnTo>
                  <a:pt x="22618" y="130810"/>
                </a:lnTo>
                <a:lnTo>
                  <a:pt x="22301" y="130810"/>
                </a:lnTo>
                <a:lnTo>
                  <a:pt x="17627" y="125729"/>
                </a:lnTo>
                <a:lnTo>
                  <a:pt x="13182" y="119379"/>
                </a:lnTo>
                <a:lnTo>
                  <a:pt x="10998" y="115570"/>
                </a:lnTo>
                <a:lnTo>
                  <a:pt x="9144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43" y="43179"/>
                </a:lnTo>
                <a:lnTo>
                  <a:pt x="9258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348" y="27939"/>
                </a:lnTo>
                <a:lnTo>
                  <a:pt x="17627" y="26670"/>
                </a:lnTo>
                <a:lnTo>
                  <a:pt x="22618" y="21589"/>
                </a:lnTo>
                <a:lnTo>
                  <a:pt x="27749" y="16510"/>
                </a:lnTo>
                <a:lnTo>
                  <a:pt x="44843" y="16510"/>
                </a:lnTo>
                <a:lnTo>
                  <a:pt x="41808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807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49" y="27939"/>
                </a:lnTo>
                <a:lnTo>
                  <a:pt x="24676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126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66" y="69850"/>
                </a:lnTo>
                <a:lnTo>
                  <a:pt x="9512" y="72389"/>
                </a:lnTo>
                <a:lnTo>
                  <a:pt x="9512" y="80010"/>
                </a:lnTo>
                <a:lnTo>
                  <a:pt x="9791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3979"/>
                </a:lnTo>
                <a:lnTo>
                  <a:pt x="11844" y="93979"/>
                </a:lnTo>
                <a:lnTo>
                  <a:pt x="12496" y="96520"/>
                </a:lnTo>
                <a:lnTo>
                  <a:pt x="13563" y="99060"/>
                </a:lnTo>
                <a:lnTo>
                  <a:pt x="14770" y="102870"/>
                </a:lnTo>
                <a:lnTo>
                  <a:pt x="16128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76" y="119379"/>
                </a:lnTo>
                <a:lnTo>
                  <a:pt x="29349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807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08" y="134620"/>
                </a:lnTo>
                <a:lnTo>
                  <a:pt x="44843" y="135889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49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81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804" y="33020"/>
                </a:lnTo>
                <a:lnTo>
                  <a:pt x="142798" y="36829"/>
                </a:lnTo>
                <a:lnTo>
                  <a:pt x="143725" y="38100"/>
                </a:lnTo>
                <a:lnTo>
                  <a:pt x="132778" y="38100"/>
                </a:lnTo>
                <a:lnTo>
                  <a:pt x="132981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9115" y="50800"/>
                </a:moveTo>
                <a:lnTo>
                  <a:pt x="137668" y="46989"/>
                </a:lnTo>
                <a:lnTo>
                  <a:pt x="136169" y="44450"/>
                </a:lnTo>
                <a:lnTo>
                  <a:pt x="134543" y="41910"/>
                </a:lnTo>
                <a:lnTo>
                  <a:pt x="132778" y="38100"/>
                </a:lnTo>
                <a:lnTo>
                  <a:pt x="143725" y="38100"/>
                </a:lnTo>
                <a:lnTo>
                  <a:pt x="144652" y="39370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15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98" y="57150"/>
                </a:lnTo>
                <a:lnTo>
                  <a:pt x="152349" y="60960"/>
                </a:lnTo>
                <a:lnTo>
                  <a:pt x="152573" y="62229"/>
                </a:lnTo>
                <a:lnTo>
                  <a:pt x="142963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2" y="72389"/>
                </a:lnTo>
                <a:lnTo>
                  <a:pt x="144005" y="69850"/>
                </a:lnTo>
                <a:lnTo>
                  <a:pt x="143573" y="66039"/>
                </a:lnTo>
                <a:lnTo>
                  <a:pt x="142963" y="62229"/>
                </a:lnTo>
                <a:lnTo>
                  <a:pt x="152573" y="62229"/>
                </a:lnTo>
                <a:lnTo>
                  <a:pt x="153022" y="64770"/>
                </a:lnTo>
                <a:lnTo>
                  <a:pt x="153504" y="68579"/>
                </a:lnTo>
                <a:lnTo>
                  <a:pt x="153797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8" y="83820"/>
                </a:moveTo>
                <a:lnTo>
                  <a:pt x="9766" y="82550"/>
                </a:lnTo>
                <a:lnTo>
                  <a:pt x="9918" y="83820"/>
                </a:lnTo>
                <a:close/>
              </a:path>
              <a:path w="154304" h="153670">
                <a:moveTo>
                  <a:pt x="151722" y="93979"/>
                </a:moveTo>
                <a:lnTo>
                  <a:pt x="142214" y="93979"/>
                </a:lnTo>
                <a:lnTo>
                  <a:pt x="143014" y="90170"/>
                </a:lnTo>
                <a:lnTo>
                  <a:pt x="143611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52984" y="87629"/>
                </a:lnTo>
                <a:lnTo>
                  <a:pt x="152298" y="91439"/>
                </a:lnTo>
                <a:lnTo>
                  <a:pt x="151722" y="93979"/>
                </a:lnTo>
                <a:close/>
              </a:path>
              <a:path w="154304" h="153670">
                <a:moveTo>
                  <a:pt x="11844" y="93979"/>
                </a:moveTo>
                <a:lnTo>
                  <a:pt x="11582" y="93979"/>
                </a:lnTo>
                <a:lnTo>
                  <a:pt x="11518" y="92710"/>
                </a:lnTo>
                <a:lnTo>
                  <a:pt x="11844" y="93979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69" y="105410"/>
                </a:lnTo>
                <a:lnTo>
                  <a:pt x="139115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2214" y="93979"/>
                </a:lnTo>
                <a:lnTo>
                  <a:pt x="151722" y="93979"/>
                </a:lnTo>
                <a:lnTo>
                  <a:pt x="151434" y="95250"/>
                </a:lnTo>
                <a:lnTo>
                  <a:pt x="150393" y="99060"/>
                </a:lnTo>
                <a:lnTo>
                  <a:pt x="149174" y="10287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47" y="135889"/>
                </a:moveTo>
                <a:lnTo>
                  <a:pt x="108953" y="135889"/>
                </a:lnTo>
                <a:lnTo>
                  <a:pt x="111975" y="134620"/>
                </a:lnTo>
                <a:lnTo>
                  <a:pt x="111772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4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81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83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798" y="115570"/>
                </a:lnTo>
                <a:lnTo>
                  <a:pt x="140804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495" y="130810"/>
                </a:lnTo>
                <a:lnTo>
                  <a:pt x="131178" y="130810"/>
                </a:lnTo>
                <a:lnTo>
                  <a:pt x="126047" y="135889"/>
                </a:lnTo>
                <a:close/>
              </a:path>
              <a:path w="154304" h="153670">
                <a:moveTo>
                  <a:pt x="92290" y="152400"/>
                </a:moveTo>
                <a:lnTo>
                  <a:pt x="61264" y="152400"/>
                </a:lnTo>
                <a:lnTo>
                  <a:pt x="53886" y="149860"/>
                </a:lnTo>
                <a:lnTo>
                  <a:pt x="46812" y="147320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934" y="139700"/>
                </a:lnTo>
                <a:lnTo>
                  <a:pt x="28092" y="135889"/>
                </a:lnTo>
                <a:lnTo>
                  <a:pt x="44640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46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25" y="143510"/>
                </a:lnTo>
                <a:lnTo>
                  <a:pt x="113499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9898" y="149860"/>
                </a:lnTo>
                <a:lnTo>
                  <a:pt x="96253" y="151129"/>
                </a:lnTo>
                <a:lnTo>
                  <a:pt x="92290" y="152400"/>
                </a:lnTo>
                <a:close/>
              </a:path>
              <a:path w="154304" h="153670">
                <a:moveTo>
                  <a:pt x="113499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49" y="142239"/>
                </a:lnTo>
                <a:lnTo>
                  <a:pt x="97078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45" y="137160"/>
                </a:lnTo>
                <a:lnTo>
                  <a:pt x="109156" y="135889"/>
                </a:lnTo>
                <a:lnTo>
                  <a:pt x="125691" y="135889"/>
                </a:lnTo>
                <a:lnTo>
                  <a:pt x="119849" y="139700"/>
                </a:lnTo>
                <a:lnTo>
                  <a:pt x="116725" y="142239"/>
                </a:lnTo>
                <a:lnTo>
                  <a:pt x="113499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21" y="153670"/>
                </a:lnTo>
                <a:lnTo>
                  <a:pt x="68910" y="152400"/>
                </a:lnTo>
                <a:lnTo>
                  <a:pt x="84645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052059" y="541411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72275" y="144462"/>
                </a:moveTo>
                <a:lnTo>
                  <a:pt x="44159" y="138785"/>
                </a:lnTo>
                <a:lnTo>
                  <a:pt x="21192" y="123302"/>
                </a:lnTo>
                <a:lnTo>
                  <a:pt x="5699" y="100340"/>
                </a:lnTo>
                <a:lnTo>
                  <a:pt x="0" y="72288"/>
                </a:lnTo>
                <a:lnTo>
                  <a:pt x="5722" y="44110"/>
                </a:lnTo>
                <a:lnTo>
                  <a:pt x="21209" y="21153"/>
                </a:lnTo>
                <a:lnTo>
                  <a:pt x="44165" y="5675"/>
                </a:lnTo>
                <a:lnTo>
                  <a:pt x="72275" y="0"/>
                </a:lnTo>
                <a:lnTo>
                  <a:pt x="100393" y="5676"/>
                </a:lnTo>
                <a:lnTo>
                  <a:pt x="123358" y="21161"/>
                </a:lnTo>
                <a:lnTo>
                  <a:pt x="138841" y="44137"/>
                </a:lnTo>
                <a:lnTo>
                  <a:pt x="144513" y="72224"/>
                </a:lnTo>
                <a:lnTo>
                  <a:pt x="138817" y="100367"/>
                </a:lnTo>
                <a:lnTo>
                  <a:pt x="123341" y="123310"/>
                </a:lnTo>
                <a:lnTo>
                  <a:pt x="100386" y="138785"/>
                </a:lnTo>
                <a:lnTo>
                  <a:pt x="72275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047437" y="5409349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32" y="1270"/>
                </a:moveTo>
                <a:lnTo>
                  <a:pt x="61506" y="1270"/>
                </a:lnTo>
                <a:lnTo>
                  <a:pt x="65303" y="0"/>
                </a:lnTo>
                <a:lnTo>
                  <a:pt x="88734" y="0"/>
                </a:lnTo>
                <a:lnTo>
                  <a:pt x="92532" y="1270"/>
                </a:lnTo>
                <a:close/>
              </a:path>
              <a:path w="154304" h="153670">
                <a:moveTo>
                  <a:pt x="44640" y="16510"/>
                </a:moveTo>
                <a:lnTo>
                  <a:pt x="28105" y="16510"/>
                </a:lnTo>
                <a:lnTo>
                  <a:pt x="33667" y="12700"/>
                </a:lnTo>
                <a:lnTo>
                  <a:pt x="37071" y="10160"/>
                </a:lnTo>
                <a:lnTo>
                  <a:pt x="40297" y="8889"/>
                </a:lnTo>
                <a:lnTo>
                  <a:pt x="43624" y="6350"/>
                </a:lnTo>
                <a:lnTo>
                  <a:pt x="50546" y="3810"/>
                </a:lnTo>
                <a:lnTo>
                  <a:pt x="53898" y="2539"/>
                </a:lnTo>
                <a:lnTo>
                  <a:pt x="57556" y="1270"/>
                </a:lnTo>
                <a:lnTo>
                  <a:pt x="96253" y="1270"/>
                </a:lnTo>
                <a:lnTo>
                  <a:pt x="99910" y="2539"/>
                </a:lnTo>
                <a:lnTo>
                  <a:pt x="106984" y="5079"/>
                </a:lnTo>
                <a:lnTo>
                  <a:pt x="110388" y="7620"/>
                </a:lnTo>
                <a:lnTo>
                  <a:pt x="113703" y="8889"/>
                </a:lnTo>
                <a:lnTo>
                  <a:pt x="70116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18" y="11429"/>
                </a:lnTo>
                <a:lnTo>
                  <a:pt x="56946" y="11429"/>
                </a:lnTo>
                <a:lnTo>
                  <a:pt x="53594" y="12700"/>
                </a:lnTo>
                <a:lnTo>
                  <a:pt x="53809" y="12700"/>
                </a:lnTo>
                <a:lnTo>
                  <a:pt x="50533" y="13970"/>
                </a:lnTo>
                <a:lnTo>
                  <a:pt x="50749" y="13970"/>
                </a:lnTo>
                <a:lnTo>
                  <a:pt x="47548" y="15239"/>
                </a:lnTo>
                <a:lnTo>
                  <a:pt x="47764" y="15239"/>
                </a:lnTo>
                <a:lnTo>
                  <a:pt x="44640" y="16510"/>
                </a:lnTo>
                <a:close/>
              </a:path>
              <a:path w="154304" h="153670">
                <a:moveTo>
                  <a:pt x="125704" y="16510"/>
                </a:moveTo>
                <a:lnTo>
                  <a:pt x="109156" y="16510"/>
                </a:lnTo>
                <a:lnTo>
                  <a:pt x="106045" y="15239"/>
                </a:lnTo>
                <a:lnTo>
                  <a:pt x="106260" y="15239"/>
                </a:lnTo>
                <a:lnTo>
                  <a:pt x="103060" y="13970"/>
                </a:lnTo>
                <a:lnTo>
                  <a:pt x="103276" y="13970"/>
                </a:lnTo>
                <a:lnTo>
                  <a:pt x="99987" y="12700"/>
                </a:lnTo>
                <a:lnTo>
                  <a:pt x="100215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85" y="10160"/>
                </a:lnTo>
                <a:lnTo>
                  <a:pt x="87299" y="10160"/>
                </a:lnTo>
                <a:lnTo>
                  <a:pt x="83693" y="8889"/>
                </a:lnTo>
                <a:lnTo>
                  <a:pt x="113703" y="8889"/>
                </a:lnTo>
                <a:lnTo>
                  <a:pt x="116928" y="10160"/>
                </a:lnTo>
                <a:lnTo>
                  <a:pt x="120142" y="12700"/>
                </a:lnTo>
                <a:lnTo>
                  <a:pt x="125704" y="16510"/>
                </a:lnTo>
                <a:close/>
              </a:path>
              <a:path w="154304" h="153670">
                <a:moveTo>
                  <a:pt x="92532" y="152400"/>
                </a:moveTo>
                <a:lnTo>
                  <a:pt x="61277" y="152400"/>
                </a:lnTo>
                <a:lnTo>
                  <a:pt x="53898" y="149860"/>
                </a:lnTo>
                <a:lnTo>
                  <a:pt x="50317" y="148589"/>
                </a:lnTo>
                <a:lnTo>
                  <a:pt x="43421" y="146050"/>
                </a:lnTo>
                <a:lnTo>
                  <a:pt x="40093" y="143510"/>
                </a:lnTo>
                <a:lnTo>
                  <a:pt x="37071" y="142239"/>
                </a:lnTo>
                <a:lnTo>
                  <a:pt x="33667" y="139700"/>
                </a:lnTo>
                <a:lnTo>
                  <a:pt x="27749" y="135889"/>
                </a:lnTo>
                <a:lnTo>
                  <a:pt x="22618" y="130810"/>
                </a:lnTo>
                <a:lnTo>
                  <a:pt x="22301" y="130810"/>
                </a:lnTo>
                <a:lnTo>
                  <a:pt x="17640" y="125729"/>
                </a:lnTo>
                <a:lnTo>
                  <a:pt x="17348" y="125729"/>
                </a:lnTo>
                <a:lnTo>
                  <a:pt x="13195" y="119379"/>
                </a:lnTo>
                <a:lnTo>
                  <a:pt x="10998" y="115570"/>
                </a:lnTo>
                <a:lnTo>
                  <a:pt x="9156" y="113029"/>
                </a:lnTo>
                <a:lnTo>
                  <a:pt x="7454" y="109220"/>
                </a:lnTo>
                <a:lnTo>
                  <a:pt x="5918" y="106679"/>
                </a:lnTo>
                <a:lnTo>
                  <a:pt x="4546" y="102870"/>
                </a:lnTo>
                <a:lnTo>
                  <a:pt x="0" y="80010"/>
                </a:lnTo>
                <a:lnTo>
                  <a:pt x="0" y="72389"/>
                </a:lnTo>
                <a:lnTo>
                  <a:pt x="7556" y="43179"/>
                </a:lnTo>
                <a:lnTo>
                  <a:pt x="9258" y="39370"/>
                </a:lnTo>
                <a:lnTo>
                  <a:pt x="10998" y="36829"/>
                </a:lnTo>
                <a:lnTo>
                  <a:pt x="13195" y="33020"/>
                </a:lnTo>
                <a:lnTo>
                  <a:pt x="17348" y="27939"/>
                </a:lnTo>
                <a:lnTo>
                  <a:pt x="17640" y="26670"/>
                </a:lnTo>
                <a:lnTo>
                  <a:pt x="22301" y="21589"/>
                </a:lnTo>
                <a:lnTo>
                  <a:pt x="22618" y="21589"/>
                </a:lnTo>
                <a:lnTo>
                  <a:pt x="27749" y="16510"/>
                </a:lnTo>
                <a:lnTo>
                  <a:pt x="44843" y="16510"/>
                </a:lnTo>
                <a:lnTo>
                  <a:pt x="41821" y="19050"/>
                </a:lnTo>
                <a:lnTo>
                  <a:pt x="42024" y="19050"/>
                </a:lnTo>
                <a:lnTo>
                  <a:pt x="39090" y="20320"/>
                </a:lnTo>
                <a:lnTo>
                  <a:pt x="39370" y="20320"/>
                </a:lnTo>
                <a:lnTo>
                  <a:pt x="33807" y="24129"/>
                </a:lnTo>
                <a:lnTo>
                  <a:pt x="34162" y="24129"/>
                </a:lnTo>
                <a:lnTo>
                  <a:pt x="30314" y="27939"/>
                </a:lnTo>
                <a:lnTo>
                  <a:pt x="29349" y="27939"/>
                </a:lnTo>
                <a:lnTo>
                  <a:pt x="24688" y="33020"/>
                </a:lnTo>
                <a:lnTo>
                  <a:pt x="24980" y="33020"/>
                </a:lnTo>
                <a:lnTo>
                  <a:pt x="21658" y="38100"/>
                </a:lnTo>
                <a:lnTo>
                  <a:pt x="21018" y="38100"/>
                </a:lnTo>
                <a:lnTo>
                  <a:pt x="19138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72" y="49529"/>
                </a:lnTo>
                <a:lnTo>
                  <a:pt x="14782" y="49529"/>
                </a:lnTo>
                <a:lnTo>
                  <a:pt x="13487" y="53339"/>
                </a:lnTo>
                <a:lnTo>
                  <a:pt x="12433" y="55879"/>
                </a:lnTo>
                <a:lnTo>
                  <a:pt x="11531" y="59689"/>
                </a:lnTo>
                <a:lnTo>
                  <a:pt x="11049" y="62229"/>
                </a:lnTo>
                <a:lnTo>
                  <a:pt x="10833" y="62229"/>
                </a:lnTo>
                <a:lnTo>
                  <a:pt x="10198" y="66039"/>
                </a:lnTo>
                <a:lnTo>
                  <a:pt x="9766" y="69850"/>
                </a:lnTo>
                <a:lnTo>
                  <a:pt x="9512" y="72389"/>
                </a:lnTo>
                <a:lnTo>
                  <a:pt x="9512" y="80010"/>
                </a:lnTo>
                <a:lnTo>
                  <a:pt x="9791" y="83820"/>
                </a:lnTo>
                <a:lnTo>
                  <a:pt x="10223" y="86360"/>
                </a:lnTo>
                <a:lnTo>
                  <a:pt x="10833" y="90170"/>
                </a:lnTo>
                <a:lnTo>
                  <a:pt x="11582" y="92710"/>
                </a:lnTo>
                <a:lnTo>
                  <a:pt x="12496" y="96520"/>
                </a:lnTo>
                <a:lnTo>
                  <a:pt x="13563" y="99060"/>
                </a:lnTo>
                <a:lnTo>
                  <a:pt x="14782" y="102870"/>
                </a:lnTo>
                <a:lnTo>
                  <a:pt x="16129" y="105410"/>
                </a:lnTo>
                <a:lnTo>
                  <a:pt x="17627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18" y="114300"/>
                </a:lnTo>
                <a:lnTo>
                  <a:pt x="20828" y="114300"/>
                </a:lnTo>
                <a:lnTo>
                  <a:pt x="24980" y="119379"/>
                </a:lnTo>
                <a:lnTo>
                  <a:pt x="24688" y="119379"/>
                </a:lnTo>
                <a:lnTo>
                  <a:pt x="29349" y="124460"/>
                </a:lnTo>
                <a:lnTo>
                  <a:pt x="29032" y="124460"/>
                </a:lnTo>
                <a:lnTo>
                  <a:pt x="34162" y="128270"/>
                </a:lnTo>
                <a:lnTo>
                  <a:pt x="33807" y="128270"/>
                </a:lnTo>
                <a:lnTo>
                  <a:pt x="39370" y="132079"/>
                </a:lnTo>
                <a:lnTo>
                  <a:pt x="39090" y="132079"/>
                </a:lnTo>
                <a:lnTo>
                  <a:pt x="42024" y="134620"/>
                </a:lnTo>
                <a:lnTo>
                  <a:pt x="41821" y="134620"/>
                </a:lnTo>
                <a:lnTo>
                  <a:pt x="44843" y="135889"/>
                </a:lnTo>
                <a:lnTo>
                  <a:pt x="44640" y="135889"/>
                </a:lnTo>
                <a:lnTo>
                  <a:pt x="47764" y="137160"/>
                </a:lnTo>
                <a:lnTo>
                  <a:pt x="47548" y="137160"/>
                </a:lnTo>
                <a:lnTo>
                  <a:pt x="50749" y="138429"/>
                </a:lnTo>
                <a:lnTo>
                  <a:pt x="50533" y="138429"/>
                </a:lnTo>
                <a:lnTo>
                  <a:pt x="53809" y="139700"/>
                </a:lnTo>
                <a:lnTo>
                  <a:pt x="53594" y="139700"/>
                </a:lnTo>
                <a:lnTo>
                  <a:pt x="56946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82" y="142239"/>
                </a:lnTo>
                <a:lnTo>
                  <a:pt x="66738" y="143510"/>
                </a:lnTo>
                <a:lnTo>
                  <a:pt x="113499" y="143510"/>
                </a:lnTo>
                <a:lnTo>
                  <a:pt x="110185" y="146050"/>
                </a:lnTo>
                <a:lnTo>
                  <a:pt x="103263" y="148589"/>
                </a:lnTo>
                <a:lnTo>
                  <a:pt x="99682" y="149860"/>
                </a:lnTo>
                <a:lnTo>
                  <a:pt x="96253" y="151129"/>
                </a:lnTo>
                <a:lnTo>
                  <a:pt x="92532" y="152400"/>
                </a:lnTo>
                <a:close/>
              </a:path>
              <a:path w="154304" h="153670">
                <a:moveTo>
                  <a:pt x="124777" y="29210"/>
                </a:moveTo>
                <a:lnTo>
                  <a:pt x="119646" y="24129"/>
                </a:lnTo>
                <a:lnTo>
                  <a:pt x="120002" y="24129"/>
                </a:lnTo>
                <a:lnTo>
                  <a:pt x="114439" y="20320"/>
                </a:lnTo>
                <a:lnTo>
                  <a:pt x="114719" y="20320"/>
                </a:lnTo>
                <a:lnTo>
                  <a:pt x="111785" y="19050"/>
                </a:lnTo>
                <a:lnTo>
                  <a:pt x="111988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178" y="21589"/>
                </a:lnTo>
                <a:lnTo>
                  <a:pt x="131495" y="21589"/>
                </a:lnTo>
                <a:lnTo>
                  <a:pt x="136169" y="26670"/>
                </a:lnTo>
                <a:lnTo>
                  <a:pt x="137058" y="27939"/>
                </a:lnTo>
                <a:lnTo>
                  <a:pt x="124460" y="27939"/>
                </a:lnTo>
                <a:lnTo>
                  <a:pt x="124777" y="29210"/>
                </a:lnTo>
                <a:close/>
              </a:path>
              <a:path w="154304" h="153670">
                <a:moveTo>
                  <a:pt x="29032" y="29210"/>
                </a:moveTo>
                <a:lnTo>
                  <a:pt x="29349" y="27939"/>
                </a:lnTo>
                <a:lnTo>
                  <a:pt x="30314" y="27939"/>
                </a:lnTo>
                <a:lnTo>
                  <a:pt x="29032" y="29210"/>
                </a:lnTo>
                <a:close/>
              </a:path>
              <a:path w="154304" h="153670">
                <a:moveTo>
                  <a:pt x="132981" y="39370"/>
                </a:moveTo>
                <a:lnTo>
                  <a:pt x="128828" y="33020"/>
                </a:lnTo>
                <a:lnTo>
                  <a:pt x="129120" y="33020"/>
                </a:lnTo>
                <a:lnTo>
                  <a:pt x="124460" y="27939"/>
                </a:lnTo>
                <a:lnTo>
                  <a:pt x="137058" y="27939"/>
                </a:lnTo>
                <a:lnTo>
                  <a:pt x="140614" y="33020"/>
                </a:lnTo>
                <a:lnTo>
                  <a:pt x="142811" y="36829"/>
                </a:lnTo>
                <a:lnTo>
                  <a:pt x="143732" y="38100"/>
                </a:lnTo>
                <a:lnTo>
                  <a:pt x="132791" y="38100"/>
                </a:lnTo>
                <a:lnTo>
                  <a:pt x="132981" y="39370"/>
                </a:lnTo>
                <a:close/>
              </a:path>
              <a:path w="154304" h="153670">
                <a:moveTo>
                  <a:pt x="20828" y="39370"/>
                </a:moveTo>
                <a:lnTo>
                  <a:pt x="21018" y="38100"/>
                </a:lnTo>
                <a:lnTo>
                  <a:pt x="21658" y="38100"/>
                </a:lnTo>
                <a:lnTo>
                  <a:pt x="20828" y="39370"/>
                </a:lnTo>
                <a:close/>
              </a:path>
              <a:path w="154304" h="153670">
                <a:moveTo>
                  <a:pt x="139115" y="50800"/>
                </a:moveTo>
                <a:lnTo>
                  <a:pt x="137668" y="46989"/>
                </a:lnTo>
                <a:lnTo>
                  <a:pt x="136182" y="44450"/>
                </a:lnTo>
                <a:lnTo>
                  <a:pt x="134543" y="41910"/>
                </a:lnTo>
                <a:lnTo>
                  <a:pt x="134670" y="41910"/>
                </a:lnTo>
                <a:lnTo>
                  <a:pt x="132791" y="38100"/>
                </a:lnTo>
                <a:lnTo>
                  <a:pt x="143732" y="38100"/>
                </a:lnTo>
                <a:lnTo>
                  <a:pt x="144653" y="39370"/>
                </a:lnTo>
                <a:lnTo>
                  <a:pt x="146354" y="43179"/>
                </a:lnTo>
                <a:lnTo>
                  <a:pt x="147891" y="46989"/>
                </a:lnTo>
                <a:lnTo>
                  <a:pt x="149263" y="49529"/>
                </a:lnTo>
                <a:lnTo>
                  <a:pt x="139026" y="49529"/>
                </a:lnTo>
                <a:lnTo>
                  <a:pt x="139115" y="50800"/>
                </a:lnTo>
                <a:close/>
              </a:path>
              <a:path w="154304" h="153670">
                <a:moveTo>
                  <a:pt x="14693" y="50800"/>
                </a:moveTo>
                <a:lnTo>
                  <a:pt x="14782" y="49529"/>
                </a:lnTo>
                <a:lnTo>
                  <a:pt x="15172" y="49529"/>
                </a:lnTo>
                <a:lnTo>
                  <a:pt x="14693" y="50800"/>
                </a:lnTo>
                <a:close/>
              </a:path>
              <a:path w="154304" h="153670">
                <a:moveTo>
                  <a:pt x="143027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26" y="49529"/>
                </a:lnTo>
                <a:lnTo>
                  <a:pt x="149263" y="49529"/>
                </a:lnTo>
                <a:lnTo>
                  <a:pt x="150469" y="53339"/>
                </a:lnTo>
                <a:lnTo>
                  <a:pt x="151447" y="57150"/>
                </a:lnTo>
                <a:lnTo>
                  <a:pt x="152311" y="60960"/>
                </a:lnTo>
                <a:lnTo>
                  <a:pt x="152548" y="62229"/>
                </a:lnTo>
                <a:lnTo>
                  <a:pt x="142976" y="62229"/>
                </a:lnTo>
                <a:lnTo>
                  <a:pt x="143027" y="63500"/>
                </a:lnTo>
                <a:close/>
              </a:path>
              <a:path w="154304" h="153670">
                <a:moveTo>
                  <a:pt x="10782" y="63500"/>
                </a:moveTo>
                <a:lnTo>
                  <a:pt x="10833" y="62229"/>
                </a:lnTo>
                <a:lnTo>
                  <a:pt x="11049" y="62229"/>
                </a:lnTo>
                <a:lnTo>
                  <a:pt x="10782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18" y="83820"/>
                </a:lnTo>
                <a:lnTo>
                  <a:pt x="144297" y="80010"/>
                </a:lnTo>
                <a:lnTo>
                  <a:pt x="144284" y="72389"/>
                </a:lnTo>
                <a:lnTo>
                  <a:pt x="144018" y="69850"/>
                </a:lnTo>
                <a:lnTo>
                  <a:pt x="143573" y="66039"/>
                </a:lnTo>
                <a:lnTo>
                  <a:pt x="142976" y="62229"/>
                </a:lnTo>
                <a:lnTo>
                  <a:pt x="152548" y="62229"/>
                </a:lnTo>
                <a:lnTo>
                  <a:pt x="153022" y="64770"/>
                </a:lnTo>
                <a:lnTo>
                  <a:pt x="153504" y="68579"/>
                </a:lnTo>
                <a:lnTo>
                  <a:pt x="153797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8" y="83820"/>
                </a:moveTo>
                <a:lnTo>
                  <a:pt x="9766" y="82550"/>
                </a:lnTo>
                <a:lnTo>
                  <a:pt x="9918" y="83820"/>
                </a:lnTo>
                <a:close/>
              </a:path>
              <a:path w="154304" h="153670">
                <a:moveTo>
                  <a:pt x="146253" y="109220"/>
                </a:moveTo>
                <a:lnTo>
                  <a:pt x="136182" y="109220"/>
                </a:lnTo>
                <a:lnTo>
                  <a:pt x="137769" y="105410"/>
                </a:lnTo>
                <a:lnTo>
                  <a:pt x="139115" y="102870"/>
                </a:lnTo>
                <a:lnTo>
                  <a:pt x="140322" y="99060"/>
                </a:lnTo>
                <a:lnTo>
                  <a:pt x="141376" y="96520"/>
                </a:lnTo>
                <a:lnTo>
                  <a:pt x="142278" y="92710"/>
                </a:lnTo>
                <a:lnTo>
                  <a:pt x="143027" y="90170"/>
                </a:lnTo>
                <a:lnTo>
                  <a:pt x="143611" y="86360"/>
                </a:lnTo>
                <a:lnTo>
                  <a:pt x="144030" y="82550"/>
                </a:lnTo>
                <a:lnTo>
                  <a:pt x="144018" y="83820"/>
                </a:lnTo>
                <a:lnTo>
                  <a:pt x="153479" y="83820"/>
                </a:lnTo>
                <a:lnTo>
                  <a:pt x="147802" y="106679"/>
                </a:lnTo>
                <a:lnTo>
                  <a:pt x="146253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27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26047" y="135889"/>
                </a:moveTo>
                <a:lnTo>
                  <a:pt x="108953" y="135889"/>
                </a:lnTo>
                <a:lnTo>
                  <a:pt x="111988" y="134620"/>
                </a:lnTo>
                <a:lnTo>
                  <a:pt x="111785" y="134620"/>
                </a:lnTo>
                <a:lnTo>
                  <a:pt x="114719" y="132079"/>
                </a:lnTo>
                <a:lnTo>
                  <a:pt x="114439" y="132079"/>
                </a:lnTo>
                <a:lnTo>
                  <a:pt x="120002" y="128270"/>
                </a:lnTo>
                <a:lnTo>
                  <a:pt x="119646" y="128270"/>
                </a:lnTo>
                <a:lnTo>
                  <a:pt x="124777" y="124460"/>
                </a:lnTo>
                <a:lnTo>
                  <a:pt x="124460" y="124460"/>
                </a:lnTo>
                <a:lnTo>
                  <a:pt x="129120" y="119379"/>
                </a:lnTo>
                <a:lnTo>
                  <a:pt x="128828" y="119379"/>
                </a:lnTo>
                <a:lnTo>
                  <a:pt x="132981" y="114300"/>
                </a:lnTo>
                <a:lnTo>
                  <a:pt x="132791" y="114300"/>
                </a:lnTo>
                <a:lnTo>
                  <a:pt x="134670" y="111760"/>
                </a:lnTo>
                <a:lnTo>
                  <a:pt x="134543" y="111760"/>
                </a:lnTo>
                <a:lnTo>
                  <a:pt x="136283" y="107950"/>
                </a:lnTo>
                <a:lnTo>
                  <a:pt x="136182" y="109220"/>
                </a:lnTo>
                <a:lnTo>
                  <a:pt x="146253" y="109220"/>
                </a:lnTo>
                <a:lnTo>
                  <a:pt x="144538" y="113029"/>
                </a:lnTo>
                <a:lnTo>
                  <a:pt x="142684" y="116839"/>
                </a:lnTo>
                <a:lnTo>
                  <a:pt x="140614" y="119379"/>
                </a:lnTo>
                <a:lnTo>
                  <a:pt x="136448" y="125729"/>
                </a:lnTo>
                <a:lnTo>
                  <a:pt x="136169" y="125729"/>
                </a:lnTo>
                <a:lnTo>
                  <a:pt x="131495" y="130810"/>
                </a:lnTo>
                <a:lnTo>
                  <a:pt x="131178" y="130810"/>
                </a:lnTo>
                <a:lnTo>
                  <a:pt x="126047" y="135889"/>
                </a:lnTo>
                <a:close/>
              </a:path>
              <a:path w="154304" h="153670">
                <a:moveTo>
                  <a:pt x="113499" y="143510"/>
                </a:moveTo>
                <a:lnTo>
                  <a:pt x="87071" y="143510"/>
                </a:lnTo>
                <a:lnTo>
                  <a:pt x="90627" y="142239"/>
                </a:lnTo>
                <a:lnTo>
                  <a:pt x="93649" y="142239"/>
                </a:lnTo>
                <a:lnTo>
                  <a:pt x="97078" y="140970"/>
                </a:lnTo>
                <a:lnTo>
                  <a:pt x="96850" y="140970"/>
                </a:lnTo>
                <a:lnTo>
                  <a:pt x="100215" y="139700"/>
                </a:lnTo>
                <a:lnTo>
                  <a:pt x="99987" y="139700"/>
                </a:lnTo>
                <a:lnTo>
                  <a:pt x="103276" y="138429"/>
                </a:lnTo>
                <a:lnTo>
                  <a:pt x="103060" y="138429"/>
                </a:lnTo>
                <a:lnTo>
                  <a:pt x="106260" y="137160"/>
                </a:lnTo>
                <a:lnTo>
                  <a:pt x="106045" y="137160"/>
                </a:lnTo>
                <a:lnTo>
                  <a:pt x="109156" y="135889"/>
                </a:lnTo>
                <a:lnTo>
                  <a:pt x="125704" y="135889"/>
                </a:lnTo>
                <a:lnTo>
                  <a:pt x="120142" y="139700"/>
                </a:lnTo>
                <a:lnTo>
                  <a:pt x="116725" y="142239"/>
                </a:lnTo>
                <a:lnTo>
                  <a:pt x="113499" y="14351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21" y="153670"/>
                </a:lnTo>
                <a:lnTo>
                  <a:pt x="68922" y="152400"/>
                </a:lnTo>
                <a:lnTo>
                  <a:pt x="84645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76215" y="5525630"/>
            <a:ext cx="145415" cy="144780"/>
          </a:xfrm>
          <a:custGeom>
            <a:avLst/>
            <a:gdLst/>
            <a:ahLst/>
            <a:cxnLst/>
            <a:rect l="l" t="t" r="r" b="b"/>
            <a:pathLst>
              <a:path w="145414" h="144779">
                <a:moveTo>
                  <a:pt x="72593" y="144462"/>
                </a:moveTo>
                <a:lnTo>
                  <a:pt x="44471" y="138781"/>
                </a:lnTo>
                <a:lnTo>
                  <a:pt x="21470" y="123277"/>
                </a:lnTo>
                <a:lnTo>
                  <a:pt x="5883" y="100255"/>
                </a:lnTo>
                <a:lnTo>
                  <a:pt x="0" y="72021"/>
                </a:lnTo>
                <a:lnTo>
                  <a:pt x="5883" y="44025"/>
                </a:lnTo>
                <a:lnTo>
                  <a:pt x="21470" y="21128"/>
                </a:lnTo>
                <a:lnTo>
                  <a:pt x="44471" y="5672"/>
                </a:lnTo>
                <a:lnTo>
                  <a:pt x="72593" y="0"/>
                </a:lnTo>
                <a:lnTo>
                  <a:pt x="100707" y="5675"/>
                </a:lnTo>
                <a:lnTo>
                  <a:pt x="123664" y="21153"/>
                </a:lnTo>
                <a:lnTo>
                  <a:pt x="139142" y="44110"/>
                </a:lnTo>
                <a:lnTo>
                  <a:pt x="144818" y="72224"/>
                </a:lnTo>
                <a:lnTo>
                  <a:pt x="139142" y="100340"/>
                </a:lnTo>
                <a:lnTo>
                  <a:pt x="123664" y="123302"/>
                </a:lnTo>
                <a:lnTo>
                  <a:pt x="100707" y="138785"/>
                </a:lnTo>
                <a:lnTo>
                  <a:pt x="72593" y="144462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71910" y="5520867"/>
            <a:ext cx="154305" cy="153670"/>
          </a:xfrm>
          <a:custGeom>
            <a:avLst/>
            <a:gdLst/>
            <a:ahLst/>
            <a:cxnLst/>
            <a:rect l="l" t="t" r="r" b="b"/>
            <a:pathLst>
              <a:path w="154304" h="153670">
                <a:moveTo>
                  <a:pt x="92519" y="1270"/>
                </a:moveTo>
                <a:lnTo>
                  <a:pt x="61506" y="1270"/>
                </a:lnTo>
                <a:lnTo>
                  <a:pt x="65290" y="0"/>
                </a:lnTo>
                <a:lnTo>
                  <a:pt x="88734" y="0"/>
                </a:lnTo>
                <a:lnTo>
                  <a:pt x="92519" y="1270"/>
                </a:lnTo>
                <a:close/>
              </a:path>
              <a:path w="154304" h="153670">
                <a:moveTo>
                  <a:pt x="44640" y="16510"/>
                </a:moveTo>
                <a:lnTo>
                  <a:pt x="28092" y="16510"/>
                </a:lnTo>
                <a:lnTo>
                  <a:pt x="33655" y="12700"/>
                </a:lnTo>
                <a:lnTo>
                  <a:pt x="37071" y="10160"/>
                </a:lnTo>
                <a:lnTo>
                  <a:pt x="40297" y="8889"/>
                </a:lnTo>
                <a:lnTo>
                  <a:pt x="43624" y="6350"/>
                </a:lnTo>
                <a:lnTo>
                  <a:pt x="47028" y="5079"/>
                </a:lnTo>
                <a:lnTo>
                  <a:pt x="50533" y="3810"/>
                </a:lnTo>
                <a:lnTo>
                  <a:pt x="53886" y="2539"/>
                </a:lnTo>
                <a:lnTo>
                  <a:pt x="57543" y="1270"/>
                </a:lnTo>
                <a:lnTo>
                  <a:pt x="96253" y="1270"/>
                </a:lnTo>
                <a:lnTo>
                  <a:pt x="103479" y="3810"/>
                </a:lnTo>
                <a:lnTo>
                  <a:pt x="106972" y="5079"/>
                </a:lnTo>
                <a:lnTo>
                  <a:pt x="110375" y="7620"/>
                </a:lnTo>
                <a:lnTo>
                  <a:pt x="113703" y="8889"/>
                </a:lnTo>
                <a:lnTo>
                  <a:pt x="70116" y="8889"/>
                </a:lnTo>
                <a:lnTo>
                  <a:pt x="66497" y="10160"/>
                </a:lnTo>
                <a:lnTo>
                  <a:pt x="63411" y="10160"/>
                </a:lnTo>
                <a:lnTo>
                  <a:pt x="59918" y="11429"/>
                </a:lnTo>
                <a:lnTo>
                  <a:pt x="56946" y="11429"/>
                </a:lnTo>
                <a:lnTo>
                  <a:pt x="53581" y="12700"/>
                </a:lnTo>
                <a:lnTo>
                  <a:pt x="53809" y="12700"/>
                </a:lnTo>
                <a:lnTo>
                  <a:pt x="50520" y="13970"/>
                </a:lnTo>
                <a:lnTo>
                  <a:pt x="50736" y="13970"/>
                </a:lnTo>
                <a:lnTo>
                  <a:pt x="47536" y="15239"/>
                </a:lnTo>
                <a:lnTo>
                  <a:pt x="47751" y="15239"/>
                </a:lnTo>
                <a:lnTo>
                  <a:pt x="44640" y="16510"/>
                </a:lnTo>
                <a:close/>
              </a:path>
              <a:path w="154304" h="153670">
                <a:moveTo>
                  <a:pt x="125691" y="16510"/>
                </a:moveTo>
                <a:lnTo>
                  <a:pt x="109156" y="16510"/>
                </a:lnTo>
                <a:lnTo>
                  <a:pt x="106045" y="15239"/>
                </a:lnTo>
                <a:lnTo>
                  <a:pt x="106248" y="15239"/>
                </a:lnTo>
                <a:lnTo>
                  <a:pt x="103047" y="13970"/>
                </a:lnTo>
                <a:lnTo>
                  <a:pt x="103263" y="13970"/>
                </a:lnTo>
                <a:lnTo>
                  <a:pt x="99987" y="12700"/>
                </a:lnTo>
                <a:lnTo>
                  <a:pt x="100202" y="12700"/>
                </a:lnTo>
                <a:lnTo>
                  <a:pt x="96850" y="11429"/>
                </a:lnTo>
                <a:lnTo>
                  <a:pt x="93878" y="11429"/>
                </a:lnTo>
                <a:lnTo>
                  <a:pt x="90385" y="10160"/>
                </a:lnTo>
                <a:lnTo>
                  <a:pt x="87299" y="10160"/>
                </a:lnTo>
                <a:lnTo>
                  <a:pt x="83680" y="8889"/>
                </a:lnTo>
                <a:lnTo>
                  <a:pt x="113703" y="8889"/>
                </a:lnTo>
                <a:lnTo>
                  <a:pt x="116725" y="10160"/>
                </a:lnTo>
                <a:lnTo>
                  <a:pt x="120129" y="12700"/>
                </a:lnTo>
                <a:lnTo>
                  <a:pt x="125691" y="16510"/>
                </a:lnTo>
                <a:close/>
              </a:path>
              <a:path w="154304" h="153670">
                <a:moveTo>
                  <a:pt x="44843" y="135889"/>
                </a:moveTo>
                <a:lnTo>
                  <a:pt x="27749" y="135889"/>
                </a:lnTo>
                <a:lnTo>
                  <a:pt x="22618" y="130810"/>
                </a:lnTo>
                <a:lnTo>
                  <a:pt x="17640" y="125729"/>
                </a:lnTo>
                <a:lnTo>
                  <a:pt x="17348" y="125729"/>
                </a:lnTo>
                <a:lnTo>
                  <a:pt x="13182" y="119379"/>
                </a:lnTo>
                <a:lnTo>
                  <a:pt x="11112" y="116839"/>
                </a:lnTo>
                <a:lnTo>
                  <a:pt x="9144" y="113029"/>
                </a:lnTo>
                <a:lnTo>
                  <a:pt x="7442" y="109220"/>
                </a:lnTo>
                <a:lnTo>
                  <a:pt x="5905" y="106679"/>
                </a:lnTo>
                <a:lnTo>
                  <a:pt x="4533" y="102870"/>
                </a:lnTo>
                <a:lnTo>
                  <a:pt x="0" y="80010"/>
                </a:lnTo>
                <a:lnTo>
                  <a:pt x="0" y="72389"/>
                </a:lnTo>
                <a:lnTo>
                  <a:pt x="5905" y="46989"/>
                </a:lnTo>
                <a:lnTo>
                  <a:pt x="7543" y="43179"/>
                </a:lnTo>
                <a:lnTo>
                  <a:pt x="9258" y="39370"/>
                </a:lnTo>
                <a:lnTo>
                  <a:pt x="11112" y="36829"/>
                </a:lnTo>
                <a:lnTo>
                  <a:pt x="13182" y="33020"/>
                </a:lnTo>
                <a:lnTo>
                  <a:pt x="17348" y="27939"/>
                </a:lnTo>
                <a:lnTo>
                  <a:pt x="17640" y="26670"/>
                </a:lnTo>
                <a:lnTo>
                  <a:pt x="22301" y="21589"/>
                </a:lnTo>
                <a:lnTo>
                  <a:pt x="22618" y="21589"/>
                </a:lnTo>
                <a:lnTo>
                  <a:pt x="27749" y="16510"/>
                </a:lnTo>
                <a:lnTo>
                  <a:pt x="44843" y="16510"/>
                </a:lnTo>
                <a:lnTo>
                  <a:pt x="41821" y="19050"/>
                </a:lnTo>
                <a:lnTo>
                  <a:pt x="42011" y="19050"/>
                </a:lnTo>
                <a:lnTo>
                  <a:pt x="39077" y="20320"/>
                </a:lnTo>
                <a:lnTo>
                  <a:pt x="39357" y="20320"/>
                </a:lnTo>
                <a:lnTo>
                  <a:pt x="33807" y="24129"/>
                </a:lnTo>
                <a:lnTo>
                  <a:pt x="34150" y="24129"/>
                </a:lnTo>
                <a:lnTo>
                  <a:pt x="30302" y="27939"/>
                </a:lnTo>
                <a:lnTo>
                  <a:pt x="29349" y="27939"/>
                </a:lnTo>
                <a:lnTo>
                  <a:pt x="24688" y="33020"/>
                </a:lnTo>
                <a:lnTo>
                  <a:pt x="24968" y="33020"/>
                </a:lnTo>
                <a:lnTo>
                  <a:pt x="21645" y="38100"/>
                </a:lnTo>
                <a:lnTo>
                  <a:pt x="21005" y="38100"/>
                </a:lnTo>
                <a:lnTo>
                  <a:pt x="19126" y="41910"/>
                </a:lnTo>
                <a:lnTo>
                  <a:pt x="17513" y="44450"/>
                </a:lnTo>
                <a:lnTo>
                  <a:pt x="16027" y="46989"/>
                </a:lnTo>
                <a:lnTo>
                  <a:pt x="15163" y="49529"/>
                </a:lnTo>
                <a:lnTo>
                  <a:pt x="14770" y="49529"/>
                </a:lnTo>
                <a:lnTo>
                  <a:pt x="13474" y="53339"/>
                </a:lnTo>
                <a:lnTo>
                  <a:pt x="12420" y="55879"/>
                </a:lnTo>
                <a:lnTo>
                  <a:pt x="11518" y="59689"/>
                </a:lnTo>
                <a:lnTo>
                  <a:pt x="11040" y="62229"/>
                </a:lnTo>
                <a:lnTo>
                  <a:pt x="10820" y="62229"/>
                </a:lnTo>
                <a:lnTo>
                  <a:pt x="10185" y="66039"/>
                </a:lnTo>
                <a:lnTo>
                  <a:pt x="9766" y="69850"/>
                </a:lnTo>
                <a:lnTo>
                  <a:pt x="9512" y="72389"/>
                </a:lnTo>
                <a:lnTo>
                  <a:pt x="9512" y="80010"/>
                </a:lnTo>
                <a:lnTo>
                  <a:pt x="9791" y="83820"/>
                </a:lnTo>
                <a:lnTo>
                  <a:pt x="10223" y="86360"/>
                </a:lnTo>
                <a:lnTo>
                  <a:pt x="10820" y="90170"/>
                </a:lnTo>
                <a:lnTo>
                  <a:pt x="11582" y="92710"/>
                </a:lnTo>
                <a:lnTo>
                  <a:pt x="12496" y="96520"/>
                </a:lnTo>
                <a:lnTo>
                  <a:pt x="13563" y="99060"/>
                </a:lnTo>
                <a:lnTo>
                  <a:pt x="14770" y="102870"/>
                </a:lnTo>
                <a:lnTo>
                  <a:pt x="16129" y="105410"/>
                </a:lnTo>
                <a:lnTo>
                  <a:pt x="17614" y="109220"/>
                </a:lnTo>
                <a:lnTo>
                  <a:pt x="18093" y="109220"/>
                </a:lnTo>
                <a:lnTo>
                  <a:pt x="19253" y="111760"/>
                </a:lnTo>
                <a:lnTo>
                  <a:pt x="21005" y="114300"/>
                </a:lnTo>
                <a:lnTo>
                  <a:pt x="20815" y="114300"/>
                </a:lnTo>
                <a:lnTo>
                  <a:pt x="24968" y="119379"/>
                </a:lnTo>
                <a:lnTo>
                  <a:pt x="24688" y="119379"/>
                </a:lnTo>
                <a:lnTo>
                  <a:pt x="29349" y="124460"/>
                </a:lnTo>
                <a:lnTo>
                  <a:pt x="29019" y="124460"/>
                </a:lnTo>
                <a:lnTo>
                  <a:pt x="34150" y="128270"/>
                </a:lnTo>
                <a:lnTo>
                  <a:pt x="33807" y="128270"/>
                </a:lnTo>
                <a:lnTo>
                  <a:pt x="39357" y="132079"/>
                </a:lnTo>
                <a:lnTo>
                  <a:pt x="39077" y="132079"/>
                </a:lnTo>
                <a:lnTo>
                  <a:pt x="42011" y="134620"/>
                </a:lnTo>
                <a:lnTo>
                  <a:pt x="41821" y="134620"/>
                </a:lnTo>
                <a:lnTo>
                  <a:pt x="44843" y="135889"/>
                </a:lnTo>
                <a:close/>
              </a:path>
              <a:path w="154304" h="153670">
                <a:moveTo>
                  <a:pt x="124764" y="29210"/>
                </a:moveTo>
                <a:lnTo>
                  <a:pt x="119634" y="24129"/>
                </a:lnTo>
                <a:lnTo>
                  <a:pt x="119989" y="24129"/>
                </a:lnTo>
                <a:lnTo>
                  <a:pt x="114426" y="20320"/>
                </a:lnTo>
                <a:lnTo>
                  <a:pt x="114706" y="20320"/>
                </a:lnTo>
                <a:lnTo>
                  <a:pt x="111785" y="19050"/>
                </a:lnTo>
                <a:lnTo>
                  <a:pt x="111975" y="19050"/>
                </a:lnTo>
                <a:lnTo>
                  <a:pt x="108953" y="16510"/>
                </a:lnTo>
                <a:lnTo>
                  <a:pt x="126047" y="16510"/>
                </a:lnTo>
                <a:lnTo>
                  <a:pt x="131178" y="21589"/>
                </a:lnTo>
                <a:lnTo>
                  <a:pt x="131495" y="21589"/>
                </a:lnTo>
                <a:lnTo>
                  <a:pt x="136156" y="26670"/>
                </a:lnTo>
                <a:lnTo>
                  <a:pt x="136448" y="27939"/>
                </a:lnTo>
                <a:lnTo>
                  <a:pt x="124447" y="27939"/>
                </a:lnTo>
                <a:lnTo>
                  <a:pt x="124764" y="29210"/>
                </a:lnTo>
                <a:close/>
              </a:path>
              <a:path w="154304" h="153670">
                <a:moveTo>
                  <a:pt x="29019" y="29210"/>
                </a:moveTo>
                <a:lnTo>
                  <a:pt x="29349" y="27939"/>
                </a:lnTo>
                <a:lnTo>
                  <a:pt x="30302" y="27939"/>
                </a:lnTo>
                <a:lnTo>
                  <a:pt x="29019" y="29210"/>
                </a:lnTo>
                <a:close/>
              </a:path>
              <a:path w="154304" h="153670">
                <a:moveTo>
                  <a:pt x="132981" y="39370"/>
                </a:moveTo>
                <a:lnTo>
                  <a:pt x="128816" y="33020"/>
                </a:lnTo>
                <a:lnTo>
                  <a:pt x="129108" y="33020"/>
                </a:lnTo>
                <a:lnTo>
                  <a:pt x="124447" y="27939"/>
                </a:lnTo>
                <a:lnTo>
                  <a:pt x="136448" y="27939"/>
                </a:lnTo>
                <a:lnTo>
                  <a:pt x="140804" y="33020"/>
                </a:lnTo>
                <a:lnTo>
                  <a:pt x="142798" y="36829"/>
                </a:lnTo>
                <a:lnTo>
                  <a:pt x="143725" y="38100"/>
                </a:lnTo>
                <a:lnTo>
                  <a:pt x="132778" y="38100"/>
                </a:lnTo>
                <a:lnTo>
                  <a:pt x="132981" y="39370"/>
                </a:lnTo>
                <a:close/>
              </a:path>
              <a:path w="154304" h="153670">
                <a:moveTo>
                  <a:pt x="20815" y="39370"/>
                </a:moveTo>
                <a:lnTo>
                  <a:pt x="21005" y="38100"/>
                </a:lnTo>
                <a:lnTo>
                  <a:pt x="21645" y="38100"/>
                </a:lnTo>
                <a:lnTo>
                  <a:pt x="20815" y="39370"/>
                </a:lnTo>
                <a:close/>
              </a:path>
              <a:path w="154304" h="153670">
                <a:moveTo>
                  <a:pt x="139115" y="50800"/>
                </a:moveTo>
                <a:lnTo>
                  <a:pt x="137668" y="46989"/>
                </a:lnTo>
                <a:lnTo>
                  <a:pt x="136169" y="44450"/>
                </a:lnTo>
                <a:lnTo>
                  <a:pt x="134543" y="41910"/>
                </a:lnTo>
                <a:lnTo>
                  <a:pt x="132778" y="38100"/>
                </a:lnTo>
                <a:lnTo>
                  <a:pt x="143725" y="38100"/>
                </a:lnTo>
                <a:lnTo>
                  <a:pt x="144652" y="39370"/>
                </a:lnTo>
                <a:lnTo>
                  <a:pt x="146342" y="43179"/>
                </a:lnTo>
                <a:lnTo>
                  <a:pt x="147878" y="46989"/>
                </a:lnTo>
                <a:lnTo>
                  <a:pt x="149250" y="49529"/>
                </a:lnTo>
                <a:lnTo>
                  <a:pt x="139014" y="49529"/>
                </a:lnTo>
                <a:lnTo>
                  <a:pt x="139115" y="50800"/>
                </a:lnTo>
                <a:close/>
              </a:path>
              <a:path w="154304" h="153670">
                <a:moveTo>
                  <a:pt x="14681" y="50800"/>
                </a:moveTo>
                <a:lnTo>
                  <a:pt x="14770" y="49529"/>
                </a:lnTo>
                <a:lnTo>
                  <a:pt x="15163" y="49529"/>
                </a:lnTo>
                <a:lnTo>
                  <a:pt x="14681" y="50800"/>
                </a:lnTo>
                <a:close/>
              </a:path>
              <a:path w="154304" h="153670">
                <a:moveTo>
                  <a:pt x="143014" y="63500"/>
                </a:moveTo>
                <a:lnTo>
                  <a:pt x="142214" y="59689"/>
                </a:lnTo>
                <a:lnTo>
                  <a:pt x="141300" y="55879"/>
                </a:lnTo>
                <a:lnTo>
                  <a:pt x="140233" y="53339"/>
                </a:lnTo>
                <a:lnTo>
                  <a:pt x="139014" y="49529"/>
                </a:lnTo>
                <a:lnTo>
                  <a:pt x="149250" y="49529"/>
                </a:lnTo>
                <a:lnTo>
                  <a:pt x="150393" y="53339"/>
                </a:lnTo>
                <a:lnTo>
                  <a:pt x="151498" y="57150"/>
                </a:lnTo>
                <a:lnTo>
                  <a:pt x="152349" y="60960"/>
                </a:lnTo>
                <a:lnTo>
                  <a:pt x="152573" y="62229"/>
                </a:lnTo>
                <a:lnTo>
                  <a:pt x="142976" y="62229"/>
                </a:lnTo>
                <a:lnTo>
                  <a:pt x="143014" y="63500"/>
                </a:lnTo>
                <a:close/>
              </a:path>
              <a:path w="154304" h="153670">
                <a:moveTo>
                  <a:pt x="10769" y="63500"/>
                </a:moveTo>
                <a:lnTo>
                  <a:pt x="10820" y="62229"/>
                </a:lnTo>
                <a:lnTo>
                  <a:pt x="11040" y="62229"/>
                </a:lnTo>
                <a:lnTo>
                  <a:pt x="10769" y="63500"/>
                </a:lnTo>
                <a:close/>
              </a:path>
              <a:path w="154304" h="153670">
                <a:moveTo>
                  <a:pt x="153479" y="83820"/>
                </a:moveTo>
                <a:lnTo>
                  <a:pt x="144005" y="83820"/>
                </a:lnTo>
                <a:lnTo>
                  <a:pt x="144284" y="80010"/>
                </a:lnTo>
                <a:lnTo>
                  <a:pt x="144272" y="72389"/>
                </a:lnTo>
                <a:lnTo>
                  <a:pt x="144005" y="69850"/>
                </a:lnTo>
                <a:lnTo>
                  <a:pt x="143573" y="66039"/>
                </a:lnTo>
                <a:lnTo>
                  <a:pt x="142976" y="62229"/>
                </a:lnTo>
                <a:lnTo>
                  <a:pt x="152573" y="62229"/>
                </a:lnTo>
                <a:lnTo>
                  <a:pt x="153022" y="64770"/>
                </a:lnTo>
                <a:lnTo>
                  <a:pt x="153504" y="68579"/>
                </a:lnTo>
                <a:lnTo>
                  <a:pt x="153797" y="72389"/>
                </a:lnTo>
                <a:lnTo>
                  <a:pt x="153784" y="80010"/>
                </a:lnTo>
                <a:lnTo>
                  <a:pt x="153479" y="83820"/>
                </a:lnTo>
                <a:close/>
              </a:path>
              <a:path w="154304" h="153670">
                <a:moveTo>
                  <a:pt x="9918" y="83820"/>
                </a:moveTo>
                <a:lnTo>
                  <a:pt x="9766" y="82550"/>
                </a:lnTo>
                <a:lnTo>
                  <a:pt x="9918" y="83820"/>
                </a:lnTo>
                <a:close/>
              </a:path>
              <a:path w="154304" h="153670">
                <a:moveTo>
                  <a:pt x="146240" y="109220"/>
                </a:moveTo>
                <a:lnTo>
                  <a:pt x="136169" y="109220"/>
                </a:lnTo>
                <a:lnTo>
                  <a:pt x="137769" y="105410"/>
                </a:lnTo>
                <a:lnTo>
                  <a:pt x="139115" y="102870"/>
                </a:lnTo>
                <a:lnTo>
                  <a:pt x="140309" y="99060"/>
                </a:lnTo>
                <a:lnTo>
                  <a:pt x="141363" y="96520"/>
                </a:lnTo>
                <a:lnTo>
                  <a:pt x="142265" y="92710"/>
                </a:lnTo>
                <a:lnTo>
                  <a:pt x="143014" y="90170"/>
                </a:lnTo>
                <a:lnTo>
                  <a:pt x="143611" y="86360"/>
                </a:lnTo>
                <a:lnTo>
                  <a:pt x="144030" y="82550"/>
                </a:lnTo>
                <a:lnTo>
                  <a:pt x="144005" y="83820"/>
                </a:lnTo>
                <a:lnTo>
                  <a:pt x="153479" y="83820"/>
                </a:lnTo>
                <a:lnTo>
                  <a:pt x="147789" y="106679"/>
                </a:lnTo>
                <a:lnTo>
                  <a:pt x="146240" y="109220"/>
                </a:lnTo>
                <a:close/>
              </a:path>
              <a:path w="154304" h="153670">
                <a:moveTo>
                  <a:pt x="18093" y="109220"/>
                </a:moveTo>
                <a:lnTo>
                  <a:pt x="17614" y="109220"/>
                </a:lnTo>
                <a:lnTo>
                  <a:pt x="17513" y="107950"/>
                </a:lnTo>
                <a:lnTo>
                  <a:pt x="18093" y="109220"/>
                </a:lnTo>
                <a:close/>
              </a:path>
              <a:path w="154304" h="153670">
                <a:moveTo>
                  <a:pt x="113499" y="143510"/>
                </a:moveTo>
                <a:lnTo>
                  <a:pt x="87058" y="143510"/>
                </a:lnTo>
                <a:lnTo>
                  <a:pt x="90614" y="142239"/>
                </a:lnTo>
                <a:lnTo>
                  <a:pt x="93649" y="142239"/>
                </a:lnTo>
                <a:lnTo>
                  <a:pt x="97078" y="140970"/>
                </a:lnTo>
                <a:lnTo>
                  <a:pt x="96850" y="140970"/>
                </a:lnTo>
                <a:lnTo>
                  <a:pt x="100202" y="139700"/>
                </a:lnTo>
                <a:lnTo>
                  <a:pt x="99987" y="139700"/>
                </a:lnTo>
                <a:lnTo>
                  <a:pt x="103263" y="138429"/>
                </a:lnTo>
                <a:lnTo>
                  <a:pt x="103047" y="138429"/>
                </a:lnTo>
                <a:lnTo>
                  <a:pt x="106248" y="137160"/>
                </a:lnTo>
                <a:lnTo>
                  <a:pt x="106045" y="137160"/>
                </a:lnTo>
                <a:lnTo>
                  <a:pt x="109156" y="135889"/>
                </a:lnTo>
                <a:lnTo>
                  <a:pt x="108953" y="135889"/>
                </a:lnTo>
                <a:lnTo>
                  <a:pt x="111975" y="134620"/>
                </a:lnTo>
                <a:lnTo>
                  <a:pt x="111785" y="134620"/>
                </a:lnTo>
                <a:lnTo>
                  <a:pt x="114706" y="132079"/>
                </a:lnTo>
                <a:lnTo>
                  <a:pt x="114426" y="132079"/>
                </a:lnTo>
                <a:lnTo>
                  <a:pt x="119989" y="128270"/>
                </a:lnTo>
                <a:lnTo>
                  <a:pt x="119634" y="128270"/>
                </a:lnTo>
                <a:lnTo>
                  <a:pt x="124764" y="124460"/>
                </a:lnTo>
                <a:lnTo>
                  <a:pt x="124447" y="124460"/>
                </a:lnTo>
                <a:lnTo>
                  <a:pt x="129108" y="119379"/>
                </a:lnTo>
                <a:lnTo>
                  <a:pt x="128816" y="119379"/>
                </a:lnTo>
                <a:lnTo>
                  <a:pt x="132981" y="114300"/>
                </a:lnTo>
                <a:lnTo>
                  <a:pt x="132778" y="114300"/>
                </a:lnTo>
                <a:lnTo>
                  <a:pt x="134658" y="111760"/>
                </a:lnTo>
                <a:lnTo>
                  <a:pt x="136283" y="107950"/>
                </a:lnTo>
                <a:lnTo>
                  <a:pt x="136169" y="109220"/>
                </a:lnTo>
                <a:lnTo>
                  <a:pt x="146240" y="109220"/>
                </a:lnTo>
                <a:lnTo>
                  <a:pt x="144538" y="113029"/>
                </a:lnTo>
                <a:lnTo>
                  <a:pt x="142684" y="116839"/>
                </a:lnTo>
                <a:lnTo>
                  <a:pt x="140804" y="119379"/>
                </a:lnTo>
                <a:lnTo>
                  <a:pt x="136448" y="125729"/>
                </a:lnTo>
                <a:lnTo>
                  <a:pt x="136156" y="125729"/>
                </a:lnTo>
                <a:lnTo>
                  <a:pt x="131178" y="130810"/>
                </a:lnTo>
                <a:lnTo>
                  <a:pt x="126047" y="135889"/>
                </a:lnTo>
                <a:lnTo>
                  <a:pt x="120129" y="139700"/>
                </a:lnTo>
                <a:lnTo>
                  <a:pt x="116725" y="142239"/>
                </a:lnTo>
                <a:lnTo>
                  <a:pt x="113499" y="143510"/>
                </a:lnTo>
                <a:close/>
              </a:path>
              <a:path w="154304" h="153670">
                <a:moveTo>
                  <a:pt x="92519" y="152400"/>
                </a:moveTo>
                <a:lnTo>
                  <a:pt x="61264" y="152400"/>
                </a:lnTo>
                <a:lnTo>
                  <a:pt x="53886" y="149860"/>
                </a:lnTo>
                <a:lnTo>
                  <a:pt x="46812" y="147320"/>
                </a:lnTo>
                <a:lnTo>
                  <a:pt x="43408" y="146050"/>
                </a:lnTo>
                <a:lnTo>
                  <a:pt x="40093" y="143510"/>
                </a:lnTo>
                <a:lnTo>
                  <a:pt x="36868" y="142239"/>
                </a:lnTo>
                <a:lnTo>
                  <a:pt x="33655" y="139700"/>
                </a:lnTo>
                <a:lnTo>
                  <a:pt x="28092" y="135889"/>
                </a:lnTo>
                <a:lnTo>
                  <a:pt x="44640" y="135889"/>
                </a:lnTo>
                <a:lnTo>
                  <a:pt x="47751" y="137160"/>
                </a:lnTo>
                <a:lnTo>
                  <a:pt x="47536" y="137160"/>
                </a:lnTo>
                <a:lnTo>
                  <a:pt x="50736" y="138429"/>
                </a:lnTo>
                <a:lnTo>
                  <a:pt x="50520" y="138429"/>
                </a:lnTo>
                <a:lnTo>
                  <a:pt x="53809" y="139700"/>
                </a:lnTo>
                <a:lnTo>
                  <a:pt x="53581" y="139700"/>
                </a:lnTo>
                <a:lnTo>
                  <a:pt x="56946" y="140970"/>
                </a:lnTo>
                <a:lnTo>
                  <a:pt x="56718" y="140970"/>
                </a:lnTo>
                <a:lnTo>
                  <a:pt x="60147" y="142239"/>
                </a:lnTo>
                <a:lnTo>
                  <a:pt x="63169" y="142239"/>
                </a:lnTo>
                <a:lnTo>
                  <a:pt x="66738" y="143510"/>
                </a:lnTo>
                <a:lnTo>
                  <a:pt x="113499" y="143510"/>
                </a:lnTo>
                <a:lnTo>
                  <a:pt x="110172" y="146050"/>
                </a:lnTo>
                <a:lnTo>
                  <a:pt x="103250" y="148589"/>
                </a:lnTo>
                <a:lnTo>
                  <a:pt x="99669" y="149860"/>
                </a:lnTo>
                <a:lnTo>
                  <a:pt x="96253" y="151129"/>
                </a:lnTo>
                <a:lnTo>
                  <a:pt x="92519" y="152400"/>
                </a:lnTo>
                <a:close/>
              </a:path>
              <a:path w="154304" h="153670">
                <a:moveTo>
                  <a:pt x="80733" y="153670"/>
                </a:moveTo>
                <a:lnTo>
                  <a:pt x="72821" y="153670"/>
                </a:lnTo>
                <a:lnTo>
                  <a:pt x="68910" y="152400"/>
                </a:lnTo>
                <a:lnTo>
                  <a:pt x="84645" y="152400"/>
                </a:lnTo>
                <a:lnTo>
                  <a:pt x="80733" y="153670"/>
                </a:lnTo>
                <a:close/>
              </a:path>
            </a:pathLst>
          </a:custGeom>
          <a:solidFill>
            <a:srgbClr val="99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2629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2934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3239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543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3848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153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4458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4763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5067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5372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5677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45982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46287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591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896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7201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506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7811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8115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8420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8725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9030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9335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9639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9944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0249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554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859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1163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1468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1773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2078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2383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687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992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3297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3602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3907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211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516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821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5126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5431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5735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6040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6345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6650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6955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72599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75647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8695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1743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47918" y="4193756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78398" y="4193756"/>
            <a:ext cx="11430" cy="7620"/>
          </a:xfrm>
          <a:custGeom>
            <a:avLst/>
            <a:gdLst/>
            <a:ahLst/>
            <a:cxnLst/>
            <a:rect l="l" t="t" r="r" b="b"/>
            <a:pathLst>
              <a:path w="11429" h="7620">
                <a:moveTo>
                  <a:pt x="10845" y="7620"/>
                </a:moveTo>
                <a:lnTo>
                  <a:pt x="0" y="7620"/>
                </a:lnTo>
                <a:lnTo>
                  <a:pt x="0" y="0"/>
                </a:lnTo>
                <a:lnTo>
                  <a:pt x="10845" y="0"/>
                </a:lnTo>
                <a:lnTo>
                  <a:pt x="10845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929312" y="57307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929312" y="57002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929312" y="56697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5929312" y="56392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5929312" y="56087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5929312" y="55783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929312" y="55478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929312" y="55173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929312" y="54868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929312" y="54563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929312" y="54259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929312" y="53954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929312" y="53649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929312" y="53344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929312" y="53039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929312" y="52735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929312" y="52430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929312" y="52125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929312" y="51820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929312" y="51515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929312" y="51211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929312" y="50906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929312" y="50601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929312" y="50296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929312" y="49991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929312" y="49687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929312" y="49382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929312" y="49077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929312" y="48772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5929312" y="48467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5929312" y="48163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5929312" y="47858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5929312" y="47553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5929312" y="47248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5929312" y="46943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5929312" y="46639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5929312" y="46334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5929312" y="46029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5929312" y="45724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929312" y="45419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5929312" y="45115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5929312" y="44810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5929312" y="44505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5929312" y="44200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5929312" y="43895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5929312" y="43591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5929312" y="43286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5929312" y="429815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5929312" y="42676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5929312" y="42371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5671096" y="57293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5671096" y="56988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5671096" y="566839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5671096" y="56379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5671096" y="56074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5671096" y="55769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5671096" y="55464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5671096" y="551599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5671096" y="54855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5671096" y="54550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671096" y="54245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671096" y="53940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5671096" y="536359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5671096" y="53331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5671096" y="53026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5671096" y="52721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5671096" y="52416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5671096" y="521119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5671096" y="51807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5671096" y="51502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5671096" y="51197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5671096" y="50892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5671096" y="505879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5671096" y="50283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5671096" y="49978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5671096" y="49673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5671096" y="493687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5674905" y="4784471"/>
            <a:ext cx="0" cy="967740"/>
          </a:xfrm>
          <a:custGeom>
            <a:avLst/>
            <a:gdLst/>
            <a:ahLst/>
            <a:cxnLst/>
            <a:rect l="l" t="t" r="r" b="b"/>
            <a:pathLst>
              <a:path w="0" h="967739">
                <a:moveTo>
                  <a:pt x="0" y="0"/>
                </a:moveTo>
                <a:lnTo>
                  <a:pt x="0" y="96773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5671096" y="487591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5671096" y="4845430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671096" y="4814951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671096" y="4761319"/>
            <a:ext cx="7620" cy="15875"/>
          </a:xfrm>
          <a:custGeom>
            <a:avLst/>
            <a:gdLst/>
            <a:ahLst/>
            <a:cxnLst/>
            <a:rect l="l" t="t" r="r" b="b"/>
            <a:pathLst>
              <a:path w="7620" h="15875">
                <a:moveTo>
                  <a:pt x="7619" y="15532"/>
                </a:moveTo>
                <a:lnTo>
                  <a:pt x="0" y="15532"/>
                </a:lnTo>
                <a:lnTo>
                  <a:pt x="0" y="0"/>
                </a:lnTo>
                <a:lnTo>
                  <a:pt x="7619" y="0"/>
                </a:lnTo>
                <a:lnTo>
                  <a:pt x="7619" y="1553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5402884" y="5245849"/>
            <a:ext cx="0" cy="480059"/>
          </a:xfrm>
          <a:custGeom>
            <a:avLst/>
            <a:gdLst/>
            <a:ahLst/>
            <a:cxnLst/>
            <a:rect l="l" t="t" r="r" b="b"/>
            <a:pathLst>
              <a:path w="0" h="480060">
                <a:moveTo>
                  <a:pt x="0" y="0"/>
                </a:moveTo>
                <a:lnTo>
                  <a:pt x="0" y="480059"/>
                </a:lnTo>
                <a:lnTo>
                  <a:pt x="0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5399074" y="56725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5399074" y="56420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5399074" y="56116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5399074" y="55811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5399074" y="555064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5399074" y="55201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5399074" y="54896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5399074" y="54592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5399074" y="54287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5399074" y="539824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59"/>
                </a:moveTo>
                <a:lnTo>
                  <a:pt x="0" y="22859"/>
                </a:lnTo>
                <a:lnTo>
                  <a:pt x="0" y="0"/>
                </a:lnTo>
                <a:lnTo>
                  <a:pt x="7619" y="0"/>
                </a:lnTo>
                <a:lnTo>
                  <a:pt x="7619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5399074" y="53677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5399074" y="53372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5399074" y="530680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5399074" y="527632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5399074" y="521536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5399074" y="518488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19" y="22860"/>
                </a:moveTo>
                <a:lnTo>
                  <a:pt x="0" y="22860"/>
                </a:lnTo>
                <a:lnTo>
                  <a:pt x="0" y="0"/>
                </a:lnTo>
                <a:lnTo>
                  <a:pt x="7619" y="0"/>
                </a:lnTo>
                <a:lnTo>
                  <a:pt x="7619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5399074" y="5167719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7619" y="9550"/>
                </a:moveTo>
                <a:lnTo>
                  <a:pt x="0" y="9550"/>
                </a:lnTo>
                <a:lnTo>
                  <a:pt x="0" y="0"/>
                </a:lnTo>
                <a:lnTo>
                  <a:pt x="7619" y="0"/>
                </a:lnTo>
                <a:lnTo>
                  <a:pt x="7619" y="955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4564075" y="571376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7620" y="0"/>
                </a:lnTo>
                <a:lnTo>
                  <a:pt x="0" y="0"/>
                </a:lnTo>
                <a:lnTo>
                  <a:pt x="0" y="22859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4841875" y="570953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4841875" y="5679059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4841875" y="564857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4841875" y="5618098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4841875" y="5606592"/>
            <a:ext cx="7620" cy="4445"/>
          </a:xfrm>
          <a:custGeom>
            <a:avLst/>
            <a:gdLst/>
            <a:ahLst/>
            <a:cxnLst/>
            <a:rect l="l" t="t" r="r" b="b"/>
            <a:pathLst>
              <a:path w="7620" h="4445">
                <a:moveTo>
                  <a:pt x="7620" y="3886"/>
                </a:moveTo>
                <a:lnTo>
                  <a:pt x="0" y="3886"/>
                </a:lnTo>
                <a:lnTo>
                  <a:pt x="0" y="0"/>
                </a:lnTo>
                <a:lnTo>
                  <a:pt x="7620" y="0"/>
                </a:lnTo>
                <a:lnTo>
                  <a:pt x="7620" y="388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5121275" y="571040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5121275" y="567992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5121275" y="564944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5121275" y="561896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5121275" y="558848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5121275" y="555800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5121275" y="552752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5121275" y="549704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59"/>
                </a:moveTo>
                <a:lnTo>
                  <a:pt x="0" y="22859"/>
                </a:lnTo>
                <a:lnTo>
                  <a:pt x="0" y="0"/>
                </a:lnTo>
                <a:lnTo>
                  <a:pt x="7620" y="0"/>
                </a:lnTo>
                <a:lnTo>
                  <a:pt x="7620" y="228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5121275" y="5466562"/>
            <a:ext cx="7620" cy="22860"/>
          </a:xfrm>
          <a:custGeom>
            <a:avLst/>
            <a:gdLst/>
            <a:ahLst/>
            <a:cxnLst/>
            <a:rect l="l" t="t" r="r" b="b"/>
            <a:pathLst>
              <a:path w="7620" h="22860">
                <a:moveTo>
                  <a:pt x="7620" y="22860"/>
                </a:moveTo>
                <a:lnTo>
                  <a:pt x="0" y="22860"/>
                </a:lnTo>
                <a:lnTo>
                  <a:pt x="0" y="0"/>
                </a:lnTo>
                <a:lnTo>
                  <a:pt x="7620" y="0"/>
                </a:lnTo>
                <a:lnTo>
                  <a:pt x="7620" y="2286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4306811" y="475725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4"/>
                </a:lnTo>
                <a:lnTo>
                  <a:pt x="22859" y="0"/>
                </a:lnTo>
                <a:lnTo>
                  <a:pt x="22936" y="7620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4337291" y="475692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4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4367771" y="475659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3"/>
                </a:moveTo>
                <a:lnTo>
                  <a:pt x="0" y="253"/>
                </a:lnTo>
                <a:lnTo>
                  <a:pt x="22847" y="0"/>
                </a:lnTo>
                <a:lnTo>
                  <a:pt x="22936" y="7619"/>
                </a:lnTo>
                <a:lnTo>
                  <a:pt x="76" y="78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4398238" y="475626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48" y="7619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4428718" y="475593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3"/>
                </a:lnTo>
                <a:lnTo>
                  <a:pt x="22859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4459198" y="4755616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07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4489678" y="4755286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4520158" y="4754956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4550638" y="4754626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4581118" y="475429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47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4611585" y="475396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59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4642065" y="475363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19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4672545" y="475330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4703025" y="475297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4733506" y="475264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4763985" y="475231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59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4794465" y="475198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47" y="0"/>
                </a:lnTo>
                <a:lnTo>
                  <a:pt x="22936" y="7619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4824933" y="475165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19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4855413" y="475132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4885893" y="475099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4916373" y="475066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4946853" y="475033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54"/>
                </a:lnTo>
                <a:lnTo>
                  <a:pt x="22859" y="0"/>
                </a:lnTo>
                <a:lnTo>
                  <a:pt x="22936" y="7620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4977333" y="475000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5007813" y="474967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47" y="0"/>
                </a:lnTo>
                <a:lnTo>
                  <a:pt x="22936" y="7619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5038280" y="474934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5068760" y="474901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4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5099240" y="474868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4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5129720" y="474835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3"/>
                </a:moveTo>
                <a:lnTo>
                  <a:pt x="0" y="253"/>
                </a:lnTo>
                <a:lnTo>
                  <a:pt x="22859" y="0"/>
                </a:lnTo>
                <a:lnTo>
                  <a:pt x="22936" y="7619"/>
                </a:lnTo>
                <a:lnTo>
                  <a:pt x="76" y="787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5160200" y="474802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5190680" y="474769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5221160" y="474736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47" y="0"/>
                </a:lnTo>
                <a:lnTo>
                  <a:pt x="22936" y="7620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5251627" y="474703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4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5282107" y="474670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4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5312587" y="474637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3"/>
                </a:lnTo>
                <a:lnTo>
                  <a:pt x="22859" y="0"/>
                </a:lnTo>
                <a:lnTo>
                  <a:pt x="22948" y="7619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5343067" y="4746040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36" y="7619"/>
                </a:lnTo>
                <a:lnTo>
                  <a:pt x="88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5373547" y="4745710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74"/>
                </a:moveTo>
                <a:lnTo>
                  <a:pt x="0" y="253"/>
                </a:lnTo>
                <a:lnTo>
                  <a:pt x="22860" y="0"/>
                </a:lnTo>
                <a:lnTo>
                  <a:pt x="22936" y="7620"/>
                </a:lnTo>
                <a:lnTo>
                  <a:pt x="76" y="7874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5404027" y="474539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5434507" y="474506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76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76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5464974" y="474473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5495455" y="474440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59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5525935" y="474407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48" y="7620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5556415" y="474374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88" y="7861"/>
                </a:moveTo>
                <a:lnTo>
                  <a:pt x="0" y="241"/>
                </a:lnTo>
                <a:lnTo>
                  <a:pt x="22860" y="0"/>
                </a:lnTo>
                <a:lnTo>
                  <a:pt x="22936" y="7619"/>
                </a:lnTo>
                <a:lnTo>
                  <a:pt x="88" y="786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5586895" y="4743513"/>
            <a:ext cx="13335" cy="8255"/>
          </a:xfrm>
          <a:custGeom>
            <a:avLst/>
            <a:gdLst/>
            <a:ahLst/>
            <a:cxnLst/>
            <a:rect l="l" t="t" r="r" b="b"/>
            <a:pathLst>
              <a:path w="13335" h="8254">
                <a:moveTo>
                  <a:pt x="76" y="7759"/>
                </a:moveTo>
                <a:lnTo>
                  <a:pt x="0" y="139"/>
                </a:lnTo>
                <a:lnTo>
                  <a:pt x="13207" y="0"/>
                </a:lnTo>
                <a:lnTo>
                  <a:pt x="13284" y="7620"/>
                </a:lnTo>
                <a:lnTo>
                  <a:pt x="76" y="775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43205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43510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43815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44119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44424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44729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45034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45339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45643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45948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46253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46558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46863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/>
          <p:nvPr/>
        </p:nvSpPr>
        <p:spPr>
          <a:xfrm>
            <a:off x="47167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/>
          <p:cNvSpPr/>
          <p:nvPr/>
        </p:nvSpPr>
        <p:spPr>
          <a:xfrm>
            <a:off x="47472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47777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48082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/>
          <p:nvPr/>
        </p:nvSpPr>
        <p:spPr>
          <a:xfrm>
            <a:off x="48387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/>
          <p:cNvSpPr/>
          <p:nvPr/>
        </p:nvSpPr>
        <p:spPr>
          <a:xfrm>
            <a:off x="48691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/>
          <p:cNvSpPr/>
          <p:nvPr/>
        </p:nvSpPr>
        <p:spPr>
          <a:xfrm>
            <a:off x="48996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/>
          <p:nvPr/>
        </p:nvSpPr>
        <p:spPr>
          <a:xfrm>
            <a:off x="49301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/>
          <p:cNvSpPr/>
          <p:nvPr/>
        </p:nvSpPr>
        <p:spPr>
          <a:xfrm>
            <a:off x="49606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/>
          <p:nvPr/>
        </p:nvSpPr>
        <p:spPr>
          <a:xfrm>
            <a:off x="49911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/>
          <p:cNvSpPr/>
          <p:nvPr/>
        </p:nvSpPr>
        <p:spPr>
          <a:xfrm>
            <a:off x="50215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/>
          <p:nvPr/>
        </p:nvSpPr>
        <p:spPr>
          <a:xfrm>
            <a:off x="50520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/>
          <p:cNvSpPr/>
          <p:nvPr/>
        </p:nvSpPr>
        <p:spPr>
          <a:xfrm>
            <a:off x="50825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/>
          <p:cNvSpPr/>
          <p:nvPr/>
        </p:nvSpPr>
        <p:spPr>
          <a:xfrm>
            <a:off x="51130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/>
          <p:cNvSpPr/>
          <p:nvPr/>
        </p:nvSpPr>
        <p:spPr>
          <a:xfrm>
            <a:off x="51435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/>
          <p:cNvSpPr/>
          <p:nvPr/>
        </p:nvSpPr>
        <p:spPr>
          <a:xfrm>
            <a:off x="517399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/>
          <p:nvPr/>
        </p:nvSpPr>
        <p:spPr>
          <a:xfrm>
            <a:off x="520447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/>
          <p:cNvSpPr/>
          <p:nvPr/>
        </p:nvSpPr>
        <p:spPr>
          <a:xfrm>
            <a:off x="523495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19"/>
                </a:moveTo>
                <a:lnTo>
                  <a:pt x="0" y="7619"/>
                </a:lnTo>
                <a:lnTo>
                  <a:pt x="0" y="0"/>
                </a:lnTo>
                <a:lnTo>
                  <a:pt x="22859" y="0"/>
                </a:lnTo>
                <a:lnTo>
                  <a:pt x="2285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/>
          <p:cNvSpPr/>
          <p:nvPr/>
        </p:nvSpPr>
        <p:spPr>
          <a:xfrm>
            <a:off x="526543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/>
          <p:nvPr/>
        </p:nvSpPr>
        <p:spPr>
          <a:xfrm>
            <a:off x="5295912" y="5240108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19"/>
                </a:moveTo>
                <a:lnTo>
                  <a:pt x="0" y="7619"/>
                </a:lnTo>
                <a:lnTo>
                  <a:pt x="0" y="0"/>
                </a:lnTo>
                <a:lnTo>
                  <a:pt x="22860" y="0"/>
                </a:lnTo>
                <a:lnTo>
                  <a:pt x="22860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/>
          <p:cNvSpPr/>
          <p:nvPr/>
        </p:nvSpPr>
        <p:spPr>
          <a:xfrm>
            <a:off x="5326392" y="5240108"/>
            <a:ext cx="14604" cy="7620"/>
          </a:xfrm>
          <a:custGeom>
            <a:avLst/>
            <a:gdLst/>
            <a:ahLst/>
            <a:cxnLst/>
            <a:rect l="l" t="t" r="r" b="b"/>
            <a:pathLst>
              <a:path w="14604" h="7620">
                <a:moveTo>
                  <a:pt x="14389" y="7619"/>
                </a:moveTo>
                <a:lnTo>
                  <a:pt x="0" y="7619"/>
                </a:lnTo>
                <a:lnTo>
                  <a:pt x="0" y="0"/>
                </a:lnTo>
                <a:lnTo>
                  <a:pt x="14389" y="0"/>
                </a:lnTo>
                <a:lnTo>
                  <a:pt x="14389" y="761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/>
          <p:nvPr/>
        </p:nvSpPr>
        <p:spPr>
          <a:xfrm>
            <a:off x="434338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/>
          <p:cNvSpPr/>
          <p:nvPr/>
        </p:nvSpPr>
        <p:spPr>
          <a:xfrm>
            <a:off x="437386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/>
          <p:cNvSpPr/>
          <p:nvPr/>
        </p:nvSpPr>
        <p:spPr>
          <a:xfrm>
            <a:off x="440434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/>
          <p:cNvSpPr/>
          <p:nvPr/>
        </p:nvSpPr>
        <p:spPr>
          <a:xfrm>
            <a:off x="443482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/>
          <p:nvPr/>
        </p:nvSpPr>
        <p:spPr>
          <a:xfrm>
            <a:off x="446530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/>
          <p:cNvSpPr/>
          <p:nvPr/>
        </p:nvSpPr>
        <p:spPr>
          <a:xfrm>
            <a:off x="449578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/>
          <p:nvPr/>
        </p:nvSpPr>
        <p:spPr>
          <a:xfrm>
            <a:off x="452626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/>
          <p:cNvSpPr/>
          <p:nvPr/>
        </p:nvSpPr>
        <p:spPr>
          <a:xfrm>
            <a:off x="455674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/>
          <p:nvPr/>
        </p:nvSpPr>
        <p:spPr>
          <a:xfrm>
            <a:off x="458722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/>
          <p:cNvSpPr/>
          <p:nvPr/>
        </p:nvSpPr>
        <p:spPr>
          <a:xfrm>
            <a:off x="461770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/>
          <p:cNvSpPr/>
          <p:nvPr/>
        </p:nvSpPr>
        <p:spPr>
          <a:xfrm>
            <a:off x="464818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/>
          <p:cNvSpPr/>
          <p:nvPr/>
        </p:nvSpPr>
        <p:spPr>
          <a:xfrm>
            <a:off x="467866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/>
          <p:cNvSpPr/>
          <p:nvPr/>
        </p:nvSpPr>
        <p:spPr>
          <a:xfrm>
            <a:off x="470914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/>
          <p:nvPr/>
        </p:nvSpPr>
        <p:spPr>
          <a:xfrm>
            <a:off x="473962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/>
          <p:cNvSpPr/>
          <p:nvPr/>
        </p:nvSpPr>
        <p:spPr>
          <a:xfrm>
            <a:off x="477010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/>
          <p:cNvSpPr/>
          <p:nvPr/>
        </p:nvSpPr>
        <p:spPr>
          <a:xfrm>
            <a:off x="480058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483106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/>
          <p:nvPr/>
        </p:nvSpPr>
        <p:spPr>
          <a:xfrm>
            <a:off x="486154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/>
          <p:cNvSpPr/>
          <p:nvPr/>
        </p:nvSpPr>
        <p:spPr>
          <a:xfrm>
            <a:off x="489202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/>
          <p:cNvSpPr/>
          <p:nvPr/>
        </p:nvSpPr>
        <p:spPr>
          <a:xfrm>
            <a:off x="492250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/>
          <p:cNvSpPr/>
          <p:nvPr/>
        </p:nvSpPr>
        <p:spPr>
          <a:xfrm>
            <a:off x="495298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/>
          <p:nvPr/>
        </p:nvSpPr>
        <p:spPr>
          <a:xfrm>
            <a:off x="498346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/>
          <p:cNvSpPr/>
          <p:nvPr/>
        </p:nvSpPr>
        <p:spPr>
          <a:xfrm>
            <a:off x="5013947" y="5487961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/>
          <p:cNvSpPr/>
          <p:nvPr/>
        </p:nvSpPr>
        <p:spPr>
          <a:xfrm>
            <a:off x="5044427" y="5487961"/>
            <a:ext cx="17145" cy="7620"/>
          </a:xfrm>
          <a:custGeom>
            <a:avLst/>
            <a:gdLst/>
            <a:ahLst/>
            <a:cxnLst/>
            <a:rect l="l" t="t" r="r" b="b"/>
            <a:pathLst>
              <a:path w="17145" h="7620">
                <a:moveTo>
                  <a:pt x="16954" y="7620"/>
                </a:moveTo>
                <a:lnTo>
                  <a:pt x="0" y="7620"/>
                </a:lnTo>
                <a:lnTo>
                  <a:pt x="0" y="0"/>
                </a:lnTo>
                <a:lnTo>
                  <a:pt x="16954" y="0"/>
                </a:lnTo>
                <a:lnTo>
                  <a:pt x="16954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/>
          <p:nvPr/>
        </p:nvSpPr>
        <p:spPr>
          <a:xfrm>
            <a:off x="4318190" y="558882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60" y="8242"/>
                </a:moveTo>
                <a:lnTo>
                  <a:pt x="0" y="7620"/>
                </a:lnTo>
                <a:lnTo>
                  <a:pt x="215" y="0"/>
                </a:lnTo>
                <a:lnTo>
                  <a:pt x="23063" y="622"/>
                </a:lnTo>
                <a:lnTo>
                  <a:pt x="22860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/>
          <p:cNvSpPr/>
          <p:nvPr/>
        </p:nvSpPr>
        <p:spPr>
          <a:xfrm>
            <a:off x="4348657" y="558966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60" y="8229"/>
                </a:moveTo>
                <a:lnTo>
                  <a:pt x="0" y="7607"/>
                </a:lnTo>
                <a:lnTo>
                  <a:pt x="215" y="0"/>
                </a:lnTo>
                <a:lnTo>
                  <a:pt x="23063" y="609"/>
                </a:lnTo>
                <a:lnTo>
                  <a:pt x="22860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/>
          <p:cNvSpPr/>
          <p:nvPr/>
        </p:nvSpPr>
        <p:spPr>
          <a:xfrm>
            <a:off x="4379137" y="5590489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07"/>
                </a:lnTo>
                <a:lnTo>
                  <a:pt x="203" y="0"/>
                </a:lnTo>
                <a:lnTo>
                  <a:pt x="23050" y="609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/>
          <p:nvPr/>
        </p:nvSpPr>
        <p:spPr>
          <a:xfrm>
            <a:off x="4409605" y="559131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07"/>
                </a:lnTo>
                <a:lnTo>
                  <a:pt x="203" y="0"/>
                </a:lnTo>
                <a:lnTo>
                  <a:pt x="23050" y="609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/>
          <p:cNvSpPr/>
          <p:nvPr/>
        </p:nvSpPr>
        <p:spPr>
          <a:xfrm>
            <a:off x="4440072" y="5592140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19"/>
                </a:lnTo>
                <a:lnTo>
                  <a:pt x="203" y="0"/>
                </a:lnTo>
                <a:lnTo>
                  <a:pt x="23050" y="622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/>
          <p:cNvSpPr/>
          <p:nvPr/>
        </p:nvSpPr>
        <p:spPr>
          <a:xfrm>
            <a:off x="4470539" y="5592965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19"/>
                </a:lnTo>
                <a:lnTo>
                  <a:pt x="203" y="0"/>
                </a:lnTo>
                <a:lnTo>
                  <a:pt x="23063" y="622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/>
          <p:cNvSpPr/>
          <p:nvPr/>
        </p:nvSpPr>
        <p:spPr>
          <a:xfrm>
            <a:off x="4501007" y="5593791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19"/>
                </a:lnTo>
                <a:lnTo>
                  <a:pt x="203" y="0"/>
                </a:lnTo>
                <a:lnTo>
                  <a:pt x="23063" y="622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/>
          <p:cNvSpPr/>
          <p:nvPr/>
        </p:nvSpPr>
        <p:spPr>
          <a:xfrm>
            <a:off x="4531474" y="5594616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42"/>
                </a:moveTo>
                <a:lnTo>
                  <a:pt x="0" y="7619"/>
                </a:lnTo>
                <a:lnTo>
                  <a:pt x="203" y="0"/>
                </a:lnTo>
                <a:lnTo>
                  <a:pt x="23063" y="622"/>
                </a:lnTo>
                <a:lnTo>
                  <a:pt x="22847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/>
          <p:cNvSpPr/>
          <p:nvPr/>
        </p:nvSpPr>
        <p:spPr>
          <a:xfrm>
            <a:off x="4561941" y="5595442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59" y="8242"/>
                </a:moveTo>
                <a:lnTo>
                  <a:pt x="0" y="7619"/>
                </a:lnTo>
                <a:lnTo>
                  <a:pt x="215" y="0"/>
                </a:lnTo>
                <a:lnTo>
                  <a:pt x="23063" y="622"/>
                </a:lnTo>
                <a:lnTo>
                  <a:pt x="22859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/>
          <p:cNvSpPr/>
          <p:nvPr/>
        </p:nvSpPr>
        <p:spPr>
          <a:xfrm>
            <a:off x="4592408" y="5596267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59" y="8242"/>
                </a:moveTo>
                <a:lnTo>
                  <a:pt x="0" y="7619"/>
                </a:lnTo>
                <a:lnTo>
                  <a:pt x="215" y="0"/>
                </a:lnTo>
                <a:lnTo>
                  <a:pt x="23063" y="622"/>
                </a:lnTo>
                <a:lnTo>
                  <a:pt x="22859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/>
          <p:cNvSpPr/>
          <p:nvPr/>
        </p:nvSpPr>
        <p:spPr>
          <a:xfrm>
            <a:off x="4622876" y="559709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60" y="8242"/>
                </a:moveTo>
                <a:lnTo>
                  <a:pt x="0" y="7619"/>
                </a:lnTo>
                <a:lnTo>
                  <a:pt x="215" y="0"/>
                </a:lnTo>
                <a:lnTo>
                  <a:pt x="23063" y="622"/>
                </a:lnTo>
                <a:lnTo>
                  <a:pt x="22860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/>
          <p:cNvSpPr/>
          <p:nvPr/>
        </p:nvSpPr>
        <p:spPr>
          <a:xfrm>
            <a:off x="4653356" y="5597918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42"/>
                </a:moveTo>
                <a:lnTo>
                  <a:pt x="0" y="7619"/>
                </a:lnTo>
                <a:lnTo>
                  <a:pt x="203" y="0"/>
                </a:lnTo>
                <a:lnTo>
                  <a:pt x="23050" y="622"/>
                </a:lnTo>
                <a:lnTo>
                  <a:pt x="22847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/>
          <p:cNvSpPr/>
          <p:nvPr/>
        </p:nvSpPr>
        <p:spPr>
          <a:xfrm>
            <a:off x="4683823" y="5598744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42"/>
                </a:moveTo>
                <a:lnTo>
                  <a:pt x="0" y="7620"/>
                </a:lnTo>
                <a:lnTo>
                  <a:pt x="203" y="0"/>
                </a:lnTo>
                <a:lnTo>
                  <a:pt x="23050" y="622"/>
                </a:lnTo>
                <a:lnTo>
                  <a:pt x="22847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/>
          <p:cNvSpPr/>
          <p:nvPr/>
        </p:nvSpPr>
        <p:spPr>
          <a:xfrm>
            <a:off x="4714290" y="5599569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42"/>
                </a:moveTo>
                <a:lnTo>
                  <a:pt x="0" y="7620"/>
                </a:lnTo>
                <a:lnTo>
                  <a:pt x="203" y="0"/>
                </a:lnTo>
                <a:lnTo>
                  <a:pt x="23050" y="622"/>
                </a:lnTo>
                <a:lnTo>
                  <a:pt x="22847" y="8242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/>
          <p:cNvSpPr/>
          <p:nvPr/>
        </p:nvSpPr>
        <p:spPr>
          <a:xfrm>
            <a:off x="4744758" y="5600407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07"/>
                </a:lnTo>
                <a:lnTo>
                  <a:pt x="203" y="0"/>
                </a:lnTo>
                <a:lnTo>
                  <a:pt x="23063" y="609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/>
          <p:cNvSpPr/>
          <p:nvPr/>
        </p:nvSpPr>
        <p:spPr>
          <a:xfrm>
            <a:off x="4775225" y="5601233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47" y="8229"/>
                </a:moveTo>
                <a:lnTo>
                  <a:pt x="0" y="7607"/>
                </a:lnTo>
                <a:lnTo>
                  <a:pt x="203" y="0"/>
                </a:lnTo>
                <a:lnTo>
                  <a:pt x="23063" y="609"/>
                </a:lnTo>
                <a:lnTo>
                  <a:pt x="22847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/>
          <p:cNvSpPr/>
          <p:nvPr/>
        </p:nvSpPr>
        <p:spPr>
          <a:xfrm>
            <a:off x="4805692" y="5602058"/>
            <a:ext cx="23495" cy="8255"/>
          </a:xfrm>
          <a:custGeom>
            <a:avLst/>
            <a:gdLst/>
            <a:ahLst/>
            <a:cxnLst/>
            <a:rect l="l" t="t" r="r" b="b"/>
            <a:pathLst>
              <a:path w="23495" h="8254">
                <a:moveTo>
                  <a:pt x="22860" y="8229"/>
                </a:moveTo>
                <a:lnTo>
                  <a:pt x="0" y="7607"/>
                </a:lnTo>
                <a:lnTo>
                  <a:pt x="203" y="0"/>
                </a:lnTo>
                <a:lnTo>
                  <a:pt x="23063" y="622"/>
                </a:lnTo>
                <a:lnTo>
                  <a:pt x="22860" y="822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/>
          <p:cNvSpPr/>
          <p:nvPr/>
        </p:nvSpPr>
        <p:spPr>
          <a:xfrm>
            <a:off x="4336465" y="566628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/>
          <p:cNvSpPr/>
          <p:nvPr/>
        </p:nvSpPr>
        <p:spPr>
          <a:xfrm>
            <a:off x="4366945" y="566628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/>
          <p:cNvSpPr/>
          <p:nvPr/>
        </p:nvSpPr>
        <p:spPr>
          <a:xfrm>
            <a:off x="4397425" y="566628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59" y="7620"/>
                </a:moveTo>
                <a:lnTo>
                  <a:pt x="0" y="7620"/>
                </a:lnTo>
                <a:lnTo>
                  <a:pt x="0" y="0"/>
                </a:lnTo>
                <a:lnTo>
                  <a:pt x="22859" y="0"/>
                </a:lnTo>
                <a:lnTo>
                  <a:pt x="22859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/>
          <p:cNvSpPr/>
          <p:nvPr/>
        </p:nvSpPr>
        <p:spPr>
          <a:xfrm>
            <a:off x="4427905" y="5666282"/>
            <a:ext cx="22860" cy="7620"/>
          </a:xfrm>
          <a:custGeom>
            <a:avLst/>
            <a:gdLst/>
            <a:ahLst/>
            <a:cxnLst/>
            <a:rect l="l" t="t" r="r" b="b"/>
            <a:pathLst>
              <a:path w="22860" h="7620">
                <a:moveTo>
                  <a:pt x="22860" y="7620"/>
                </a:moveTo>
                <a:lnTo>
                  <a:pt x="0" y="7620"/>
                </a:lnTo>
                <a:lnTo>
                  <a:pt x="0" y="0"/>
                </a:lnTo>
                <a:lnTo>
                  <a:pt x="22860" y="0"/>
                </a:lnTo>
                <a:lnTo>
                  <a:pt x="22860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/>
          <p:cNvSpPr/>
          <p:nvPr/>
        </p:nvSpPr>
        <p:spPr>
          <a:xfrm>
            <a:off x="4458385" y="5666282"/>
            <a:ext cx="10795" cy="7620"/>
          </a:xfrm>
          <a:custGeom>
            <a:avLst/>
            <a:gdLst/>
            <a:ahLst/>
            <a:cxnLst/>
            <a:rect l="l" t="t" r="r" b="b"/>
            <a:pathLst>
              <a:path w="10795" h="7620">
                <a:moveTo>
                  <a:pt x="10337" y="7620"/>
                </a:moveTo>
                <a:lnTo>
                  <a:pt x="0" y="7620"/>
                </a:lnTo>
                <a:lnTo>
                  <a:pt x="0" y="0"/>
                </a:lnTo>
                <a:lnTo>
                  <a:pt x="10337" y="0"/>
                </a:lnTo>
                <a:lnTo>
                  <a:pt x="10337" y="762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7825" y="1042466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课堂小</a:t>
            </a:r>
            <a:r>
              <a:rPr dirty="0" sz="3200" spc="5"/>
              <a:t>结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1729739" y="1560575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89">
                <a:moveTo>
                  <a:pt x="0" y="0"/>
                </a:moveTo>
                <a:lnTo>
                  <a:pt x="364236" y="0"/>
                </a:lnTo>
                <a:lnTo>
                  <a:pt x="364236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929383" y="1784604"/>
            <a:ext cx="247015" cy="245745"/>
          </a:xfrm>
          <a:custGeom>
            <a:avLst/>
            <a:gdLst/>
            <a:ahLst/>
            <a:cxnLst/>
            <a:rect l="l" t="t" r="r" b="b"/>
            <a:pathLst>
              <a:path w="247014" h="245744">
                <a:moveTo>
                  <a:pt x="0" y="0"/>
                </a:moveTo>
                <a:lnTo>
                  <a:pt x="246887" y="0"/>
                </a:lnTo>
                <a:lnTo>
                  <a:pt x="246887" y="245364"/>
                </a:lnTo>
                <a:lnTo>
                  <a:pt x="0" y="245364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377503" y="1766100"/>
            <a:ext cx="7821930" cy="59690"/>
          </a:xfrm>
          <a:custGeom>
            <a:avLst/>
            <a:gdLst/>
            <a:ahLst/>
            <a:cxnLst/>
            <a:rect l="l" t="t" r="r" b="b"/>
            <a:pathLst>
              <a:path w="7821930" h="59689">
                <a:moveTo>
                  <a:pt x="7821536" y="59575"/>
                </a:moveTo>
                <a:lnTo>
                  <a:pt x="0" y="12700"/>
                </a:lnTo>
                <a:lnTo>
                  <a:pt x="76" y="0"/>
                </a:lnTo>
                <a:lnTo>
                  <a:pt x="7821612" y="46875"/>
                </a:lnTo>
                <a:lnTo>
                  <a:pt x="7821536" y="59575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20572" y="1992845"/>
            <a:ext cx="9820275" cy="32816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35475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时</a:t>
            </a:r>
            <a:r>
              <a:rPr dirty="0" sz="2800" spc="705" b="1" i="1">
                <a:solidFill>
                  <a:srgbClr val="FF0000"/>
                </a:solidFill>
                <a:latin typeface="华文楷体"/>
                <a:cs typeface="华文楷体"/>
              </a:rPr>
              <a:t>间</a:t>
            </a: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位</a:t>
            </a:r>
            <a:r>
              <a:rPr dirty="0" sz="2800" spc="-10" b="1" i="1">
                <a:solidFill>
                  <a:srgbClr val="FF0000"/>
                </a:solidFill>
                <a:latin typeface="华文楷体"/>
                <a:cs typeface="华文楷体"/>
              </a:rPr>
              <a:t>移</a:t>
            </a:r>
            <a:endParaRPr sz="2800">
              <a:latin typeface="华文楷体"/>
              <a:cs typeface="华文楷体"/>
            </a:endParaRPr>
          </a:p>
          <a:p>
            <a:pPr marL="12700" marR="1964055">
              <a:lnSpc>
                <a:spcPct val="150000"/>
              </a:lnSpc>
              <a:spcBef>
                <a:spcPts val="2080"/>
              </a:spcBef>
            </a:pP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一种时空观：</a:t>
            </a:r>
            <a:r>
              <a:rPr dirty="0" sz="2800" b="1" i="1">
                <a:latin typeface="华文楷体"/>
                <a:cs typeface="华文楷体"/>
              </a:rPr>
              <a:t>时刻与时间间隔、位置、位移与路</a:t>
            </a:r>
            <a:r>
              <a:rPr dirty="0" sz="2800" spc="-5" b="1" i="1">
                <a:latin typeface="华文楷体"/>
                <a:cs typeface="华文楷体"/>
              </a:rPr>
              <a:t>程 </a:t>
            </a:r>
            <a:r>
              <a:rPr dirty="0" sz="2800" b="1" i="1">
                <a:solidFill>
                  <a:srgbClr val="FF0000"/>
                </a:solidFill>
                <a:latin typeface="华文楷体"/>
                <a:cs typeface="华文楷体"/>
              </a:rPr>
              <a:t>两种方法论</a:t>
            </a:r>
            <a:r>
              <a:rPr dirty="0" sz="2800" spc="-10" b="1" i="1">
                <a:solidFill>
                  <a:srgbClr val="FF0000"/>
                </a:solidFill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902969" indent="-890269">
              <a:lnSpc>
                <a:spcPct val="100000"/>
              </a:lnSpc>
              <a:spcBef>
                <a:spcPts val="1720"/>
              </a:spcBef>
              <a:buSzPct val="96428"/>
              <a:buAutoNum type="arabicPlain"/>
              <a:tabLst>
                <a:tab pos="902969" algn="l"/>
              </a:tabLst>
            </a:pPr>
            <a:r>
              <a:rPr dirty="0" sz="2800" b="1" i="1">
                <a:latin typeface="华文楷体"/>
                <a:cs typeface="华文楷体"/>
              </a:rPr>
              <a:t>用数学来表达物理（时间轴、坐标系、位移—时间图像</a:t>
            </a:r>
            <a:r>
              <a:rPr dirty="0" sz="2800" spc="-10" b="1" i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  <a:p>
            <a:pPr marL="902969" indent="-890269">
              <a:lnSpc>
                <a:spcPct val="100000"/>
              </a:lnSpc>
              <a:spcBef>
                <a:spcPts val="1680"/>
              </a:spcBef>
              <a:buSzPct val="96428"/>
              <a:buAutoNum type="arabicPlain"/>
              <a:tabLst>
                <a:tab pos="902969" algn="l"/>
              </a:tabLst>
            </a:pPr>
            <a:r>
              <a:rPr dirty="0" sz="2800" b="1" i="1">
                <a:latin typeface="华文楷体"/>
                <a:cs typeface="华文楷体"/>
              </a:rPr>
              <a:t>用实验来研究物理（用打点计时器研究物体的运动</a:t>
            </a:r>
            <a:r>
              <a:rPr dirty="0" sz="2800" spc="-10" b="1" i="1">
                <a:latin typeface="华文楷体"/>
                <a:cs typeface="华文楷体"/>
              </a:rPr>
              <a:t>）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9663" y="1910861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5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2313" y="1264500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/>
              <a:t>天问一</a:t>
            </a:r>
            <a:r>
              <a:rPr dirty="0" sz="3200" spc="5"/>
              <a:t>号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2837688" y="1639823"/>
            <a:ext cx="363220" cy="364490"/>
          </a:xfrm>
          <a:custGeom>
            <a:avLst/>
            <a:gdLst/>
            <a:ahLst/>
            <a:cxnLst/>
            <a:rect l="l" t="t" r="r" b="b"/>
            <a:pathLst>
              <a:path w="363219" h="364489">
                <a:moveTo>
                  <a:pt x="0" y="0"/>
                </a:moveTo>
                <a:lnTo>
                  <a:pt x="362712" y="0"/>
                </a:lnTo>
                <a:lnTo>
                  <a:pt x="362712" y="364236"/>
                </a:lnTo>
                <a:lnTo>
                  <a:pt x="0" y="364236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35807" y="186385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8" y="0"/>
                </a:lnTo>
                <a:lnTo>
                  <a:pt x="246888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21764" y="2338514"/>
            <a:ext cx="5026660" cy="295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62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2020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年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7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月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23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日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12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时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41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分</a:t>
            </a:r>
            <a:r>
              <a:rPr dirty="0" sz="2400">
                <a:latin typeface="华文楷体"/>
                <a:cs typeface="华文楷体"/>
              </a:rPr>
              <a:t>，中国在文昌 航天发射场，用长征五号运载火箭将 中国首次火星探测任务“天问一号”  探测器发射升空，飞行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2000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多秒</a:t>
            </a:r>
            <a:r>
              <a:rPr dirty="0" sz="2400">
                <a:latin typeface="华文楷体"/>
                <a:cs typeface="华文楷体"/>
              </a:rPr>
              <a:t>后，  成功将探测器送入预定轨道。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8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月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日7 时整</a:t>
            </a:r>
            <a:r>
              <a:rPr dirty="0" sz="2400">
                <a:latin typeface="华文楷体"/>
                <a:cs typeface="华文楷体"/>
              </a:rPr>
              <a:t>，探测器发动机开机工作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20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秒</a:t>
            </a:r>
            <a:r>
              <a:rPr dirty="0" sz="2400">
                <a:latin typeface="华文楷体"/>
                <a:cs typeface="华文楷体"/>
              </a:rPr>
              <a:t>，  顺利完成第一次轨道中途修正。探测 器预计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2021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年</a:t>
            </a:r>
            <a:r>
              <a:rPr dirty="0" sz="2400" spc="-5">
                <a:solidFill>
                  <a:srgbClr val="FF0000"/>
                </a:solidFill>
                <a:latin typeface="华文楷体"/>
                <a:cs typeface="华文楷体"/>
              </a:rPr>
              <a:t>5</a:t>
            </a:r>
            <a:r>
              <a:rPr dirty="0" sz="2400">
                <a:solidFill>
                  <a:srgbClr val="FF0000"/>
                </a:solidFill>
                <a:latin typeface="华文楷体"/>
                <a:cs typeface="华文楷体"/>
              </a:rPr>
              <a:t>月</a:t>
            </a:r>
            <a:r>
              <a:rPr dirty="0" sz="2400">
                <a:latin typeface="华文楷体"/>
                <a:cs typeface="华文楷体"/>
              </a:rPr>
              <a:t>降落到火星表面。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86371" y="2563367"/>
            <a:ext cx="4340352" cy="3342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832" y="1869948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289" y="468173"/>
                </a:lnTo>
                <a:lnTo>
                  <a:pt x="23083" y="451513"/>
                </a:lnTo>
                <a:lnTo>
                  <a:pt x="6147" y="426647"/>
                </a:lnTo>
                <a:lnTo>
                  <a:pt x="0" y="396239"/>
                </a:lnTo>
                <a:lnTo>
                  <a:pt x="0" y="79247"/>
                </a:lnTo>
                <a:lnTo>
                  <a:pt x="6147" y="48718"/>
                </a:lnTo>
                <a:lnTo>
                  <a:pt x="23083" y="23655"/>
                </a:lnTo>
                <a:lnTo>
                  <a:pt x="48289" y="6576"/>
                </a:lnTo>
                <a:lnTo>
                  <a:pt x="79248" y="0"/>
                </a:lnTo>
                <a:lnTo>
                  <a:pt x="3014472" y="0"/>
                </a:lnTo>
                <a:lnTo>
                  <a:pt x="3045222" y="6576"/>
                </a:lnTo>
                <a:lnTo>
                  <a:pt x="3070359" y="23655"/>
                </a:lnTo>
                <a:lnTo>
                  <a:pt x="3087365" y="48718"/>
                </a:lnTo>
                <a:lnTo>
                  <a:pt x="3093720" y="79247"/>
                </a:lnTo>
                <a:lnTo>
                  <a:pt x="3093720" y="396239"/>
                </a:lnTo>
                <a:lnTo>
                  <a:pt x="3087365" y="426647"/>
                </a:lnTo>
                <a:lnTo>
                  <a:pt x="3070359" y="451513"/>
                </a:lnTo>
                <a:lnTo>
                  <a:pt x="3045222" y="468173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3753" y="1851545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47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51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32" y="495300"/>
                </a:lnTo>
                <a:lnTo>
                  <a:pt x="39284" y="491489"/>
                </a:lnTo>
                <a:lnTo>
                  <a:pt x="35588" y="488950"/>
                </a:lnTo>
                <a:lnTo>
                  <a:pt x="32032" y="486410"/>
                </a:lnTo>
                <a:lnTo>
                  <a:pt x="28628" y="482600"/>
                </a:lnTo>
                <a:lnTo>
                  <a:pt x="25390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30"/>
                </a:lnTo>
                <a:lnTo>
                  <a:pt x="14112" y="464819"/>
                </a:lnTo>
                <a:lnTo>
                  <a:pt x="11750" y="459739"/>
                </a:lnTo>
                <a:lnTo>
                  <a:pt x="9591" y="455930"/>
                </a:lnTo>
                <a:lnTo>
                  <a:pt x="7623" y="452119"/>
                </a:lnTo>
                <a:lnTo>
                  <a:pt x="5857" y="447039"/>
                </a:lnTo>
                <a:lnTo>
                  <a:pt x="4321" y="441960"/>
                </a:lnTo>
                <a:lnTo>
                  <a:pt x="3000" y="438150"/>
                </a:lnTo>
                <a:lnTo>
                  <a:pt x="0" y="93980"/>
                </a:lnTo>
                <a:lnTo>
                  <a:pt x="123" y="91439"/>
                </a:lnTo>
                <a:lnTo>
                  <a:pt x="4321" y="68580"/>
                </a:lnTo>
                <a:lnTo>
                  <a:pt x="5857" y="63500"/>
                </a:lnTo>
                <a:lnTo>
                  <a:pt x="7623" y="59689"/>
                </a:lnTo>
                <a:lnTo>
                  <a:pt x="9591" y="54610"/>
                </a:lnTo>
                <a:lnTo>
                  <a:pt x="11750" y="50800"/>
                </a:lnTo>
                <a:lnTo>
                  <a:pt x="14112" y="46989"/>
                </a:lnTo>
                <a:lnTo>
                  <a:pt x="16665" y="43180"/>
                </a:lnTo>
                <a:lnTo>
                  <a:pt x="19396" y="38100"/>
                </a:lnTo>
                <a:lnTo>
                  <a:pt x="22304" y="35560"/>
                </a:lnTo>
                <a:lnTo>
                  <a:pt x="25390" y="31750"/>
                </a:lnTo>
                <a:lnTo>
                  <a:pt x="28628" y="27939"/>
                </a:lnTo>
                <a:lnTo>
                  <a:pt x="32032" y="25400"/>
                </a:lnTo>
                <a:lnTo>
                  <a:pt x="35588" y="21589"/>
                </a:lnTo>
                <a:lnTo>
                  <a:pt x="39284" y="19050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10"/>
                </a:lnTo>
                <a:lnTo>
                  <a:pt x="83061" y="0"/>
                </a:lnTo>
                <a:lnTo>
                  <a:pt x="3048447" y="0"/>
                </a:lnTo>
                <a:lnTo>
                  <a:pt x="3062697" y="3810"/>
                </a:lnTo>
                <a:lnTo>
                  <a:pt x="3067256" y="5080"/>
                </a:lnTo>
                <a:lnTo>
                  <a:pt x="3071714" y="7619"/>
                </a:lnTo>
                <a:lnTo>
                  <a:pt x="3076057" y="8889"/>
                </a:lnTo>
                <a:lnTo>
                  <a:pt x="3099476" y="25400"/>
                </a:lnTo>
                <a:lnTo>
                  <a:pt x="3102879" y="27939"/>
                </a:lnTo>
                <a:lnTo>
                  <a:pt x="3106118" y="31750"/>
                </a:lnTo>
                <a:lnTo>
                  <a:pt x="3109204" y="35560"/>
                </a:lnTo>
                <a:lnTo>
                  <a:pt x="3110658" y="36830"/>
                </a:lnTo>
                <a:lnTo>
                  <a:pt x="98453" y="36830"/>
                </a:lnTo>
                <a:lnTo>
                  <a:pt x="94389" y="38100"/>
                </a:lnTo>
                <a:lnTo>
                  <a:pt x="86337" y="38100"/>
                </a:lnTo>
                <a:lnTo>
                  <a:pt x="82515" y="39369"/>
                </a:lnTo>
                <a:lnTo>
                  <a:pt x="83429" y="39369"/>
                </a:lnTo>
                <a:lnTo>
                  <a:pt x="79682" y="40639"/>
                </a:lnTo>
                <a:lnTo>
                  <a:pt x="77790" y="40639"/>
                </a:lnTo>
                <a:lnTo>
                  <a:pt x="74209" y="41910"/>
                </a:lnTo>
                <a:lnTo>
                  <a:pt x="75060" y="41910"/>
                </a:lnTo>
                <a:lnTo>
                  <a:pt x="71567" y="43180"/>
                </a:lnTo>
                <a:lnTo>
                  <a:pt x="72405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51" y="45719"/>
                </a:lnTo>
                <a:lnTo>
                  <a:pt x="67287" y="45719"/>
                </a:lnTo>
                <a:lnTo>
                  <a:pt x="65681" y="46989"/>
                </a:lnTo>
                <a:lnTo>
                  <a:pt x="64836" y="46989"/>
                </a:lnTo>
                <a:lnTo>
                  <a:pt x="61737" y="49530"/>
                </a:lnTo>
                <a:lnTo>
                  <a:pt x="62474" y="49530"/>
                </a:lnTo>
                <a:lnTo>
                  <a:pt x="59489" y="50800"/>
                </a:lnTo>
                <a:lnTo>
                  <a:pt x="60188" y="50800"/>
                </a:lnTo>
                <a:lnTo>
                  <a:pt x="57318" y="53339"/>
                </a:lnTo>
                <a:lnTo>
                  <a:pt x="57991" y="53339"/>
                </a:lnTo>
                <a:lnTo>
                  <a:pt x="56619" y="54610"/>
                </a:lnTo>
                <a:lnTo>
                  <a:pt x="55895" y="54610"/>
                </a:lnTo>
                <a:lnTo>
                  <a:pt x="53279" y="57150"/>
                </a:lnTo>
                <a:lnTo>
                  <a:pt x="53889" y="57150"/>
                </a:lnTo>
                <a:lnTo>
                  <a:pt x="52644" y="58419"/>
                </a:lnTo>
                <a:lnTo>
                  <a:pt x="51984" y="58419"/>
                </a:lnTo>
                <a:lnTo>
                  <a:pt x="50417" y="60960"/>
                </a:lnTo>
                <a:lnTo>
                  <a:pt x="50180" y="60960"/>
                </a:lnTo>
                <a:lnTo>
                  <a:pt x="48716" y="63500"/>
                </a:lnTo>
                <a:lnTo>
                  <a:pt x="48491" y="63500"/>
                </a:lnTo>
                <a:lnTo>
                  <a:pt x="47120" y="66039"/>
                </a:lnTo>
                <a:lnTo>
                  <a:pt x="46916" y="66039"/>
                </a:lnTo>
                <a:lnTo>
                  <a:pt x="45646" y="68580"/>
                </a:lnTo>
                <a:lnTo>
                  <a:pt x="45456" y="68580"/>
                </a:lnTo>
                <a:lnTo>
                  <a:pt x="44288" y="71119"/>
                </a:lnTo>
                <a:lnTo>
                  <a:pt x="44110" y="71119"/>
                </a:lnTo>
                <a:lnTo>
                  <a:pt x="43060" y="73660"/>
                </a:lnTo>
                <a:lnTo>
                  <a:pt x="42891" y="73660"/>
                </a:lnTo>
                <a:lnTo>
                  <a:pt x="41951" y="76200"/>
                </a:lnTo>
                <a:lnTo>
                  <a:pt x="41798" y="76200"/>
                </a:lnTo>
                <a:lnTo>
                  <a:pt x="40977" y="78739"/>
                </a:lnTo>
                <a:lnTo>
                  <a:pt x="40846" y="78739"/>
                </a:lnTo>
                <a:lnTo>
                  <a:pt x="39779" y="82550"/>
                </a:lnTo>
                <a:lnTo>
                  <a:pt x="40008" y="82550"/>
                </a:lnTo>
                <a:lnTo>
                  <a:pt x="39423" y="85089"/>
                </a:lnTo>
                <a:lnTo>
                  <a:pt x="38856" y="87630"/>
                </a:lnTo>
                <a:lnTo>
                  <a:pt x="38437" y="90169"/>
                </a:lnTo>
                <a:lnTo>
                  <a:pt x="38217" y="92710"/>
                </a:lnTo>
                <a:lnTo>
                  <a:pt x="38115" y="93980"/>
                </a:lnTo>
                <a:lnTo>
                  <a:pt x="38014" y="97789"/>
                </a:lnTo>
                <a:lnTo>
                  <a:pt x="38001" y="412750"/>
                </a:lnTo>
                <a:lnTo>
                  <a:pt x="38039" y="414019"/>
                </a:lnTo>
                <a:lnTo>
                  <a:pt x="38065" y="416560"/>
                </a:lnTo>
                <a:lnTo>
                  <a:pt x="38369" y="420369"/>
                </a:lnTo>
                <a:lnTo>
                  <a:pt x="38776" y="422910"/>
                </a:lnTo>
                <a:lnTo>
                  <a:pt x="39322" y="425450"/>
                </a:lnTo>
                <a:lnTo>
                  <a:pt x="39131" y="425450"/>
                </a:lnTo>
                <a:lnTo>
                  <a:pt x="40008" y="429260"/>
                </a:lnTo>
                <a:lnTo>
                  <a:pt x="40135" y="429260"/>
                </a:lnTo>
                <a:lnTo>
                  <a:pt x="40846" y="431800"/>
                </a:lnTo>
                <a:lnTo>
                  <a:pt x="40977" y="431800"/>
                </a:lnTo>
                <a:lnTo>
                  <a:pt x="41798" y="434339"/>
                </a:lnTo>
                <a:lnTo>
                  <a:pt x="41951" y="434339"/>
                </a:lnTo>
                <a:lnTo>
                  <a:pt x="42891" y="436880"/>
                </a:lnTo>
                <a:lnTo>
                  <a:pt x="42535" y="436880"/>
                </a:lnTo>
                <a:lnTo>
                  <a:pt x="44110" y="439419"/>
                </a:lnTo>
                <a:lnTo>
                  <a:pt x="43703" y="439419"/>
                </a:lnTo>
                <a:lnTo>
                  <a:pt x="45456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83" y="447039"/>
                </a:lnTo>
                <a:lnTo>
                  <a:pt x="50180" y="449580"/>
                </a:lnTo>
                <a:lnTo>
                  <a:pt x="50417" y="449580"/>
                </a:lnTo>
                <a:lnTo>
                  <a:pt x="51984" y="452119"/>
                </a:lnTo>
                <a:lnTo>
                  <a:pt x="52229" y="452119"/>
                </a:lnTo>
                <a:lnTo>
                  <a:pt x="53889" y="454660"/>
                </a:lnTo>
                <a:lnTo>
                  <a:pt x="54587" y="454660"/>
                </a:lnTo>
                <a:lnTo>
                  <a:pt x="55895" y="455930"/>
                </a:lnTo>
                <a:lnTo>
                  <a:pt x="55248" y="455930"/>
                </a:lnTo>
                <a:lnTo>
                  <a:pt x="57991" y="458469"/>
                </a:lnTo>
                <a:lnTo>
                  <a:pt x="58753" y="458469"/>
                </a:lnTo>
                <a:lnTo>
                  <a:pt x="60188" y="459739"/>
                </a:lnTo>
                <a:lnTo>
                  <a:pt x="59489" y="459739"/>
                </a:lnTo>
                <a:lnTo>
                  <a:pt x="62474" y="462280"/>
                </a:lnTo>
                <a:lnTo>
                  <a:pt x="63287" y="462280"/>
                </a:lnTo>
                <a:lnTo>
                  <a:pt x="64836" y="463550"/>
                </a:lnTo>
                <a:lnTo>
                  <a:pt x="65681" y="463550"/>
                </a:lnTo>
                <a:lnTo>
                  <a:pt x="67287" y="464819"/>
                </a:lnTo>
                <a:lnTo>
                  <a:pt x="66500" y="464819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405" y="467360"/>
                </a:lnTo>
                <a:lnTo>
                  <a:pt x="71567" y="467360"/>
                </a:lnTo>
                <a:lnTo>
                  <a:pt x="75060" y="468630"/>
                </a:lnTo>
                <a:lnTo>
                  <a:pt x="74209" y="468630"/>
                </a:lnTo>
                <a:lnTo>
                  <a:pt x="77790" y="469900"/>
                </a:lnTo>
                <a:lnTo>
                  <a:pt x="76914" y="469900"/>
                </a:lnTo>
                <a:lnTo>
                  <a:pt x="80584" y="471169"/>
                </a:lnTo>
                <a:lnTo>
                  <a:pt x="82515" y="471169"/>
                </a:lnTo>
                <a:lnTo>
                  <a:pt x="86337" y="472439"/>
                </a:lnTo>
                <a:lnTo>
                  <a:pt x="88344" y="472439"/>
                </a:lnTo>
                <a:lnTo>
                  <a:pt x="92294" y="473710"/>
                </a:lnTo>
                <a:lnTo>
                  <a:pt x="3111143" y="473710"/>
                </a:lnTo>
                <a:lnTo>
                  <a:pt x="3109204" y="476250"/>
                </a:lnTo>
                <a:lnTo>
                  <a:pt x="3106118" y="478789"/>
                </a:lnTo>
                <a:lnTo>
                  <a:pt x="3102879" y="482600"/>
                </a:lnTo>
                <a:lnTo>
                  <a:pt x="3099476" y="486410"/>
                </a:lnTo>
                <a:lnTo>
                  <a:pt x="3095920" y="488950"/>
                </a:lnTo>
                <a:lnTo>
                  <a:pt x="3092224" y="491489"/>
                </a:lnTo>
                <a:lnTo>
                  <a:pt x="3088376" y="495300"/>
                </a:lnTo>
                <a:lnTo>
                  <a:pt x="3084401" y="497839"/>
                </a:lnTo>
                <a:lnTo>
                  <a:pt x="3080299" y="499110"/>
                </a:lnTo>
                <a:lnTo>
                  <a:pt x="3076057" y="501650"/>
                </a:lnTo>
                <a:lnTo>
                  <a:pt x="3071714" y="504189"/>
                </a:lnTo>
                <a:lnTo>
                  <a:pt x="3062697" y="506730"/>
                </a:lnTo>
                <a:lnTo>
                  <a:pt x="3048447" y="510539"/>
                </a:lnTo>
                <a:close/>
              </a:path>
              <a:path w="3131820" h="511810">
                <a:moveTo>
                  <a:pt x="3033537" y="38100"/>
                </a:moveTo>
                <a:lnTo>
                  <a:pt x="97970" y="38100"/>
                </a:lnTo>
                <a:lnTo>
                  <a:pt x="98453" y="36830"/>
                </a:lnTo>
                <a:lnTo>
                  <a:pt x="3033055" y="36830"/>
                </a:lnTo>
                <a:lnTo>
                  <a:pt x="3033537" y="38100"/>
                </a:lnTo>
                <a:close/>
              </a:path>
              <a:path w="3131820" h="511810">
                <a:moveTo>
                  <a:pt x="3065008" y="46989"/>
                </a:moveTo>
                <a:lnTo>
                  <a:pt x="3061706" y="44450"/>
                </a:lnTo>
                <a:lnTo>
                  <a:pt x="3062519" y="44450"/>
                </a:lnTo>
                <a:lnTo>
                  <a:pt x="3059102" y="43180"/>
                </a:lnTo>
                <a:lnTo>
                  <a:pt x="3059941" y="43180"/>
                </a:lnTo>
                <a:lnTo>
                  <a:pt x="3056448" y="41910"/>
                </a:lnTo>
                <a:lnTo>
                  <a:pt x="3057299" y="41910"/>
                </a:lnTo>
                <a:lnTo>
                  <a:pt x="3053718" y="40639"/>
                </a:lnTo>
                <a:lnTo>
                  <a:pt x="3051825" y="40639"/>
                </a:lnTo>
                <a:lnTo>
                  <a:pt x="3048079" y="39369"/>
                </a:lnTo>
                <a:lnTo>
                  <a:pt x="3048993" y="39369"/>
                </a:lnTo>
                <a:lnTo>
                  <a:pt x="3045183" y="38100"/>
                </a:lnTo>
                <a:lnTo>
                  <a:pt x="3037119" y="38100"/>
                </a:lnTo>
                <a:lnTo>
                  <a:pt x="3033055" y="36830"/>
                </a:lnTo>
                <a:lnTo>
                  <a:pt x="3110658" y="36830"/>
                </a:lnTo>
                <a:lnTo>
                  <a:pt x="3112112" y="38100"/>
                </a:lnTo>
                <a:lnTo>
                  <a:pt x="3114843" y="43180"/>
                </a:lnTo>
                <a:lnTo>
                  <a:pt x="3116545" y="45719"/>
                </a:lnTo>
                <a:lnTo>
                  <a:pt x="3064221" y="45719"/>
                </a:lnTo>
                <a:lnTo>
                  <a:pt x="3065008" y="46989"/>
                </a:lnTo>
                <a:close/>
              </a:path>
              <a:path w="3131820" h="511810">
                <a:moveTo>
                  <a:pt x="85397" y="39369"/>
                </a:moveTo>
                <a:lnTo>
                  <a:pt x="86337" y="38100"/>
                </a:lnTo>
                <a:lnTo>
                  <a:pt x="89284" y="38100"/>
                </a:lnTo>
                <a:lnTo>
                  <a:pt x="85397" y="39369"/>
                </a:lnTo>
                <a:close/>
              </a:path>
              <a:path w="3131820" h="511810">
                <a:moveTo>
                  <a:pt x="3046110" y="39369"/>
                </a:moveTo>
                <a:lnTo>
                  <a:pt x="3042224" y="38100"/>
                </a:lnTo>
                <a:lnTo>
                  <a:pt x="3045183" y="38100"/>
                </a:lnTo>
                <a:lnTo>
                  <a:pt x="3046110" y="39369"/>
                </a:lnTo>
                <a:close/>
              </a:path>
              <a:path w="3131820" h="511810">
                <a:moveTo>
                  <a:pt x="66500" y="46989"/>
                </a:moveTo>
                <a:lnTo>
                  <a:pt x="67287" y="45719"/>
                </a:lnTo>
                <a:lnTo>
                  <a:pt x="68151" y="45719"/>
                </a:lnTo>
                <a:lnTo>
                  <a:pt x="66500" y="46989"/>
                </a:lnTo>
                <a:close/>
              </a:path>
              <a:path w="3131820" h="511810">
                <a:moveTo>
                  <a:pt x="3067434" y="48260"/>
                </a:moveTo>
                <a:lnTo>
                  <a:pt x="3064221" y="45719"/>
                </a:lnTo>
                <a:lnTo>
                  <a:pt x="3116545" y="45719"/>
                </a:lnTo>
                <a:lnTo>
                  <a:pt x="3117395" y="46989"/>
                </a:lnTo>
                <a:lnTo>
                  <a:pt x="3066672" y="46989"/>
                </a:lnTo>
                <a:lnTo>
                  <a:pt x="3067434" y="48260"/>
                </a:lnTo>
                <a:close/>
              </a:path>
              <a:path w="3131820" h="511810">
                <a:moveTo>
                  <a:pt x="64074" y="48260"/>
                </a:moveTo>
                <a:lnTo>
                  <a:pt x="64836" y="46989"/>
                </a:lnTo>
                <a:lnTo>
                  <a:pt x="65681" y="46989"/>
                </a:lnTo>
                <a:lnTo>
                  <a:pt x="64074" y="48260"/>
                </a:lnTo>
                <a:close/>
              </a:path>
              <a:path w="3131820" h="511810">
                <a:moveTo>
                  <a:pt x="3076260" y="55880"/>
                </a:moveTo>
                <a:lnTo>
                  <a:pt x="3073517" y="53339"/>
                </a:lnTo>
                <a:lnTo>
                  <a:pt x="3074190" y="53339"/>
                </a:lnTo>
                <a:lnTo>
                  <a:pt x="3071320" y="50800"/>
                </a:lnTo>
                <a:lnTo>
                  <a:pt x="3072018" y="50800"/>
                </a:lnTo>
                <a:lnTo>
                  <a:pt x="3069034" y="49530"/>
                </a:lnTo>
                <a:lnTo>
                  <a:pt x="3069770" y="49530"/>
                </a:lnTo>
                <a:lnTo>
                  <a:pt x="3066672" y="46989"/>
                </a:lnTo>
                <a:lnTo>
                  <a:pt x="3117395" y="46989"/>
                </a:lnTo>
                <a:lnTo>
                  <a:pt x="3119758" y="50800"/>
                </a:lnTo>
                <a:lnTo>
                  <a:pt x="3121917" y="54610"/>
                </a:lnTo>
                <a:lnTo>
                  <a:pt x="3075612" y="54610"/>
                </a:lnTo>
                <a:lnTo>
                  <a:pt x="3076260" y="55880"/>
                </a:lnTo>
                <a:close/>
              </a:path>
              <a:path w="3131820" h="511810">
                <a:moveTo>
                  <a:pt x="55248" y="55880"/>
                </a:moveTo>
                <a:lnTo>
                  <a:pt x="55895" y="54610"/>
                </a:lnTo>
                <a:lnTo>
                  <a:pt x="56619" y="54610"/>
                </a:lnTo>
                <a:lnTo>
                  <a:pt x="55248" y="55880"/>
                </a:lnTo>
                <a:close/>
              </a:path>
              <a:path w="3131820" h="511810">
                <a:moveTo>
                  <a:pt x="3080108" y="59689"/>
                </a:moveTo>
                <a:lnTo>
                  <a:pt x="3077619" y="57150"/>
                </a:lnTo>
                <a:lnTo>
                  <a:pt x="3078229" y="57150"/>
                </a:lnTo>
                <a:lnTo>
                  <a:pt x="3075612" y="54610"/>
                </a:lnTo>
                <a:lnTo>
                  <a:pt x="3121917" y="54610"/>
                </a:lnTo>
                <a:lnTo>
                  <a:pt x="3123393" y="58419"/>
                </a:lnTo>
                <a:lnTo>
                  <a:pt x="3079524" y="58419"/>
                </a:lnTo>
                <a:lnTo>
                  <a:pt x="3080108" y="59689"/>
                </a:lnTo>
                <a:close/>
              </a:path>
              <a:path w="3131820" h="511810">
                <a:moveTo>
                  <a:pt x="51400" y="59689"/>
                </a:moveTo>
                <a:lnTo>
                  <a:pt x="51984" y="58419"/>
                </a:lnTo>
                <a:lnTo>
                  <a:pt x="52644" y="58419"/>
                </a:lnTo>
                <a:lnTo>
                  <a:pt x="51400" y="59689"/>
                </a:lnTo>
                <a:close/>
              </a:path>
              <a:path w="3131820" h="511810">
                <a:moveTo>
                  <a:pt x="3081874" y="62230"/>
                </a:moveTo>
                <a:lnTo>
                  <a:pt x="3079524" y="58419"/>
                </a:lnTo>
                <a:lnTo>
                  <a:pt x="3123393" y="58419"/>
                </a:lnTo>
                <a:lnTo>
                  <a:pt x="3123885" y="59689"/>
                </a:lnTo>
                <a:lnTo>
                  <a:pt x="3124474" y="60960"/>
                </a:lnTo>
                <a:lnTo>
                  <a:pt x="3081327" y="60960"/>
                </a:lnTo>
                <a:lnTo>
                  <a:pt x="3081874" y="62230"/>
                </a:lnTo>
                <a:close/>
              </a:path>
              <a:path w="3131820" h="511810">
                <a:moveTo>
                  <a:pt x="49634" y="62230"/>
                </a:moveTo>
                <a:lnTo>
                  <a:pt x="50180" y="60960"/>
                </a:lnTo>
                <a:lnTo>
                  <a:pt x="50417" y="60960"/>
                </a:lnTo>
                <a:lnTo>
                  <a:pt x="49634" y="62230"/>
                </a:lnTo>
                <a:close/>
              </a:path>
              <a:path w="3131820" h="511810">
                <a:moveTo>
                  <a:pt x="3083525" y="64769"/>
                </a:moveTo>
                <a:lnTo>
                  <a:pt x="3081327" y="60960"/>
                </a:lnTo>
                <a:lnTo>
                  <a:pt x="3124474" y="60960"/>
                </a:lnTo>
                <a:lnTo>
                  <a:pt x="3125650" y="63500"/>
                </a:lnTo>
                <a:lnTo>
                  <a:pt x="3083017" y="63500"/>
                </a:lnTo>
                <a:lnTo>
                  <a:pt x="3083525" y="64769"/>
                </a:lnTo>
                <a:close/>
              </a:path>
              <a:path w="3131820" h="511810">
                <a:moveTo>
                  <a:pt x="47983" y="64769"/>
                </a:moveTo>
                <a:lnTo>
                  <a:pt x="48491" y="63500"/>
                </a:lnTo>
                <a:lnTo>
                  <a:pt x="48716" y="63500"/>
                </a:lnTo>
                <a:lnTo>
                  <a:pt x="47983" y="64769"/>
                </a:lnTo>
                <a:close/>
              </a:path>
              <a:path w="3131820" h="511810">
                <a:moveTo>
                  <a:pt x="3085074" y="67310"/>
                </a:moveTo>
                <a:lnTo>
                  <a:pt x="3083017" y="63500"/>
                </a:lnTo>
                <a:lnTo>
                  <a:pt x="3125650" y="63500"/>
                </a:lnTo>
                <a:lnTo>
                  <a:pt x="3126419" y="66039"/>
                </a:lnTo>
                <a:lnTo>
                  <a:pt x="3084591" y="66039"/>
                </a:lnTo>
                <a:lnTo>
                  <a:pt x="3085074" y="67310"/>
                </a:lnTo>
                <a:close/>
              </a:path>
              <a:path w="3131820" h="511810">
                <a:moveTo>
                  <a:pt x="46434" y="67310"/>
                </a:moveTo>
                <a:lnTo>
                  <a:pt x="46916" y="66039"/>
                </a:lnTo>
                <a:lnTo>
                  <a:pt x="47120" y="66039"/>
                </a:lnTo>
                <a:lnTo>
                  <a:pt x="46434" y="67310"/>
                </a:lnTo>
                <a:close/>
              </a:path>
              <a:path w="3131820" h="511810">
                <a:moveTo>
                  <a:pt x="3086496" y="69850"/>
                </a:moveTo>
                <a:lnTo>
                  <a:pt x="3084591" y="66039"/>
                </a:lnTo>
                <a:lnTo>
                  <a:pt x="3126419" y="66039"/>
                </a:lnTo>
                <a:lnTo>
                  <a:pt x="3127187" y="68580"/>
                </a:lnTo>
                <a:lnTo>
                  <a:pt x="3086052" y="68580"/>
                </a:lnTo>
                <a:lnTo>
                  <a:pt x="3086496" y="69850"/>
                </a:lnTo>
                <a:close/>
              </a:path>
              <a:path w="3131820" h="511810">
                <a:moveTo>
                  <a:pt x="45011" y="69850"/>
                </a:moveTo>
                <a:lnTo>
                  <a:pt x="45456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3131820" h="511810">
                <a:moveTo>
                  <a:pt x="3087804" y="72389"/>
                </a:moveTo>
                <a:lnTo>
                  <a:pt x="3086052" y="68580"/>
                </a:lnTo>
                <a:lnTo>
                  <a:pt x="3127187" y="68580"/>
                </a:lnTo>
                <a:lnTo>
                  <a:pt x="3128068" y="71119"/>
                </a:lnTo>
                <a:lnTo>
                  <a:pt x="3087398" y="71119"/>
                </a:lnTo>
                <a:lnTo>
                  <a:pt x="3087804" y="72389"/>
                </a:lnTo>
                <a:close/>
              </a:path>
              <a:path w="3131820" h="511810">
                <a:moveTo>
                  <a:pt x="43703" y="72389"/>
                </a:moveTo>
                <a:lnTo>
                  <a:pt x="44110" y="71119"/>
                </a:lnTo>
                <a:lnTo>
                  <a:pt x="44288" y="71119"/>
                </a:lnTo>
                <a:lnTo>
                  <a:pt x="43703" y="72389"/>
                </a:lnTo>
                <a:close/>
              </a:path>
              <a:path w="3131820" h="511810">
                <a:moveTo>
                  <a:pt x="3088973" y="74930"/>
                </a:moveTo>
                <a:lnTo>
                  <a:pt x="3087398" y="71119"/>
                </a:lnTo>
                <a:lnTo>
                  <a:pt x="3128068" y="71119"/>
                </a:lnTo>
                <a:lnTo>
                  <a:pt x="3128508" y="72389"/>
                </a:lnTo>
                <a:lnTo>
                  <a:pt x="3128784" y="73660"/>
                </a:lnTo>
                <a:lnTo>
                  <a:pt x="3088617" y="73660"/>
                </a:lnTo>
                <a:lnTo>
                  <a:pt x="3088973" y="74930"/>
                </a:lnTo>
                <a:close/>
              </a:path>
              <a:path w="3131820" h="511810">
                <a:moveTo>
                  <a:pt x="42535" y="74930"/>
                </a:moveTo>
                <a:lnTo>
                  <a:pt x="42891" y="73660"/>
                </a:lnTo>
                <a:lnTo>
                  <a:pt x="43060" y="73660"/>
                </a:lnTo>
                <a:lnTo>
                  <a:pt x="42535" y="74930"/>
                </a:lnTo>
                <a:close/>
              </a:path>
              <a:path w="3131820" h="511810">
                <a:moveTo>
                  <a:pt x="3090027" y="77469"/>
                </a:moveTo>
                <a:lnTo>
                  <a:pt x="3088617" y="73660"/>
                </a:lnTo>
                <a:lnTo>
                  <a:pt x="3128784" y="73660"/>
                </a:lnTo>
                <a:lnTo>
                  <a:pt x="3129337" y="76200"/>
                </a:lnTo>
                <a:lnTo>
                  <a:pt x="3089709" y="76200"/>
                </a:lnTo>
                <a:lnTo>
                  <a:pt x="3090027" y="77469"/>
                </a:lnTo>
                <a:close/>
              </a:path>
              <a:path w="3131820" h="511810">
                <a:moveTo>
                  <a:pt x="41481" y="77469"/>
                </a:moveTo>
                <a:lnTo>
                  <a:pt x="41798" y="76200"/>
                </a:lnTo>
                <a:lnTo>
                  <a:pt x="41951" y="76200"/>
                </a:lnTo>
                <a:lnTo>
                  <a:pt x="41481" y="77469"/>
                </a:lnTo>
                <a:close/>
              </a:path>
              <a:path w="3131820" h="511810">
                <a:moveTo>
                  <a:pt x="3131385" y="91439"/>
                </a:moveTo>
                <a:lnTo>
                  <a:pt x="3093240" y="91439"/>
                </a:lnTo>
                <a:lnTo>
                  <a:pt x="3093138" y="90169"/>
                </a:lnTo>
                <a:lnTo>
                  <a:pt x="3092732" y="87630"/>
                </a:lnTo>
                <a:lnTo>
                  <a:pt x="3092186" y="85089"/>
                </a:lnTo>
                <a:lnTo>
                  <a:pt x="3091500" y="82550"/>
                </a:lnTo>
                <a:lnTo>
                  <a:pt x="3091729" y="82550"/>
                </a:lnTo>
                <a:lnTo>
                  <a:pt x="3090662" y="78739"/>
                </a:lnTo>
                <a:lnTo>
                  <a:pt x="3089709" y="76200"/>
                </a:lnTo>
                <a:lnTo>
                  <a:pt x="3129337" y="76200"/>
                </a:lnTo>
                <a:lnTo>
                  <a:pt x="3129613" y="77469"/>
                </a:lnTo>
                <a:lnTo>
                  <a:pt x="3130476" y="82550"/>
                </a:lnTo>
                <a:lnTo>
                  <a:pt x="3131099" y="87630"/>
                </a:lnTo>
                <a:lnTo>
                  <a:pt x="3131385" y="91439"/>
                </a:lnTo>
                <a:close/>
              </a:path>
              <a:path w="3131820" h="511810">
                <a:moveTo>
                  <a:pt x="40566" y="80010"/>
                </a:moveTo>
                <a:lnTo>
                  <a:pt x="40846" y="78739"/>
                </a:lnTo>
                <a:lnTo>
                  <a:pt x="40977" y="78739"/>
                </a:lnTo>
                <a:lnTo>
                  <a:pt x="40566" y="80010"/>
                </a:lnTo>
                <a:close/>
              </a:path>
              <a:path w="3131820" h="511810">
                <a:moveTo>
                  <a:pt x="3090954" y="80010"/>
                </a:moveTo>
                <a:lnTo>
                  <a:pt x="3090539" y="78739"/>
                </a:lnTo>
                <a:lnTo>
                  <a:pt x="3090954" y="80010"/>
                </a:lnTo>
                <a:close/>
              </a:path>
              <a:path w="3131820" h="511810">
                <a:moveTo>
                  <a:pt x="39131" y="86360"/>
                </a:moveTo>
                <a:lnTo>
                  <a:pt x="39322" y="85089"/>
                </a:lnTo>
                <a:lnTo>
                  <a:pt x="39131" y="86360"/>
                </a:lnTo>
                <a:close/>
              </a:path>
              <a:path w="3131820" h="511810">
                <a:moveTo>
                  <a:pt x="3092376" y="86360"/>
                </a:moveTo>
                <a:lnTo>
                  <a:pt x="3092084" y="85089"/>
                </a:lnTo>
                <a:lnTo>
                  <a:pt x="3092376" y="86360"/>
                </a:lnTo>
                <a:close/>
              </a:path>
              <a:path w="3131820" h="511810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3131820" h="511810">
                <a:moveTo>
                  <a:pt x="3092884" y="88900"/>
                </a:moveTo>
                <a:lnTo>
                  <a:pt x="3092652" y="87630"/>
                </a:lnTo>
                <a:lnTo>
                  <a:pt x="3092884" y="88900"/>
                </a:lnTo>
                <a:close/>
              </a:path>
              <a:path w="3131820" h="511810">
                <a:moveTo>
                  <a:pt x="38314" y="91093"/>
                </a:moveTo>
                <a:lnTo>
                  <a:pt x="38369" y="90169"/>
                </a:lnTo>
                <a:lnTo>
                  <a:pt x="38314" y="91093"/>
                </a:lnTo>
                <a:close/>
              </a:path>
              <a:path w="3131820" h="511810">
                <a:moveTo>
                  <a:pt x="3093194" y="91093"/>
                </a:moveTo>
                <a:lnTo>
                  <a:pt x="3093071" y="90169"/>
                </a:lnTo>
                <a:lnTo>
                  <a:pt x="3093194" y="91093"/>
                </a:lnTo>
                <a:close/>
              </a:path>
              <a:path w="3131820" h="511810">
                <a:moveTo>
                  <a:pt x="38293" y="91439"/>
                </a:moveTo>
                <a:lnTo>
                  <a:pt x="38314" y="91093"/>
                </a:lnTo>
                <a:lnTo>
                  <a:pt x="38293" y="91439"/>
                </a:lnTo>
                <a:close/>
              </a:path>
              <a:path w="3131820" h="511810">
                <a:moveTo>
                  <a:pt x="3131537" y="95250"/>
                </a:moveTo>
                <a:lnTo>
                  <a:pt x="3093443" y="95250"/>
                </a:lnTo>
                <a:lnTo>
                  <a:pt x="3093392" y="93980"/>
                </a:lnTo>
                <a:lnTo>
                  <a:pt x="3093291" y="92710"/>
                </a:lnTo>
                <a:lnTo>
                  <a:pt x="3093194" y="91093"/>
                </a:lnTo>
                <a:lnTo>
                  <a:pt x="3093240" y="91439"/>
                </a:lnTo>
                <a:lnTo>
                  <a:pt x="3131385" y="91439"/>
                </a:lnTo>
                <a:lnTo>
                  <a:pt x="3131508" y="93980"/>
                </a:lnTo>
                <a:lnTo>
                  <a:pt x="3131537" y="95250"/>
                </a:lnTo>
                <a:close/>
              </a:path>
              <a:path w="3131820" h="511810">
                <a:moveTo>
                  <a:pt x="38090" y="94826"/>
                </a:moveTo>
                <a:lnTo>
                  <a:pt x="38115" y="93980"/>
                </a:lnTo>
                <a:lnTo>
                  <a:pt x="38090" y="94826"/>
                </a:lnTo>
                <a:close/>
              </a:path>
              <a:path w="3131820" h="511810">
                <a:moveTo>
                  <a:pt x="3093418" y="94826"/>
                </a:moveTo>
                <a:lnTo>
                  <a:pt x="3093367" y="93980"/>
                </a:lnTo>
                <a:lnTo>
                  <a:pt x="3093418" y="94826"/>
                </a:lnTo>
                <a:close/>
              </a:path>
              <a:path w="3131820" h="511810">
                <a:moveTo>
                  <a:pt x="38077" y="95250"/>
                </a:moveTo>
                <a:lnTo>
                  <a:pt x="38090" y="94826"/>
                </a:lnTo>
                <a:lnTo>
                  <a:pt x="38077" y="95250"/>
                </a:lnTo>
                <a:close/>
              </a:path>
              <a:path w="3131820" h="511810">
                <a:moveTo>
                  <a:pt x="3131594" y="414019"/>
                </a:moveTo>
                <a:lnTo>
                  <a:pt x="3093494" y="414019"/>
                </a:lnTo>
                <a:lnTo>
                  <a:pt x="3093494" y="97789"/>
                </a:lnTo>
                <a:lnTo>
                  <a:pt x="3093418" y="94826"/>
                </a:lnTo>
                <a:lnTo>
                  <a:pt x="3093443" y="95250"/>
                </a:lnTo>
                <a:lnTo>
                  <a:pt x="3131537" y="95250"/>
                </a:lnTo>
                <a:lnTo>
                  <a:pt x="3131594" y="414019"/>
                </a:lnTo>
                <a:close/>
              </a:path>
              <a:path w="3131820" h="511810">
                <a:moveTo>
                  <a:pt x="38014" y="413173"/>
                </a:moveTo>
                <a:lnTo>
                  <a:pt x="38001" y="412750"/>
                </a:lnTo>
                <a:lnTo>
                  <a:pt x="38014" y="413173"/>
                </a:lnTo>
                <a:close/>
              </a:path>
              <a:path w="3131820" h="511810">
                <a:moveTo>
                  <a:pt x="38039" y="414019"/>
                </a:moveTo>
                <a:lnTo>
                  <a:pt x="38014" y="413173"/>
                </a:lnTo>
                <a:lnTo>
                  <a:pt x="38039" y="414019"/>
                </a:lnTo>
                <a:close/>
              </a:path>
              <a:path w="3131820" h="511810">
                <a:moveTo>
                  <a:pt x="3131353" y="420369"/>
                </a:moveTo>
                <a:lnTo>
                  <a:pt x="3093138" y="420369"/>
                </a:lnTo>
                <a:lnTo>
                  <a:pt x="3093443" y="416560"/>
                </a:lnTo>
                <a:lnTo>
                  <a:pt x="3093494" y="413173"/>
                </a:lnTo>
                <a:lnTo>
                  <a:pt x="3093494" y="414019"/>
                </a:lnTo>
                <a:lnTo>
                  <a:pt x="3131594" y="414019"/>
                </a:lnTo>
                <a:lnTo>
                  <a:pt x="3131480" y="419099"/>
                </a:lnTo>
                <a:lnTo>
                  <a:pt x="3131353" y="420369"/>
                </a:lnTo>
                <a:close/>
              </a:path>
              <a:path w="3131820" h="511810">
                <a:moveTo>
                  <a:pt x="38437" y="420369"/>
                </a:moveTo>
                <a:lnTo>
                  <a:pt x="38268" y="419099"/>
                </a:lnTo>
                <a:lnTo>
                  <a:pt x="38437" y="420369"/>
                </a:lnTo>
                <a:close/>
              </a:path>
              <a:path w="3131820" h="511810">
                <a:moveTo>
                  <a:pt x="3131099" y="422910"/>
                </a:moveTo>
                <a:lnTo>
                  <a:pt x="3092732" y="422910"/>
                </a:lnTo>
                <a:lnTo>
                  <a:pt x="3093240" y="419099"/>
                </a:lnTo>
                <a:lnTo>
                  <a:pt x="3093138" y="420369"/>
                </a:lnTo>
                <a:lnTo>
                  <a:pt x="3131353" y="420369"/>
                </a:lnTo>
                <a:lnTo>
                  <a:pt x="3131099" y="422910"/>
                </a:lnTo>
                <a:close/>
              </a:path>
              <a:path w="3131820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3131820" h="511810">
                <a:moveTo>
                  <a:pt x="3130261" y="429260"/>
                </a:moveTo>
                <a:lnTo>
                  <a:pt x="3091500" y="429260"/>
                </a:lnTo>
                <a:lnTo>
                  <a:pt x="3092376" y="425450"/>
                </a:lnTo>
                <a:lnTo>
                  <a:pt x="3092186" y="425450"/>
                </a:lnTo>
                <a:lnTo>
                  <a:pt x="3092884" y="421639"/>
                </a:lnTo>
                <a:lnTo>
                  <a:pt x="3092732" y="422910"/>
                </a:lnTo>
                <a:lnTo>
                  <a:pt x="3131099" y="422910"/>
                </a:lnTo>
                <a:lnTo>
                  <a:pt x="3130476" y="427989"/>
                </a:lnTo>
                <a:lnTo>
                  <a:pt x="3130261" y="429260"/>
                </a:lnTo>
                <a:close/>
              </a:path>
              <a:path w="3131820" h="511810">
                <a:moveTo>
                  <a:pt x="40135" y="429260"/>
                </a:moveTo>
                <a:lnTo>
                  <a:pt x="40008" y="429260"/>
                </a:lnTo>
                <a:lnTo>
                  <a:pt x="39779" y="427989"/>
                </a:lnTo>
                <a:lnTo>
                  <a:pt x="40135" y="429260"/>
                </a:lnTo>
                <a:close/>
              </a:path>
              <a:path w="3131820" h="511810">
                <a:moveTo>
                  <a:pt x="3129829" y="431800"/>
                </a:moveTo>
                <a:lnTo>
                  <a:pt x="3090662" y="431800"/>
                </a:lnTo>
                <a:lnTo>
                  <a:pt x="3091729" y="427989"/>
                </a:lnTo>
                <a:lnTo>
                  <a:pt x="3091500" y="429260"/>
                </a:lnTo>
                <a:lnTo>
                  <a:pt x="3130261" y="429260"/>
                </a:lnTo>
                <a:lnTo>
                  <a:pt x="3129829" y="431800"/>
                </a:lnTo>
                <a:close/>
              </a:path>
              <a:path w="3131820" h="511810">
                <a:moveTo>
                  <a:pt x="40977" y="431800"/>
                </a:moveTo>
                <a:lnTo>
                  <a:pt x="40846" y="431800"/>
                </a:lnTo>
                <a:lnTo>
                  <a:pt x="40566" y="430530"/>
                </a:lnTo>
                <a:lnTo>
                  <a:pt x="40977" y="431800"/>
                </a:lnTo>
                <a:close/>
              </a:path>
              <a:path w="3131820" h="511810">
                <a:moveTo>
                  <a:pt x="3129337" y="434339"/>
                </a:moveTo>
                <a:lnTo>
                  <a:pt x="3089709" y="434339"/>
                </a:lnTo>
                <a:lnTo>
                  <a:pt x="3090954" y="430530"/>
                </a:lnTo>
                <a:lnTo>
                  <a:pt x="3090662" y="431800"/>
                </a:lnTo>
                <a:lnTo>
                  <a:pt x="3129829" y="431800"/>
                </a:lnTo>
                <a:lnTo>
                  <a:pt x="3129613" y="433069"/>
                </a:lnTo>
                <a:lnTo>
                  <a:pt x="3129337" y="434339"/>
                </a:lnTo>
                <a:close/>
              </a:path>
              <a:path w="3131820" h="511810">
                <a:moveTo>
                  <a:pt x="41951" y="434339"/>
                </a:moveTo>
                <a:lnTo>
                  <a:pt x="41798" y="434339"/>
                </a:lnTo>
                <a:lnTo>
                  <a:pt x="41481" y="433069"/>
                </a:lnTo>
                <a:lnTo>
                  <a:pt x="41951" y="434339"/>
                </a:lnTo>
                <a:close/>
              </a:path>
              <a:path w="3131820" h="511810">
                <a:moveTo>
                  <a:pt x="3124768" y="449580"/>
                </a:moveTo>
                <a:lnTo>
                  <a:pt x="3081327" y="449580"/>
                </a:lnTo>
                <a:lnTo>
                  <a:pt x="3083525" y="447039"/>
                </a:lnTo>
                <a:lnTo>
                  <a:pt x="3083017" y="447039"/>
                </a:lnTo>
                <a:lnTo>
                  <a:pt x="3085074" y="444500"/>
                </a:lnTo>
                <a:lnTo>
                  <a:pt x="3084591" y="444500"/>
                </a:lnTo>
                <a:lnTo>
                  <a:pt x="3086496" y="441960"/>
                </a:lnTo>
                <a:lnTo>
                  <a:pt x="3086052" y="441960"/>
                </a:lnTo>
                <a:lnTo>
                  <a:pt x="3087804" y="439419"/>
                </a:lnTo>
                <a:lnTo>
                  <a:pt x="3087398" y="439419"/>
                </a:lnTo>
                <a:lnTo>
                  <a:pt x="3088973" y="436880"/>
                </a:lnTo>
                <a:lnTo>
                  <a:pt x="3088617" y="436880"/>
                </a:lnTo>
                <a:lnTo>
                  <a:pt x="3090027" y="433069"/>
                </a:lnTo>
                <a:lnTo>
                  <a:pt x="3089709" y="434339"/>
                </a:lnTo>
                <a:lnTo>
                  <a:pt x="3129337" y="434339"/>
                </a:lnTo>
                <a:lnTo>
                  <a:pt x="3128508" y="438150"/>
                </a:lnTo>
                <a:lnTo>
                  <a:pt x="3127187" y="441960"/>
                </a:lnTo>
                <a:lnTo>
                  <a:pt x="3125650" y="447039"/>
                </a:lnTo>
                <a:lnTo>
                  <a:pt x="3124768" y="449580"/>
                </a:lnTo>
                <a:close/>
              </a:path>
              <a:path w="3131820" h="511810">
                <a:moveTo>
                  <a:pt x="50417" y="449580"/>
                </a:moveTo>
                <a:lnTo>
                  <a:pt x="50180" y="449580"/>
                </a:lnTo>
                <a:lnTo>
                  <a:pt x="49634" y="448310"/>
                </a:lnTo>
                <a:lnTo>
                  <a:pt x="50417" y="449580"/>
                </a:lnTo>
                <a:close/>
              </a:path>
              <a:path w="3131820" h="511810">
                <a:moveTo>
                  <a:pt x="3123885" y="452119"/>
                </a:moveTo>
                <a:lnTo>
                  <a:pt x="3079524" y="452119"/>
                </a:lnTo>
                <a:lnTo>
                  <a:pt x="3081874" y="448310"/>
                </a:lnTo>
                <a:lnTo>
                  <a:pt x="3081327" y="449580"/>
                </a:lnTo>
                <a:lnTo>
                  <a:pt x="3124768" y="449580"/>
                </a:lnTo>
                <a:lnTo>
                  <a:pt x="3123885" y="452119"/>
                </a:lnTo>
                <a:close/>
              </a:path>
              <a:path w="3131820" h="511810">
                <a:moveTo>
                  <a:pt x="52229" y="452119"/>
                </a:moveTo>
                <a:lnTo>
                  <a:pt x="51984" y="452119"/>
                </a:lnTo>
                <a:lnTo>
                  <a:pt x="51400" y="450850"/>
                </a:lnTo>
                <a:lnTo>
                  <a:pt x="52229" y="452119"/>
                </a:lnTo>
                <a:close/>
              </a:path>
              <a:path w="3131820" h="511810">
                <a:moveTo>
                  <a:pt x="3122573" y="454660"/>
                </a:moveTo>
                <a:lnTo>
                  <a:pt x="3077619" y="454660"/>
                </a:lnTo>
                <a:lnTo>
                  <a:pt x="3080108" y="450850"/>
                </a:lnTo>
                <a:lnTo>
                  <a:pt x="3079524" y="452119"/>
                </a:lnTo>
                <a:lnTo>
                  <a:pt x="3123885" y="452119"/>
                </a:lnTo>
                <a:lnTo>
                  <a:pt x="3122573" y="454660"/>
                </a:lnTo>
                <a:close/>
              </a:path>
              <a:path w="3131820" h="511810">
                <a:moveTo>
                  <a:pt x="54587" y="454660"/>
                </a:moveTo>
                <a:lnTo>
                  <a:pt x="53889" y="454660"/>
                </a:lnTo>
                <a:lnTo>
                  <a:pt x="53279" y="453389"/>
                </a:lnTo>
                <a:lnTo>
                  <a:pt x="54587" y="454660"/>
                </a:lnTo>
                <a:close/>
              </a:path>
              <a:path w="3131820" h="511810">
                <a:moveTo>
                  <a:pt x="3120477" y="458469"/>
                </a:moveTo>
                <a:lnTo>
                  <a:pt x="3073517" y="458469"/>
                </a:lnTo>
                <a:lnTo>
                  <a:pt x="3076260" y="455930"/>
                </a:lnTo>
                <a:lnTo>
                  <a:pt x="3075612" y="455930"/>
                </a:lnTo>
                <a:lnTo>
                  <a:pt x="3078229" y="453389"/>
                </a:lnTo>
                <a:lnTo>
                  <a:pt x="3077619" y="454660"/>
                </a:lnTo>
                <a:lnTo>
                  <a:pt x="3122573" y="454660"/>
                </a:lnTo>
                <a:lnTo>
                  <a:pt x="3121917" y="455930"/>
                </a:lnTo>
                <a:lnTo>
                  <a:pt x="3120477" y="458469"/>
                </a:lnTo>
                <a:close/>
              </a:path>
              <a:path w="3131820" h="511810">
                <a:moveTo>
                  <a:pt x="58753" y="458469"/>
                </a:moveTo>
                <a:lnTo>
                  <a:pt x="57991" y="458469"/>
                </a:lnTo>
                <a:lnTo>
                  <a:pt x="57318" y="457200"/>
                </a:lnTo>
                <a:lnTo>
                  <a:pt x="58753" y="458469"/>
                </a:lnTo>
                <a:close/>
              </a:path>
              <a:path w="3131820" h="511810">
                <a:moveTo>
                  <a:pt x="3118577" y="462280"/>
                </a:moveTo>
                <a:lnTo>
                  <a:pt x="3069034" y="462280"/>
                </a:lnTo>
                <a:lnTo>
                  <a:pt x="3072018" y="459739"/>
                </a:lnTo>
                <a:lnTo>
                  <a:pt x="3071320" y="459739"/>
                </a:lnTo>
                <a:lnTo>
                  <a:pt x="3074190" y="457200"/>
                </a:lnTo>
                <a:lnTo>
                  <a:pt x="3073517" y="458469"/>
                </a:lnTo>
                <a:lnTo>
                  <a:pt x="3120477" y="458469"/>
                </a:lnTo>
                <a:lnTo>
                  <a:pt x="3119758" y="459739"/>
                </a:lnTo>
                <a:lnTo>
                  <a:pt x="3118577" y="462280"/>
                </a:lnTo>
                <a:close/>
              </a:path>
              <a:path w="3131820" h="511810">
                <a:moveTo>
                  <a:pt x="63287" y="462280"/>
                </a:moveTo>
                <a:lnTo>
                  <a:pt x="62474" y="462280"/>
                </a:lnTo>
                <a:lnTo>
                  <a:pt x="61737" y="461010"/>
                </a:lnTo>
                <a:lnTo>
                  <a:pt x="63287" y="462280"/>
                </a:lnTo>
                <a:close/>
              </a:path>
              <a:path w="3131820" h="511810">
                <a:moveTo>
                  <a:pt x="3117986" y="463550"/>
                </a:moveTo>
                <a:lnTo>
                  <a:pt x="3066672" y="463550"/>
                </a:lnTo>
                <a:lnTo>
                  <a:pt x="3069770" y="461010"/>
                </a:lnTo>
                <a:lnTo>
                  <a:pt x="3069034" y="462280"/>
                </a:lnTo>
                <a:lnTo>
                  <a:pt x="3118577" y="462280"/>
                </a:lnTo>
                <a:lnTo>
                  <a:pt x="3117986" y="463550"/>
                </a:lnTo>
                <a:close/>
              </a:path>
              <a:path w="3131820" h="511810">
                <a:moveTo>
                  <a:pt x="65681" y="463550"/>
                </a:moveTo>
                <a:lnTo>
                  <a:pt x="64836" y="463550"/>
                </a:lnTo>
                <a:lnTo>
                  <a:pt x="64074" y="462280"/>
                </a:lnTo>
                <a:lnTo>
                  <a:pt x="65681" y="463550"/>
                </a:lnTo>
                <a:close/>
              </a:path>
              <a:path w="3131820" h="511810">
                <a:moveTo>
                  <a:pt x="3111143" y="473710"/>
                </a:moveTo>
                <a:lnTo>
                  <a:pt x="3039214" y="473710"/>
                </a:lnTo>
                <a:lnTo>
                  <a:pt x="3043164" y="472439"/>
                </a:lnTo>
                <a:lnTo>
                  <a:pt x="3045183" y="472439"/>
                </a:lnTo>
                <a:lnTo>
                  <a:pt x="3048993" y="471169"/>
                </a:lnTo>
                <a:lnTo>
                  <a:pt x="3050924" y="471169"/>
                </a:lnTo>
                <a:lnTo>
                  <a:pt x="3054594" y="469900"/>
                </a:lnTo>
                <a:lnTo>
                  <a:pt x="3053718" y="469900"/>
                </a:lnTo>
                <a:lnTo>
                  <a:pt x="3057299" y="468630"/>
                </a:lnTo>
                <a:lnTo>
                  <a:pt x="3056448" y="468630"/>
                </a:lnTo>
                <a:lnTo>
                  <a:pt x="3059941" y="467360"/>
                </a:lnTo>
                <a:lnTo>
                  <a:pt x="3059102" y="467360"/>
                </a:lnTo>
                <a:lnTo>
                  <a:pt x="3062519" y="466089"/>
                </a:lnTo>
                <a:lnTo>
                  <a:pt x="3061706" y="466089"/>
                </a:lnTo>
                <a:lnTo>
                  <a:pt x="3065008" y="464819"/>
                </a:lnTo>
                <a:lnTo>
                  <a:pt x="3064221" y="464819"/>
                </a:lnTo>
                <a:lnTo>
                  <a:pt x="3067434" y="462280"/>
                </a:lnTo>
                <a:lnTo>
                  <a:pt x="3066672" y="463550"/>
                </a:lnTo>
                <a:lnTo>
                  <a:pt x="3117986" y="463550"/>
                </a:lnTo>
                <a:lnTo>
                  <a:pt x="3117395" y="464819"/>
                </a:lnTo>
                <a:lnTo>
                  <a:pt x="3114843" y="468630"/>
                </a:lnTo>
                <a:lnTo>
                  <a:pt x="3112112" y="472439"/>
                </a:lnTo>
                <a:lnTo>
                  <a:pt x="3111143" y="473710"/>
                </a:lnTo>
                <a:close/>
              </a:path>
              <a:path w="3131820" h="511810">
                <a:moveTo>
                  <a:pt x="95354" y="473710"/>
                </a:moveTo>
                <a:lnTo>
                  <a:pt x="92294" y="473710"/>
                </a:lnTo>
                <a:lnTo>
                  <a:pt x="91341" y="472439"/>
                </a:lnTo>
                <a:lnTo>
                  <a:pt x="95354" y="473710"/>
                </a:lnTo>
                <a:close/>
              </a:path>
              <a:path w="3131820" h="511810">
                <a:moveTo>
                  <a:pt x="3039214" y="473710"/>
                </a:moveTo>
                <a:lnTo>
                  <a:pt x="3036154" y="473710"/>
                </a:lnTo>
                <a:lnTo>
                  <a:pt x="3040167" y="472439"/>
                </a:lnTo>
                <a:lnTo>
                  <a:pt x="3039214" y="473710"/>
                </a:lnTo>
                <a:close/>
              </a:path>
              <a:path w="3131820" h="511810">
                <a:moveTo>
                  <a:pt x="3038567" y="511810"/>
                </a:moveTo>
                <a:lnTo>
                  <a:pt x="92941" y="511810"/>
                </a:lnTo>
                <a:lnTo>
                  <a:pt x="87963" y="510539"/>
                </a:lnTo>
                <a:lnTo>
                  <a:pt x="3043545" y="510539"/>
                </a:lnTo>
                <a:lnTo>
                  <a:pt x="3038567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8032" y="172059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3003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133" y="1693926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2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07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3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0" y="377884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692" y="39154"/>
                </a:lnTo>
                <a:lnTo>
                  <a:pt x="802840" y="363347"/>
                </a:lnTo>
                <a:lnTo>
                  <a:pt x="773341" y="363347"/>
                </a:lnTo>
                <a:lnTo>
                  <a:pt x="761040" y="377884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0" y="377884"/>
                </a:lnTo>
                <a:lnTo>
                  <a:pt x="773341" y="363347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6" y="390194"/>
                </a:moveTo>
                <a:lnTo>
                  <a:pt x="775588" y="390194"/>
                </a:lnTo>
                <a:lnTo>
                  <a:pt x="773341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6" y="390194"/>
                </a:lnTo>
                <a:close/>
              </a:path>
              <a:path w="815339" h="815339">
                <a:moveTo>
                  <a:pt x="474443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40" y="377884"/>
                </a:lnTo>
                <a:lnTo>
                  <a:pt x="775588" y="390194"/>
                </a:lnTo>
                <a:lnTo>
                  <a:pt x="800546" y="390194"/>
                </a:lnTo>
                <a:lnTo>
                  <a:pt x="474443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7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6360" y="1878279"/>
            <a:ext cx="1387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1	时间轴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40200" y="955979"/>
            <a:ext cx="39109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一、时刻和时间间</a:t>
            </a:r>
            <a:r>
              <a:rPr dirty="0" spc="-5"/>
              <a:t>隔</a:t>
            </a:r>
          </a:p>
        </p:txBody>
      </p:sp>
      <p:sp>
        <p:nvSpPr>
          <p:cNvPr id="8" name="object 8"/>
          <p:cNvSpPr/>
          <p:nvPr/>
        </p:nvSpPr>
        <p:spPr>
          <a:xfrm>
            <a:off x="2124011" y="3951909"/>
            <a:ext cx="5112385" cy="222250"/>
          </a:xfrm>
          <a:custGeom>
            <a:avLst/>
            <a:gdLst/>
            <a:ahLst/>
            <a:cxnLst/>
            <a:rect l="l" t="t" r="r" b="b"/>
            <a:pathLst>
              <a:path w="5112384" h="222250">
                <a:moveTo>
                  <a:pt x="4978402" y="88646"/>
                </a:moveTo>
                <a:lnTo>
                  <a:pt x="4889258" y="0"/>
                </a:lnTo>
                <a:lnTo>
                  <a:pt x="5067512" y="88506"/>
                </a:lnTo>
                <a:lnTo>
                  <a:pt x="5028412" y="88506"/>
                </a:lnTo>
                <a:lnTo>
                  <a:pt x="4978402" y="88646"/>
                </a:lnTo>
                <a:close/>
              </a:path>
              <a:path w="5112384" h="222250">
                <a:moveTo>
                  <a:pt x="4978526" y="133096"/>
                </a:moveTo>
                <a:lnTo>
                  <a:pt x="5000688" y="110807"/>
                </a:lnTo>
                <a:lnTo>
                  <a:pt x="4978402" y="88646"/>
                </a:lnTo>
                <a:lnTo>
                  <a:pt x="5028412" y="88506"/>
                </a:lnTo>
                <a:lnTo>
                  <a:pt x="5028526" y="132956"/>
                </a:lnTo>
                <a:lnTo>
                  <a:pt x="4978526" y="133096"/>
                </a:lnTo>
                <a:close/>
              </a:path>
              <a:path w="5112384" h="222250">
                <a:moveTo>
                  <a:pt x="4889881" y="222250"/>
                </a:moveTo>
                <a:lnTo>
                  <a:pt x="4978526" y="133096"/>
                </a:lnTo>
                <a:lnTo>
                  <a:pt x="5028526" y="132956"/>
                </a:lnTo>
                <a:lnTo>
                  <a:pt x="5028412" y="88506"/>
                </a:lnTo>
                <a:lnTo>
                  <a:pt x="5067512" y="88506"/>
                </a:lnTo>
                <a:lnTo>
                  <a:pt x="5111813" y="110502"/>
                </a:lnTo>
                <a:lnTo>
                  <a:pt x="4889881" y="222250"/>
                </a:lnTo>
                <a:close/>
              </a:path>
              <a:path w="5112384" h="222250">
                <a:moveTo>
                  <a:pt x="126" y="147015"/>
                </a:moveTo>
                <a:lnTo>
                  <a:pt x="0" y="102565"/>
                </a:lnTo>
                <a:lnTo>
                  <a:pt x="4978402" y="88646"/>
                </a:lnTo>
                <a:lnTo>
                  <a:pt x="5000688" y="110807"/>
                </a:lnTo>
                <a:lnTo>
                  <a:pt x="4978526" y="133096"/>
                </a:lnTo>
                <a:lnTo>
                  <a:pt x="126" y="147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87675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51275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16462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5580062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124075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43662" y="3846512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882765" y="4141470"/>
            <a:ext cx="41020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6914" y="4084320"/>
            <a:ext cx="45516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69" algn="l"/>
                <a:tab pos="1741170" algn="l"/>
                <a:tab pos="2606040" algn="l"/>
                <a:tab pos="3469640" algn="l"/>
                <a:tab pos="4335145" algn="l"/>
              </a:tabLst>
            </a:pPr>
            <a:r>
              <a:rPr dirty="0" sz="3200"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3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4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6652" y="170230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4"/>
                </a:moveTo>
                <a:lnTo>
                  <a:pt x="79247" y="473964"/>
                </a:lnTo>
                <a:lnTo>
                  <a:pt x="48218" y="467830"/>
                </a:lnTo>
                <a:lnTo>
                  <a:pt x="22988" y="450899"/>
                </a:lnTo>
                <a:lnTo>
                  <a:pt x="6076" y="425688"/>
                </a:lnTo>
                <a:lnTo>
                  <a:pt x="0" y="394716"/>
                </a:lnTo>
                <a:lnTo>
                  <a:pt x="0" y="79248"/>
                </a:lnTo>
                <a:lnTo>
                  <a:pt x="6076" y="48397"/>
                </a:lnTo>
                <a:lnTo>
                  <a:pt x="22988" y="23226"/>
                </a:lnTo>
                <a:lnTo>
                  <a:pt x="48218" y="6254"/>
                </a:lnTo>
                <a:lnTo>
                  <a:pt x="79247" y="0"/>
                </a:lnTo>
                <a:lnTo>
                  <a:pt x="3014472" y="0"/>
                </a:lnTo>
                <a:lnTo>
                  <a:pt x="3045151" y="6254"/>
                </a:lnTo>
                <a:lnTo>
                  <a:pt x="3070264" y="23226"/>
                </a:lnTo>
                <a:lnTo>
                  <a:pt x="3087293" y="48397"/>
                </a:lnTo>
                <a:lnTo>
                  <a:pt x="3093720" y="79248"/>
                </a:lnTo>
                <a:lnTo>
                  <a:pt x="3093720" y="394716"/>
                </a:lnTo>
                <a:lnTo>
                  <a:pt x="3087293" y="425688"/>
                </a:lnTo>
                <a:lnTo>
                  <a:pt x="3070264" y="450899"/>
                </a:lnTo>
                <a:lnTo>
                  <a:pt x="3045151" y="467830"/>
                </a:lnTo>
                <a:lnTo>
                  <a:pt x="3014472" y="473964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87455" y="1683334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38" y="510539"/>
                </a:moveTo>
                <a:lnTo>
                  <a:pt x="83051" y="510539"/>
                </a:lnTo>
                <a:lnTo>
                  <a:pt x="73475" y="508000"/>
                </a:lnTo>
                <a:lnTo>
                  <a:pt x="59785" y="504189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097" y="497839"/>
                </a:lnTo>
                <a:lnTo>
                  <a:pt x="43122" y="495300"/>
                </a:lnTo>
                <a:lnTo>
                  <a:pt x="39274" y="491489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19" y="482600"/>
                </a:lnTo>
                <a:lnTo>
                  <a:pt x="25380" y="478789"/>
                </a:lnTo>
                <a:lnTo>
                  <a:pt x="22294" y="476250"/>
                </a:lnTo>
                <a:lnTo>
                  <a:pt x="19386" y="472439"/>
                </a:lnTo>
                <a:lnTo>
                  <a:pt x="16656" y="468630"/>
                </a:lnTo>
                <a:lnTo>
                  <a:pt x="14103" y="464819"/>
                </a:lnTo>
                <a:lnTo>
                  <a:pt x="11741" y="459739"/>
                </a:lnTo>
                <a:lnTo>
                  <a:pt x="9582" y="455930"/>
                </a:lnTo>
                <a:lnTo>
                  <a:pt x="7613" y="452119"/>
                </a:lnTo>
                <a:lnTo>
                  <a:pt x="5861" y="447039"/>
                </a:lnTo>
                <a:lnTo>
                  <a:pt x="4311" y="441960"/>
                </a:lnTo>
                <a:lnTo>
                  <a:pt x="2990" y="438150"/>
                </a:lnTo>
                <a:lnTo>
                  <a:pt x="0" y="93980"/>
                </a:lnTo>
                <a:lnTo>
                  <a:pt x="123" y="91439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89"/>
                </a:lnTo>
                <a:lnTo>
                  <a:pt x="9582" y="54610"/>
                </a:lnTo>
                <a:lnTo>
                  <a:pt x="11741" y="50800"/>
                </a:lnTo>
                <a:lnTo>
                  <a:pt x="14103" y="46989"/>
                </a:lnTo>
                <a:lnTo>
                  <a:pt x="16656" y="43180"/>
                </a:lnTo>
                <a:lnTo>
                  <a:pt x="19386" y="38100"/>
                </a:lnTo>
                <a:lnTo>
                  <a:pt x="22294" y="35560"/>
                </a:lnTo>
                <a:lnTo>
                  <a:pt x="25380" y="31750"/>
                </a:lnTo>
                <a:lnTo>
                  <a:pt x="28619" y="27939"/>
                </a:lnTo>
                <a:lnTo>
                  <a:pt x="32023" y="25400"/>
                </a:lnTo>
                <a:lnTo>
                  <a:pt x="35579" y="21589"/>
                </a:lnTo>
                <a:lnTo>
                  <a:pt x="39274" y="19050"/>
                </a:lnTo>
                <a:lnTo>
                  <a:pt x="59785" y="7619"/>
                </a:lnTo>
                <a:lnTo>
                  <a:pt x="64242" y="5080"/>
                </a:lnTo>
                <a:lnTo>
                  <a:pt x="83051" y="0"/>
                </a:lnTo>
                <a:lnTo>
                  <a:pt x="3048438" y="0"/>
                </a:lnTo>
                <a:lnTo>
                  <a:pt x="3062687" y="3810"/>
                </a:lnTo>
                <a:lnTo>
                  <a:pt x="3067246" y="5080"/>
                </a:lnTo>
                <a:lnTo>
                  <a:pt x="3071704" y="7619"/>
                </a:lnTo>
                <a:lnTo>
                  <a:pt x="3076047" y="8889"/>
                </a:lnTo>
                <a:lnTo>
                  <a:pt x="3099466" y="25400"/>
                </a:lnTo>
                <a:lnTo>
                  <a:pt x="3102870" y="27939"/>
                </a:lnTo>
                <a:lnTo>
                  <a:pt x="3106108" y="31750"/>
                </a:lnTo>
                <a:lnTo>
                  <a:pt x="3109194" y="35560"/>
                </a:lnTo>
                <a:lnTo>
                  <a:pt x="3110649" y="36830"/>
                </a:lnTo>
                <a:lnTo>
                  <a:pt x="98444" y="36830"/>
                </a:lnTo>
                <a:lnTo>
                  <a:pt x="94380" y="38100"/>
                </a:lnTo>
                <a:lnTo>
                  <a:pt x="86328" y="38100"/>
                </a:lnTo>
                <a:lnTo>
                  <a:pt x="82505" y="39369"/>
                </a:lnTo>
                <a:lnTo>
                  <a:pt x="83419" y="39369"/>
                </a:lnTo>
                <a:lnTo>
                  <a:pt x="79673" y="40639"/>
                </a:lnTo>
                <a:lnTo>
                  <a:pt x="77781" y="40639"/>
                </a:lnTo>
                <a:lnTo>
                  <a:pt x="74199" y="41910"/>
                </a:lnTo>
                <a:lnTo>
                  <a:pt x="75050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792" y="44450"/>
                </a:lnTo>
                <a:lnTo>
                  <a:pt x="68141" y="45719"/>
                </a:lnTo>
                <a:lnTo>
                  <a:pt x="67278" y="45719"/>
                </a:lnTo>
                <a:lnTo>
                  <a:pt x="65671" y="46989"/>
                </a:lnTo>
                <a:lnTo>
                  <a:pt x="64827" y="46989"/>
                </a:lnTo>
                <a:lnTo>
                  <a:pt x="61728" y="49530"/>
                </a:lnTo>
                <a:lnTo>
                  <a:pt x="62464" y="49530"/>
                </a:lnTo>
                <a:lnTo>
                  <a:pt x="59480" y="50800"/>
                </a:lnTo>
                <a:lnTo>
                  <a:pt x="60178" y="50800"/>
                </a:lnTo>
                <a:lnTo>
                  <a:pt x="57308" y="53339"/>
                </a:lnTo>
                <a:lnTo>
                  <a:pt x="57981" y="53339"/>
                </a:lnTo>
                <a:lnTo>
                  <a:pt x="56610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35" y="58419"/>
                </a:lnTo>
                <a:lnTo>
                  <a:pt x="51974" y="58419"/>
                </a:lnTo>
                <a:lnTo>
                  <a:pt x="50408" y="60960"/>
                </a:lnTo>
                <a:lnTo>
                  <a:pt x="50171" y="60960"/>
                </a:lnTo>
                <a:lnTo>
                  <a:pt x="48706" y="63500"/>
                </a:lnTo>
                <a:lnTo>
                  <a:pt x="48482" y="63500"/>
                </a:lnTo>
                <a:lnTo>
                  <a:pt x="47110" y="66039"/>
                </a:lnTo>
                <a:lnTo>
                  <a:pt x="46907" y="66039"/>
                </a:lnTo>
                <a:lnTo>
                  <a:pt x="45637" y="68580"/>
                </a:lnTo>
                <a:lnTo>
                  <a:pt x="45446" y="68580"/>
                </a:lnTo>
                <a:lnTo>
                  <a:pt x="44287" y="71119"/>
                </a:lnTo>
                <a:lnTo>
                  <a:pt x="44100" y="71119"/>
                </a:lnTo>
                <a:lnTo>
                  <a:pt x="43050" y="73660"/>
                </a:lnTo>
                <a:lnTo>
                  <a:pt x="42881" y="73660"/>
                </a:lnTo>
                <a:lnTo>
                  <a:pt x="41941" y="76200"/>
                </a:lnTo>
                <a:lnTo>
                  <a:pt x="41789" y="76200"/>
                </a:lnTo>
                <a:lnTo>
                  <a:pt x="40968" y="78739"/>
                </a:lnTo>
                <a:lnTo>
                  <a:pt x="40836" y="78739"/>
                </a:lnTo>
                <a:lnTo>
                  <a:pt x="39770" y="82550"/>
                </a:lnTo>
                <a:lnTo>
                  <a:pt x="39998" y="82550"/>
                </a:lnTo>
                <a:lnTo>
                  <a:pt x="39414" y="85089"/>
                </a:lnTo>
                <a:lnTo>
                  <a:pt x="38847" y="87630"/>
                </a:lnTo>
                <a:lnTo>
                  <a:pt x="38428" y="90169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19"/>
                </a:lnTo>
                <a:lnTo>
                  <a:pt x="38055" y="416560"/>
                </a:lnTo>
                <a:lnTo>
                  <a:pt x="38360" y="420369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39998" y="429260"/>
                </a:lnTo>
                <a:lnTo>
                  <a:pt x="40125" y="429260"/>
                </a:lnTo>
                <a:lnTo>
                  <a:pt x="40836" y="431800"/>
                </a:lnTo>
                <a:lnTo>
                  <a:pt x="40968" y="431800"/>
                </a:lnTo>
                <a:lnTo>
                  <a:pt x="41789" y="434339"/>
                </a:lnTo>
                <a:lnTo>
                  <a:pt x="41941" y="434339"/>
                </a:lnTo>
                <a:lnTo>
                  <a:pt x="42881" y="436880"/>
                </a:lnTo>
                <a:lnTo>
                  <a:pt x="42525" y="436880"/>
                </a:lnTo>
                <a:lnTo>
                  <a:pt x="44100" y="439419"/>
                </a:lnTo>
                <a:lnTo>
                  <a:pt x="43707" y="439419"/>
                </a:lnTo>
                <a:lnTo>
                  <a:pt x="45446" y="441960"/>
                </a:lnTo>
                <a:lnTo>
                  <a:pt x="45002" y="441960"/>
                </a:lnTo>
                <a:lnTo>
                  <a:pt x="46907" y="444500"/>
                </a:lnTo>
                <a:lnTo>
                  <a:pt x="46424" y="444500"/>
                </a:lnTo>
                <a:lnTo>
                  <a:pt x="48482" y="447039"/>
                </a:lnTo>
                <a:lnTo>
                  <a:pt x="47974" y="447039"/>
                </a:lnTo>
                <a:lnTo>
                  <a:pt x="50171" y="449580"/>
                </a:lnTo>
                <a:lnTo>
                  <a:pt x="50408" y="449580"/>
                </a:lnTo>
                <a:lnTo>
                  <a:pt x="51974" y="452119"/>
                </a:lnTo>
                <a:lnTo>
                  <a:pt x="52220" y="452119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38" y="455930"/>
                </a:lnTo>
                <a:lnTo>
                  <a:pt x="57981" y="458469"/>
                </a:lnTo>
                <a:lnTo>
                  <a:pt x="58743" y="458469"/>
                </a:lnTo>
                <a:lnTo>
                  <a:pt x="60178" y="459739"/>
                </a:lnTo>
                <a:lnTo>
                  <a:pt x="59480" y="459739"/>
                </a:lnTo>
                <a:lnTo>
                  <a:pt x="62464" y="462280"/>
                </a:lnTo>
                <a:lnTo>
                  <a:pt x="63277" y="462280"/>
                </a:lnTo>
                <a:lnTo>
                  <a:pt x="64827" y="463550"/>
                </a:lnTo>
                <a:lnTo>
                  <a:pt x="64065" y="463550"/>
                </a:lnTo>
                <a:lnTo>
                  <a:pt x="67278" y="464819"/>
                </a:lnTo>
                <a:lnTo>
                  <a:pt x="66490" y="464819"/>
                </a:lnTo>
                <a:lnTo>
                  <a:pt x="69792" y="466089"/>
                </a:lnTo>
                <a:lnTo>
                  <a:pt x="68992" y="466089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50" y="468630"/>
                </a:lnTo>
                <a:lnTo>
                  <a:pt x="74199" y="468630"/>
                </a:lnTo>
                <a:lnTo>
                  <a:pt x="77781" y="469900"/>
                </a:lnTo>
                <a:lnTo>
                  <a:pt x="76904" y="469900"/>
                </a:lnTo>
                <a:lnTo>
                  <a:pt x="80575" y="471169"/>
                </a:lnTo>
                <a:lnTo>
                  <a:pt x="82505" y="471169"/>
                </a:lnTo>
                <a:lnTo>
                  <a:pt x="86328" y="472439"/>
                </a:lnTo>
                <a:lnTo>
                  <a:pt x="88334" y="472439"/>
                </a:lnTo>
                <a:lnTo>
                  <a:pt x="92284" y="473710"/>
                </a:lnTo>
                <a:lnTo>
                  <a:pt x="3111133" y="473710"/>
                </a:lnTo>
                <a:lnTo>
                  <a:pt x="3109194" y="476250"/>
                </a:lnTo>
                <a:lnTo>
                  <a:pt x="3106108" y="478789"/>
                </a:lnTo>
                <a:lnTo>
                  <a:pt x="3102870" y="482600"/>
                </a:lnTo>
                <a:lnTo>
                  <a:pt x="3099466" y="486410"/>
                </a:lnTo>
                <a:lnTo>
                  <a:pt x="3095910" y="488950"/>
                </a:lnTo>
                <a:lnTo>
                  <a:pt x="3092215" y="491489"/>
                </a:lnTo>
                <a:lnTo>
                  <a:pt x="3088366" y="495300"/>
                </a:lnTo>
                <a:lnTo>
                  <a:pt x="3084391" y="497839"/>
                </a:lnTo>
                <a:lnTo>
                  <a:pt x="3080289" y="499110"/>
                </a:lnTo>
                <a:lnTo>
                  <a:pt x="3076047" y="501650"/>
                </a:lnTo>
                <a:lnTo>
                  <a:pt x="3071704" y="504189"/>
                </a:lnTo>
                <a:lnTo>
                  <a:pt x="3062687" y="506730"/>
                </a:lnTo>
                <a:lnTo>
                  <a:pt x="3048438" y="510539"/>
                </a:lnTo>
                <a:close/>
              </a:path>
              <a:path w="3131820" h="511810">
                <a:moveTo>
                  <a:pt x="3033528" y="38100"/>
                </a:moveTo>
                <a:lnTo>
                  <a:pt x="97961" y="38100"/>
                </a:lnTo>
                <a:lnTo>
                  <a:pt x="98444" y="36830"/>
                </a:lnTo>
                <a:lnTo>
                  <a:pt x="3033045" y="36830"/>
                </a:lnTo>
                <a:lnTo>
                  <a:pt x="3033528" y="38100"/>
                </a:lnTo>
                <a:close/>
              </a:path>
              <a:path w="3131820" h="511810">
                <a:moveTo>
                  <a:pt x="3064998" y="46989"/>
                </a:moveTo>
                <a:lnTo>
                  <a:pt x="3061696" y="44450"/>
                </a:lnTo>
                <a:lnTo>
                  <a:pt x="3062509" y="44450"/>
                </a:lnTo>
                <a:lnTo>
                  <a:pt x="3059093" y="43180"/>
                </a:lnTo>
                <a:lnTo>
                  <a:pt x="3059931" y="43180"/>
                </a:lnTo>
                <a:lnTo>
                  <a:pt x="3056439" y="41910"/>
                </a:lnTo>
                <a:lnTo>
                  <a:pt x="3057290" y="41910"/>
                </a:lnTo>
                <a:lnTo>
                  <a:pt x="3053708" y="40639"/>
                </a:lnTo>
                <a:lnTo>
                  <a:pt x="3051816" y="40639"/>
                </a:lnTo>
                <a:lnTo>
                  <a:pt x="3048069" y="39369"/>
                </a:lnTo>
                <a:lnTo>
                  <a:pt x="3048996" y="39369"/>
                </a:lnTo>
                <a:lnTo>
                  <a:pt x="3045174" y="38100"/>
                </a:lnTo>
                <a:lnTo>
                  <a:pt x="3037109" y="38100"/>
                </a:lnTo>
                <a:lnTo>
                  <a:pt x="3033045" y="36830"/>
                </a:lnTo>
                <a:lnTo>
                  <a:pt x="3110649" y="36830"/>
                </a:lnTo>
                <a:lnTo>
                  <a:pt x="3112103" y="38100"/>
                </a:lnTo>
                <a:lnTo>
                  <a:pt x="3114833" y="43180"/>
                </a:lnTo>
                <a:lnTo>
                  <a:pt x="3116535" y="45719"/>
                </a:lnTo>
                <a:lnTo>
                  <a:pt x="3064211" y="45719"/>
                </a:lnTo>
                <a:lnTo>
                  <a:pt x="3064998" y="46989"/>
                </a:lnTo>
                <a:close/>
              </a:path>
              <a:path w="3131820" h="511810">
                <a:moveTo>
                  <a:pt x="85388" y="39369"/>
                </a:moveTo>
                <a:lnTo>
                  <a:pt x="86328" y="38100"/>
                </a:lnTo>
                <a:lnTo>
                  <a:pt x="89274" y="38100"/>
                </a:lnTo>
                <a:lnTo>
                  <a:pt x="85388" y="39369"/>
                </a:lnTo>
                <a:close/>
              </a:path>
              <a:path w="3131820" h="511810">
                <a:moveTo>
                  <a:pt x="3046101" y="39369"/>
                </a:moveTo>
                <a:lnTo>
                  <a:pt x="3042215" y="38100"/>
                </a:lnTo>
                <a:lnTo>
                  <a:pt x="3045174" y="38100"/>
                </a:lnTo>
                <a:lnTo>
                  <a:pt x="3046101" y="39369"/>
                </a:lnTo>
                <a:close/>
              </a:path>
              <a:path w="3131820" h="511810">
                <a:moveTo>
                  <a:pt x="66490" y="46989"/>
                </a:moveTo>
                <a:lnTo>
                  <a:pt x="67278" y="45719"/>
                </a:lnTo>
                <a:lnTo>
                  <a:pt x="68141" y="45719"/>
                </a:lnTo>
                <a:lnTo>
                  <a:pt x="66490" y="46989"/>
                </a:lnTo>
                <a:close/>
              </a:path>
              <a:path w="3131820" h="511810">
                <a:moveTo>
                  <a:pt x="3067424" y="48260"/>
                </a:moveTo>
                <a:lnTo>
                  <a:pt x="3064211" y="45719"/>
                </a:lnTo>
                <a:lnTo>
                  <a:pt x="3116535" y="45719"/>
                </a:lnTo>
                <a:lnTo>
                  <a:pt x="3117386" y="46989"/>
                </a:lnTo>
                <a:lnTo>
                  <a:pt x="3066662" y="46989"/>
                </a:lnTo>
                <a:lnTo>
                  <a:pt x="3067424" y="48260"/>
                </a:lnTo>
                <a:close/>
              </a:path>
              <a:path w="3131820" h="511810">
                <a:moveTo>
                  <a:pt x="64065" y="48260"/>
                </a:moveTo>
                <a:lnTo>
                  <a:pt x="64827" y="46989"/>
                </a:lnTo>
                <a:lnTo>
                  <a:pt x="65671" y="46989"/>
                </a:lnTo>
                <a:lnTo>
                  <a:pt x="64065" y="48260"/>
                </a:lnTo>
                <a:close/>
              </a:path>
              <a:path w="3131820" h="511810">
                <a:moveTo>
                  <a:pt x="3076251" y="55880"/>
                </a:moveTo>
                <a:lnTo>
                  <a:pt x="3073507" y="53339"/>
                </a:lnTo>
                <a:lnTo>
                  <a:pt x="3074181" y="53339"/>
                </a:lnTo>
                <a:lnTo>
                  <a:pt x="3071310" y="50800"/>
                </a:lnTo>
                <a:lnTo>
                  <a:pt x="3072009" y="50800"/>
                </a:lnTo>
                <a:lnTo>
                  <a:pt x="3069024" y="49530"/>
                </a:lnTo>
                <a:lnTo>
                  <a:pt x="3069761" y="49530"/>
                </a:lnTo>
                <a:lnTo>
                  <a:pt x="3066662" y="46989"/>
                </a:lnTo>
                <a:lnTo>
                  <a:pt x="3117386" y="46989"/>
                </a:lnTo>
                <a:lnTo>
                  <a:pt x="3119748" y="50800"/>
                </a:lnTo>
                <a:lnTo>
                  <a:pt x="3121907" y="54610"/>
                </a:lnTo>
                <a:lnTo>
                  <a:pt x="3075603" y="54610"/>
                </a:lnTo>
                <a:lnTo>
                  <a:pt x="3076251" y="55880"/>
                </a:lnTo>
                <a:close/>
              </a:path>
              <a:path w="3131820" h="511810">
                <a:moveTo>
                  <a:pt x="55238" y="55880"/>
                </a:moveTo>
                <a:lnTo>
                  <a:pt x="55886" y="54610"/>
                </a:lnTo>
                <a:lnTo>
                  <a:pt x="56610" y="54610"/>
                </a:lnTo>
                <a:lnTo>
                  <a:pt x="55238" y="55880"/>
                </a:lnTo>
                <a:close/>
              </a:path>
              <a:path w="3131820" h="511810">
                <a:moveTo>
                  <a:pt x="3080099" y="59689"/>
                </a:moveTo>
                <a:lnTo>
                  <a:pt x="3077610" y="57150"/>
                </a:lnTo>
                <a:lnTo>
                  <a:pt x="3078219" y="57150"/>
                </a:lnTo>
                <a:lnTo>
                  <a:pt x="3075603" y="54610"/>
                </a:lnTo>
                <a:lnTo>
                  <a:pt x="3121907" y="54610"/>
                </a:lnTo>
                <a:lnTo>
                  <a:pt x="3123384" y="58419"/>
                </a:lnTo>
                <a:lnTo>
                  <a:pt x="3079515" y="58419"/>
                </a:lnTo>
                <a:lnTo>
                  <a:pt x="3080099" y="59689"/>
                </a:lnTo>
                <a:close/>
              </a:path>
              <a:path w="3131820" h="511810">
                <a:moveTo>
                  <a:pt x="51390" y="59689"/>
                </a:moveTo>
                <a:lnTo>
                  <a:pt x="51974" y="58419"/>
                </a:lnTo>
                <a:lnTo>
                  <a:pt x="52635" y="58419"/>
                </a:lnTo>
                <a:lnTo>
                  <a:pt x="51390" y="59689"/>
                </a:lnTo>
                <a:close/>
              </a:path>
              <a:path w="3131820" h="511810">
                <a:moveTo>
                  <a:pt x="3081864" y="62230"/>
                </a:moveTo>
                <a:lnTo>
                  <a:pt x="3079515" y="58419"/>
                </a:lnTo>
                <a:lnTo>
                  <a:pt x="3123384" y="58419"/>
                </a:lnTo>
                <a:lnTo>
                  <a:pt x="3123876" y="59689"/>
                </a:lnTo>
                <a:lnTo>
                  <a:pt x="3124464" y="60960"/>
                </a:lnTo>
                <a:lnTo>
                  <a:pt x="3081318" y="60960"/>
                </a:lnTo>
                <a:lnTo>
                  <a:pt x="3081864" y="62230"/>
                </a:lnTo>
                <a:close/>
              </a:path>
              <a:path w="3131820" h="511810">
                <a:moveTo>
                  <a:pt x="49625" y="62230"/>
                </a:moveTo>
                <a:lnTo>
                  <a:pt x="50171" y="60960"/>
                </a:lnTo>
                <a:lnTo>
                  <a:pt x="50408" y="60960"/>
                </a:lnTo>
                <a:lnTo>
                  <a:pt x="49625" y="62230"/>
                </a:lnTo>
                <a:close/>
              </a:path>
              <a:path w="3131820" h="511810">
                <a:moveTo>
                  <a:pt x="3083515" y="64769"/>
                </a:moveTo>
                <a:lnTo>
                  <a:pt x="3081318" y="60960"/>
                </a:lnTo>
                <a:lnTo>
                  <a:pt x="3124464" y="60960"/>
                </a:lnTo>
                <a:lnTo>
                  <a:pt x="3125641" y="63500"/>
                </a:lnTo>
                <a:lnTo>
                  <a:pt x="3083007" y="63500"/>
                </a:lnTo>
                <a:lnTo>
                  <a:pt x="3083515" y="64769"/>
                </a:lnTo>
                <a:close/>
              </a:path>
              <a:path w="3131820" h="511810">
                <a:moveTo>
                  <a:pt x="47974" y="64769"/>
                </a:moveTo>
                <a:lnTo>
                  <a:pt x="48482" y="63500"/>
                </a:lnTo>
                <a:lnTo>
                  <a:pt x="48706" y="63500"/>
                </a:lnTo>
                <a:lnTo>
                  <a:pt x="47974" y="64769"/>
                </a:lnTo>
                <a:close/>
              </a:path>
              <a:path w="3131820" h="511810">
                <a:moveTo>
                  <a:pt x="3085064" y="67310"/>
                </a:moveTo>
                <a:lnTo>
                  <a:pt x="3083007" y="63500"/>
                </a:lnTo>
                <a:lnTo>
                  <a:pt x="3125641" y="63500"/>
                </a:lnTo>
                <a:lnTo>
                  <a:pt x="3126409" y="66039"/>
                </a:lnTo>
                <a:lnTo>
                  <a:pt x="3084582" y="66039"/>
                </a:lnTo>
                <a:lnTo>
                  <a:pt x="3085064" y="67310"/>
                </a:lnTo>
                <a:close/>
              </a:path>
              <a:path w="3131820" h="511810">
                <a:moveTo>
                  <a:pt x="46424" y="67310"/>
                </a:moveTo>
                <a:lnTo>
                  <a:pt x="46907" y="66039"/>
                </a:lnTo>
                <a:lnTo>
                  <a:pt x="47110" y="66039"/>
                </a:lnTo>
                <a:lnTo>
                  <a:pt x="46424" y="67310"/>
                </a:lnTo>
                <a:close/>
              </a:path>
              <a:path w="3131820" h="511810">
                <a:moveTo>
                  <a:pt x="3086487" y="69850"/>
                </a:moveTo>
                <a:lnTo>
                  <a:pt x="3084582" y="66039"/>
                </a:lnTo>
                <a:lnTo>
                  <a:pt x="3126409" y="66039"/>
                </a:lnTo>
                <a:lnTo>
                  <a:pt x="3127178" y="68580"/>
                </a:lnTo>
                <a:lnTo>
                  <a:pt x="3086042" y="68580"/>
                </a:lnTo>
                <a:lnTo>
                  <a:pt x="3086487" y="69850"/>
                </a:lnTo>
                <a:close/>
              </a:path>
              <a:path w="3131820" h="511810">
                <a:moveTo>
                  <a:pt x="45002" y="69850"/>
                </a:moveTo>
                <a:lnTo>
                  <a:pt x="45446" y="68580"/>
                </a:lnTo>
                <a:lnTo>
                  <a:pt x="45637" y="68580"/>
                </a:lnTo>
                <a:lnTo>
                  <a:pt x="45002" y="69850"/>
                </a:lnTo>
                <a:close/>
              </a:path>
              <a:path w="3131820" h="511810">
                <a:moveTo>
                  <a:pt x="3087795" y="72389"/>
                </a:moveTo>
                <a:lnTo>
                  <a:pt x="3086042" y="68580"/>
                </a:lnTo>
                <a:lnTo>
                  <a:pt x="3127178" y="68580"/>
                </a:lnTo>
                <a:lnTo>
                  <a:pt x="3128058" y="71119"/>
                </a:lnTo>
                <a:lnTo>
                  <a:pt x="3087389" y="71119"/>
                </a:lnTo>
                <a:lnTo>
                  <a:pt x="3087795" y="72389"/>
                </a:lnTo>
                <a:close/>
              </a:path>
              <a:path w="3131820" h="511810">
                <a:moveTo>
                  <a:pt x="43707" y="72389"/>
                </a:moveTo>
                <a:lnTo>
                  <a:pt x="44100" y="71119"/>
                </a:lnTo>
                <a:lnTo>
                  <a:pt x="44287" y="71119"/>
                </a:lnTo>
                <a:lnTo>
                  <a:pt x="43707" y="72389"/>
                </a:lnTo>
                <a:close/>
              </a:path>
              <a:path w="3131820" h="511810">
                <a:moveTo>
                  <a:pt x="3088963" y="74930"/>
                </a:moveTo>
                <a:lnTo>
                  <a:pt x="3087389" y="71119"/>
                </a:lnTo>
                <a:lnTo>
                  <a:pt x="3128058" y="71119"/>
                </a:lnTo>
                <a:lnTo>
                  <a:pt x="3128498" y="72389"/>
                </a:lnTo>
                <a:lnTo>
                  <a:pt x="3128775" y="73660"/>
                </a:lnTo>
                <a:lnTo>
                  <a:pt x="3088608" y="73660"/>
                </a:lnTo>
                <a:lnTo>
                  <a:pt x="3088963" y="74930"/>
                </a:lnTo>
                <a:close/>
              </a:path>
              <a:path w="3131820" h="511810">
                <a:moveTo>
                  <a:pt x="42525" y="74930"/>
                </a:moveTo>
                <a:lnTo>
                  <a:pt x="42881" y="73660"/>
                </a:lnTo>
                <a:lnTo>
                  <a:pt x="43050" y="73660"/>
                </a:lnTo>
                <a:lnTo>
                  <a:pt x="42525" y="74930"/>
                </a:lnTo>
                <a:close/>
              </a:path>
              <a:path w="3131820" h="511810">
                <a:moveTo>
                  <a:pt x="3090017" y="77469"/>
                </a:moveTo>
                <a:lnTo>
                  <a:pt x="3088608" y="73660"/>
                </a:lnTo>
                <a:lnTo>
                  <a:pt x="3128775" y="73660"/>
                </a:lnTo>
                <a:lnTo>
                  <a:pt x="3129327" y="76200"/>
                </a:lnTo>
                <a:lnTo>
                  <a:pt x="3089700" y="76200"/>
                </a:lnTo>
                <a:lnTo>
                  <a:pt x="3090017" y="77469"/>
                </a:lnTo>
                <a:close/>
              </a:path>
              <a:path w="3131820" h="511810">
                <a:moveTo>
                  <a:pt x="41471" y="77469"/>
                </a:moveTo>
                <a:lnTo>
                  <a:pt x="41789" y="76200"/>
                </a:lnTo>
                <a:lnTo>
                  <a:pt x="41941" y="76200"/>
                </a:lnTo>
                <a:lnTo>
                  <a:pt x="41471" y="77469"/>
                </a:lnTo>
                <a:close/>
              </a:path>
              <a:path w="3131820" h="511810">
                <a:moveTo>
                  <a:pt x="3090945" y="80010"/>
                </a:moveTo>
                <a:lnTo>
                  <a:pt x="3089700" y="76200"/>
                </a:lnTo>
                <a:lnTo>
                  <a:pt x="3129327" y="76200"/>
                </a:lnTo>
                <a:lnTo>
                  <a:pt x="3129603" y="77469"/>
                </a:lnTo>
                <a:lnTo>
                  <a:pt x="3129819" y="78739"/>
                </a:lnTo>
                <a:lnTo>
                  <a:pt x="3090665" y="78739"/>
                </a:lnTo>
                <a:lnTo>
                  <a:pt x="3090945" y="80010"/>
                </a:lnTo>
                <a:close/>
              </a:path>
              <a:path w="3131820" h="511810">
                <a:moveTo>
                  <a:pt x="40557" y="80010"/>
                </a:moveTo>
                <a:lnTo>
                  <a:pt x="40836" y="78739"/>
                </a:lnTo>
                <a:lnTo>
                  <a:pt x="40968" y="78739"/>
                </a:lnTo>
                <a:lnTo>
                  <a:pt x="40557" y="80010"/>
                </a:lnTo>
                <a:close/>
              </a:path>
              <a:path w="3131820" h="511810">
                <a:moveTo>
                  <a:pt x="3131375" y="91439"/>
                </a:moveTo>
                <a:lnTo>
                  <a:pt x="3093231" y="91439"/>
                </a:lnTo>
                <a:lnTo>
                  <a:pt x="3093129" y="90169"/>
                </a:lnTo>
                <a:lnTo>
                  <a:pt x="3092723" y="87630"/>
                </a:lnTo>
                <a:lnTo>
                  <a:pt x="3092176" y="85089"/>
                </a:lnTo>
                <a:lnTo>
                  <a:pt x="3091491" y="82550"/>
                </a:lnTo>
                <a:lnTo>
                  <a:pt x="3091719" y="82550"/>
                </a:lnTo>
                <a:lnTo>
                  <a:pt x="3090665" y="78739"/>
                </a:lnTo>
                <a:lnTo>
                  <a:pt x="3129819" y="78739"/>
                </a:lnTo>
                <a:lnTo>
                  <a:pt x="3130467" y="82550"/>
                </a:lnTo>
                <a:lnTo>
                  <a:pt x="3131089" y="87630"/>
                </a:lnTo>
                <a:lnTo>
                  <a:pt x="3131375" y="91439"/>
                </a:lnTo>
                <a:close/>
              </a:path>
              <a:path w="3131820" h="511810">
                <a:moveTo>
                  <a:pt x="39122" y="86360"/>
                </a:moveTo>
                <a:lnTo>
                  <a:pt x="39312" y="85089"/>
                </a:lnTo>
                <a:lnTo>
                  <a:pt x="39122" y="86360"/>
                </a:lnTo>
                <a:close/>
              </a:path>
              <a:path w="3131820" h="511810">
                <a:moveTo>
                  <a:pt x="3092367" y="86360"/>
                </a:moveTo>
                <a:lnTo>
                  <a:pt x="3092075" y="85089"/>
                </a:lnTo>
                <a:lnTo>
                  <a:pt x="3092367" y="86360"/>
                </a:lnTo>
                <a:close/>
              </a:path>
              <a:path w="3131820" h="511810">
                <a:moveTo>
                  <a:pt x="38614" y="88900"/>
                </a:moveTo>
                <a:lnTo>
                  <a:pt x="38766" y="87630"/>
                </a:lnTo>
                <a:lnTo>
                  <a:pt x="38614" y="88900"/>
                </a:lnTo>
                <a:close/>
              </a:path>
              <a:path w="3131820" h="511810">
                <a:moveTo>
                  <a:pt x="3092875" y="88900"/>
                </a:moveTo>
                <a:lnTo>
                  <a:pt x="3092642" y="87630"/>
                </a:lnTo>
                <a:lnTo>
                  <a:pt x="3092875" y="88900"/>
                </a:lnTo>
                <a:close/>
              </a:path>
              <a:path w="3131820" h="511810">
                <a:moveTo>
                  <a:pt x="38304" y="91093"/>
                </a:moveTo>
                <a:lnTo>
                  <a:pt x="38360" y="90169"/>
                </a:lnTo>
                <a:lnTo>
                  <a:pt x="38304" y="91093"/>
                </a:lnTo>
                <a:close/>
              </a:path>
              <a:path w="3131820" h="511810">
                <a:moveTo>
                  <a:pt x="3093184" y="91093"/>
                </a:moveTo>
                <a:lnTo>
                  <a:pt x="3093061" y="90169"/>
                </a:lnTo>
                <a:lnTo>
                  <a:pt x="3093184" y="91093"/>
                </a:lnTo>
                <a:close/>
              </a:path>
              <a:path w="3131820" h="511810">
                <a:moveTo>
                  <a:pt x="38284" y="91439"/>
                </a:moveTo>
                <a:lnTo>
                  <a:pt x="38304" y="91093"/>
                </a:lnTo>
                <a:lnTo>
                  <a:pt x="38284" y="91439"/>
                </a:lnTo>
                <a:close/>
              </a:path>
              <a:path w="3131820" h="511810">
                <a:moveTo>
                  <a:pt x="3131527" y="95250"/>
                </a:moveTo>
                <a:lnTo>
                  <a:pt x="3093434" y="95250"/>
                </a:lnTo>
                <a:lnTo>
                  <a:pt x="3093396" y="93980"/>
                </a:lnTo>
                <a:lnTo>
                  <a:pt x="3093281" y="92710"/>
                </a:lnTo>
                <a:lnTo>
                  <a:pt x="3093184" y="91093"/>
                </a:lnTo>
                <a:lnTo>
                  <a:pt x="3093231" y="91439"/>
                </a:lnTo>
                <a:lnTo>
                  <a:pt x="3131375" y="91439"/>
                </a:lnTo>
                <a:lnTo>
                  <a:pt x="3131499" y="93980"/>
                </a:lnTo>
                <a:lnTo>
                  <a:pt x="3131527" y="95250"/>
                </a:lnTo>
                <a:close/>
              </a:path>
              <a:path w="3131820" h="511810">
                <a:moveTo>
                  <a:pt x="38086" y="94742"/>
                </a:moveTo>
                <a:lnTo>
                  <a:pt x="38106" y="93980"/>
                </a:lnTo>
                <a:lnTo>
                  <a:pt x="38086" y="94742"/>
                </a:lnTo>
                <a:close/>
              </a:path>
              <a:path w="3131820" h="511810">
                <a:moveTo>
                  <a:pt x="3093426" y="95122"/>
                </a:moveTo>
                <a:lnTo>
                  <a:pt x="3093358" y="93980"/>
                </a:lnTo>
                <a:lnTo>
                  <a:pt x="3093426" y="95122"/>
                </a:lnTo>
                <a:close/>
              </a:path>
              <a:path w="3131820" h="511810">
                <a:moveTo>
                  <a:pt x="38072" y="95250"/>
                </a:moveTo>
                <a:lnTo>
                  <a:pt x="38086" y="94742"/>
                </a:lnTo>
                <a:lnTo>
                  <a:pt x="38072" y="95250"/>
                </a:lnTo>
                <a:close/>
              </a:path>
              <a:path w="3131820" h="511810">
                <a:moveTo>
                  <a:pt x="3131585" y="414019"/>
                </a:moveTo>
                <a:lnTo>
                  <a:pt x="3093485" y="414019"/>
                </a:lnTo>
                <a:lnTo>
                  <a:pt x="3093497" y="412750"/>
                </a:lnTo>
                <a:lnTo>
                  <a:pt x="3093485" y="97789"/>
                </a:lnTo>
                <a:lnTo>
                  <a:pt x="3093426" y="95122"/>
                </a:lnTo>
                <a:lnTo>
                  <a:pt x="3093434" y="95250"/>
                </a:lnTo>
                <a:lnTo>
                  <a:pt x="3131527" y="95250"/>
                </a:lnTo>
                <a:lnTo>
                  <a:pt x="3131585" y="414019"/>
                </a:lnTo>
                <a:close/>
              </a:path>
              <a:path w="3131820" h="511810">
                <a:moveTo>
                  <a:pt x="38038" y="414019"/>
                </a:moveTo>
                <a:lnTo>
                  <a:pt x="38004" y="412750"/>
                </a:lnTo>
                <a:lnTo>
                  <a:pt x="38038" y="414019"/>
                </a:lnTo>
                <a:close/>
              </a:path>
              <a:path w="3131820" h="511810">
                <a:moveTo>
                  <a:pt x="3093485" y="413226"/>
                </a:moveTo>
                <a:lnTo>
                  <a:pt x="3093485" y="412750"/>
                </a:lnTo>
                <a:lnTo>
                  <a:pt x="3093485" y="413226"/>
                </a:lnTo>
                <a:close/>
              </a:path>
              <a:path w="3131820" h="511810">
                <a:moveTo>
                  <a:pt x="3131343" y="420369"/>
                </a:moveTo>
                <a:lnTo>
                  <a:pt x="3093129" y="420369"/>
                </a:lnTo>
                <a:lnTo>
                  <a:pt x="3093434" y="416560"/>
                </a:lnTo>
                <a:lnTo>
                  <a:pt x="3093485" y="413226"/>
                </a:lnTo>
                <a:lnTo>
                  <a:pt x="3093485" y="414019"/>
                </a:lnTo>
                <a:lnTo>
                  <a:pt x="3131585" y="414019"/>
                </a:lnTo>
                <a:lnTo>
                  <a:pt x="3131470" y="419099"/>
                </a:lnTo>
                <a:lnTo>
                  <a:pt x="3131343" y="420369"/>
                </a:lnTo>
                <a:close/>
              </a:path>
              <a:path w="3131820" h="511810">
                <a:moveTo>
                  <a:pt x="38428" y="420369"/>
                </a:moveTo>
                <a:lnTo>
                  <a:pt x="38258" y="419099"/>
                </a:lnTo>
                <a:lnTo>
                  <a:pt x="38428" y="420369"/>
                </a:lnTo>
                <a:close/>
              </a:path>
              <a:path w="3131820" h="511810">
                <a:moveTo>
                  <a:pt x="3131089" y="422910"/>
                </a:moveTo>
                <a:lnTo>
                  <a:pt x="3092723" y="422910"/>
                </a:lnTo>
                <a:lnTo>
                  <a:pt x="3093231" y="419099"/>
                </a:lnTo>
                <a:lnTo>
                  <a:pt x="3093129" y="420369"/>
                </a:lnTo>
                <a:lnTo>
                  <a:pt x="3131343" y="420369"/>
                </a:lnTo>
                <a:lnTo>
                  <a:pt x="3131089" y="422910"/>
                </a:lnTo>
                <a:close/>
              </a:path>
              <a:path w="3131820" h="511810">
                <a:moveTo>
                  <a:pt x="38847" y="422910"/>
                </a:moveTo>
                <a:lnTo>
                  <a:pt x="38614" y="421639"/>
                </a:lnTo>
                <a:lnTo>
                  <a:pt x="38847" y="422910"/>
                </a:lnTo>
                <a:close/>
              </a:path>
              <a:path w="3131820" h="511810">
                <a:moveTo>
                  <a:pt x="3130251" y="429260"/>
                </a:moveTo>
                <a:lnTo>
                  <a:pt x="3091491" y="429260"/>
                </a:lnTo>
                <a:lnTo>
                  <a:pt x="3092367" y="425450"/>
                </a:lnTo>
                <a:lnTo>
                  <a:pt x="3092176" y="425450"/>
                </a:lnTo>
                <a:lnTo>
                  <a:pt x="3092875" y="421639"/>
                </a:lnTo>
                <a:lnTo>
                  <a:pt x="3092723" y="422910"/>
                </a:lnTo>
                <a:lnTo>
                  <a:pt x="3131089" y="422910"/>
                </a:lnTo>
                <a:lnTo>
                  <a:pt x="3130467" y="427989"/>
                </a:lnTo>
                <a:lnTo>
                  <a:pt x="3130251" y="429260"/>
                </a:lnTo>
                <a:close/>
              </a:path>
              <a:path w="3131820" h="511810">
                <a:moveTo>
                  <a:pt x="40125" y="429260"/>
                </a:moveTo>
                <a:lnTo>
                  <a:pt x="39998" y="429260"/>
                </a:lnTo>
                <a:lnTo>
                  <a:pt x="39770" y="427989"/>
                </a:lnTo>
                <a:lnTo>
                  <a:pt x="40125" y="429260"/>
                </a:lnTo>
                <a:close/>
              </a:path>
              <a:path w="3131820" h="511810">
                <a:moveTo>
                  <a:pt x="3129819" y="431800"/>
                </a:moveTo>
                <a:lnTo>
                  <a:pt x="3090665" y="431800"/>
                </a:lnTo>
                <a:lnTo>
                  <a:pt x="3091719" y="427989"/>
                </a:lnTo>
                <a:lnTo>
                  <a:pt x="3091491" y="429260"/>
                </a:lnTo>
                <a:lnTo>
                  <a:pt x="3130251" y="429260"/>
                </a:lnTo>
                <a:lnTo>
                  <a:pt x="3129819" y="431800"/>
                </a:lnTo>
                <a:close/>
              </a:path>
              <a:path w="3131820" h="511810">
                <a:moveTo>
                  <a:pt x="40968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68" y="431800"/>
                </a:lnTo>
                <a:close/>
              </a:path>
              <a:path w="3131820" h="511810">
                <a:moveTo>
                  <a:pt x="3129327" y="434339"/>
                </a:moveTo>
                <a:lnTo>
                  <a:pt x="3089700" y="434339"/>
                </a:lnTo>
                <a:lnTo>
                  <a:pt x="3090945" y="430530"/>
                </a:lnTo>
                <a:lnTo>
                  <a:pt x="3090665" y="431800"/>
                </a:lnTo>
                <a:lnTo>
                  <a:pt x="3129819" y="431800"/>
                </a:lnTo>
                <a:lnTo>
                  <a:pt x="3129603" y="433069"/>
                </a:lnTo>
                <a:lnTo>
                  <a:pt x="3129327" y="434339"/>
                </a:lnTo>
                <a:close/>
              </a:path>
              <a:path w="3131820" h="511810">
                <a:moveTo>
                  <a:pt x="41941" y="434339"/>
                </a:moveTo>
                <a:lnTo>
                  <a:pt x="41789" y="434339"/>
                </a:lnTo>
                <a:lnTo>
                  <a:pt x="41471" y="433069"/>
                </a:lnTo>
                <a:lnTo>
                  <a:pt x="41941" y="434339"/>
                </a:lnTo>
                <a:close/>
              </a:path>
              <a:path w="3131820" h="511810">
                <a:moveTo>
                  <a:pt x="3124758" y="449580"/>
                </a:moveTo>
                <a:lnTo>
                  <a:pt x="3081318" y="449580"/>
                </a:lnTo>
                <a:lnTo>
                  <a:pt x="3083515" y="447039"/>
                </a:lnTo>
                <a:lnTo>
                  <a:pt x="3083007" y="447039"/>
                </a:lnTo>
                <a:lnTo>
                  <a:pt x="3085064" y="444500"/>
                </a:lnTo>
                <a:lnTo>
                  <a:pt x="3084582" y="444500"/>
                </a:lnTo>
                <a:lnTo>
                  <a:pt x="3086487" y="441960"/>
                </a:lnTo>
                <a:lnTo>
                  <a:pt x="3086042" y="441960"/>
                </a:lnTo>
                <a:lnTo>
                  <a:pt x="3087795" y="439419"/>
                </a:lnTo>
                <a:lnTo>
                  <a:pt x="3087389" y="439419"/>
                </a:lnTo>
                <a:lnTo>
                  <a:pt x="3088963" y="436880"/>
                </a:lnTo>
                <a:lnTo>
                  <a:pt x="3088608" y="436880"/>
                </a:lnTo>
                <a:lnTo>
                  <a:pt x="3090017" y="433069"/>
                </a:lnTo>
                <a:lnTo>
                  <a:pt x="3089700" y="434339"/>
                </a:lnTo>
                <a:lnTo>
                  <a:pt x="3129327" y="434339"/>
                </a:lnTo>
                <a:lnTo>
                  <a:pt x="3128498" y="438150"/>
                </a:lnTo>
                <a:lnTo>
                  <a:pt x="3127178" y="441960"/>
                </a:lnTo>
                <a:lnTo>
                  <a:pt x="3125641" y="447039"/>
                </a:lnTo>
                <a:lnTo>
                  <a:pt x="3124758" y="449580"/>
                </a:lnTo>
                <a:close/>
              </a:path>
              <a:path w="3131820" h="511810">
                <a:moveTo>
                  <a:pt x="50408" y="449580"/>
                </a:moveTo>
                <a:lnTo>
                  <a:pt x="50171" y="449580"/>
                </a:lnTo>
                <a:lnTo>
                  <a:pt x="49625" y="448310"/>
                </a:lnTo>
                <a:lnTo>
                  <a:pt x="50408" y="449580"/>
                </a:lnTo>
                <a:close/>
              </a:path>
              <a:path w="3131820" h="511810">
                <a:moveTo>
                  <a:pt x="3123876" y="452119"/>
                </a:moveTo>
                <a:lnTo>
                  <a:pt x="3079515" y="452119"/>
                </a:lnTo>
                <a:lnTo>
                  <a:pt x="3081864" y="448310"/>
                </a:lnTo>
                <a:lnTo>
                  <a:pt x="3081318" y="449580"/>
                </a:lnTo>
                <a:lnTo>
                  <a:pt x="3124758" y="449580"/>
                </a:lnTo>
                <a:lnTo>
                  <a:pt x="3123876" y="452119"/>
                </a:lnTo>
                <a:close/>
              </a:path>
              <a:path w="3131820" h="511810">
                <a:moveTo>
                  <a:pt x="52220" y="452119"/>
                </a:moveTo>
                <a:lnTo>
                  <a:pt x="51974" y="452119"/>
                </a:lnTo>
                <a:lnTo>
                  <a:pt x="51390" y="450850"/>
                </a:lnTo>
                <a:lnTo>
                  <a:pt x="52220" y="452119"/>
                </a:lnTo>
                <a:close/>
              </a:path>
              <a:path w="3131820" h="511810">
                <a:moveTo>
                  <a:pt x="3122563" y="454660"/>
                </a:moveTo>
                <a:lnTo>
                  <a:pt x="3077610" y="454660"/>
                </a:lnTo>
                <a:lnTo>
                  <a:pt x="3080099" y="450850"/>
                </a:lnTo>
                <a:lnTo>
                  <a:pt x="3079515" y="452119"/>
                </a:lnTo>
                <a:lnTo>
                  <a:pt x="3123876" y="452119"/>
                </a:lnTo>
                <a:lnTo>
                  <a:pt x="3122563" y="454660"/>
                </a:lnTo>
                <a:close/>
              </a:path>
              <a:path w="3131820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89"/>
                </a:lnTo>
                <a:lnTo>
                  <a:pt x="54578" y="454660"/>
                </a:lnTo>
                <a:close/>
              </a:path>
              <a:path w="3131820" h="511810">
                <a:moveTo>
                  <a:pt x="3120468" y="458469"/>
                </a:moveTo>
                <a:lnTo>
                  <a:pt x="3073507" y="458469"/>
                </a:lnTo>
                <a:lnTo>
                  <a:pt x="3076251" y="455930"/>
                </a:lnTo>
                <a:lnTo>
                  <a:pt x="3075603" y="455930"/>
                </a:lnTo>
                <a:lnTo>
                  <a:pt x="3078219" y="453389"/>
                </a:lnTo>
                <a:lnTo>
                  <a:pt x="3077610" y="454660"/>
                </a:lnTo>
                <a:lnTo>
                  <a:pt x="3122563" y="454660"/>
                </a:lnTo>
                <a:lnTo>
                  <a:pt x="3121907" y="455930"/>
                </a:lnTo>
                <a:lnTo>
                  <a:pt x="3120468" y="458469"/>
                </a:lnTo>
                <a:close/>
              </a:path>
              <a:path w="3131820" h="511810">
                <a:moveTo>
                  <a:pt x="58743" y="458469"/>
                </a:moveTo>
                <a:lnTo>
                  <a:pt x="57981" y="458469"/>
                </a:lnTo>
                <a:lnTo>
                  <a:pt x="57308" y="457200"/>
                </a:lnTo>
                <a:lnTo>
                  <a:pt x="58743" y="458469"/>
                </a:lnTo>
                <a:close/>
              </a:path>
              <a:path w="3131820" h="511810">
                <a:moveTo>
                  <a:pt x="3118567" y="462280"/>
                </a:moveTo>
                <a:lnTo>
                  <a:pt x="3069024" y="462280"/>
                </a:lnTo>
                <a:lnTo>
                  <a:pt x="3072009" y="459739"/>
                </a:lnTo>
                <a:lnTo>
                  <a:pt x="3071310" y="459739"/>
                </a:lnTo>
                <a:lnTo>
                  <a:pt x="3074181" y="457200"/>
                </a:lnTo>
                <a:lnTo>
                  <a:pt x="3073507" y="458469"/>
                </a:lnTo>
                <a:lnTo>
                  <a:pt x="3120468" y="458469"/>
                </a:lnTo>
                <a:lnTo>
                  <a:pt x="3119748" y="459739"/>
                </a:lnTo>
                <a:lnTo>
                  <a:pt x="3118567" y="462280"/>
                </a:lnTo>
                <a:close/>
              </a:path>
              <a:path w="3131820" h="511810">
                <a:moveTo>
                  <a:pt x="63277" y="462280"/>
                </a:moveTo>
                <a:lnTo>
                  <a:pt x="62464" y="462280"/>
                </a:lnTo>
                <a:lnTo>
                  <a:pt x="61728" y="461010"/>
                </a:lnTo>
                <a:lnTo>
                  <a:pt x="63277" y="462280"/>
                </a:lnTo>
                <a:close/>
              </a:path>
              <a:path w="3131820" h="511810">
                <a:moveTo>
                  <a:pt x="3111133" y="473710"/>
                </a:moveTo>
                <a:lnTo>
                  <a:pt x="3039205" y="473710"/>
                </a:lnTo>
                <a:lnTo>
                  <a:pt x="3043154" y="472439"/>
                </a:lnTo>
                <a:lnTo>
                  <a:pt x="3045174" y="472439"/>
                </a:lnTo>
                <a:lnTo>
                  <a:pt x="3048996" y="471169"/>
                </a:lnTo>
                <a:lnTo>
                  <a:pt x="3050914" y="471169"/>
                </a:lnTo>
                <a:lnTo>
                  <a:pt x="3054584" y="469900"/>
                </a:lnTo>
                <a:lnTo>
                  <a:pt x="3053708" y="469900"/>
                </a:lnTo>
                <a:lnTo>
                  <a:pt x="3057290" y="468630"/>
                </a:lnTo>
                <a:lnTo>
                  <a:pt x="3056439" y="468630"/>
                </a:lnTo>
                <a:lnTo>
                  <a:pt x="3059931" y="467360"/>
                </a:lnTo>
                <a:lnTo>
                  <a:pt x="3059093" y="467360"/>
                </a:lnTo>
                <a:lnTo>
                  <a:pt x="3062509" y="466089"/>
                </a:lnTo>
                <a:lnTo>
                  <a:pt x="3061696" y="466089"/>
                </a:lnTo>
                <a:lnTo>
                  <a:pt x="3064998" y="464819"/>
                </a:lnTo>
                <a:lnTo>
                  <a:pt x="3064211" y="464819"/>
                </a:lnTo>
                <a:lnTo>
                  <a:pt x="3067424" y="463550"/>
                </a:lnTo>
                <a:lnTo>
                  <a:pt x="3066662" y="463550"/>
                </a:lnTo>
                <a:lnTo>
                  <a:pt x="3069761" y="461010"/>
                </a:lnTo>
                <a:lnTo>
                  <a:pt x="3069024" y="462280"/>
                </a:lnTo>
                <a:lnTo>
                  <a:pt x="3118567" y="462280"/>
                </a:lnTo>
                <a:lnTo>
                  <a:pt x="3117386" y="464819"/>
                </a:lnTo>
                <a:lnTo>
                  <a:pt x="3114833" y="468630"/>
                </a:lnTo>
                <a:lnTo>
                  <a:pt x="3112103" y="472439"/>
                </a:lnTo>
                <a:lnTo>
                  <a:pt x="3111133" y="473710"/>
                </a:lnTo>
                <a:close/>
              </a:path>
              <a:path w="3131820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39"/>
                </a:lnTo>
                <a:lnTo>
                  <a:pt x="95345" y="473710"/>
                </a:lnTo>
                <a:close/>
              </a:path>
              <a:path w="3131820" h="511810">
                <a:moveTo>
                  <a:pt x="3039205" y="473710"/>
                </a:moveTo>
                <a:lnTo>
                  <a:pt x="3036157" y="473710"/>
                </a:lnTo>
                <a:lnTo>
                  <a:pt x="3040170" y="472439"/>
                </a:lnTo>
                <a:lnTo>
                  <a:pt x="3039205" y="473710"/>
                </a:lnTo>
                <a:close/>
              </a:path>
              <a:path w="3131820" h="511810">
                <a:moveTo>
                  <a:pt x="3038557" y="511810"/>
                </a:moveTo>
                <a:lnTo>
                  <a:pt x="92932" y="511810"/>
                </a:lnTo>
                <a:lnTo>
                  <a:pt x="87953" y="510539"/>
                </a:lnTo>
                <a:lnTo>
                  <a:pt x="3043535" y="510539"/>
                </a:lnTo>
                <a:lnTo>
                  <a:pt x="3038557" y="511810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01852" y="1552955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79" y="760476"/>
                </a:moveTo>
                <a:lnTo>
                  <a:pt x="0" y="411480"/>
                </a:lnTo>
                <a:lnTo>
                  <a:pt x="348995" y="0"/>
                </a:lnTo>
                <a:lnTo>
                  <a:pt x="760475" y="348996"/>
                </a:lnTo>
                <a:lnTo>
                  <a:pt x="411479" y="760476"/>
                </a:lnTo>
                <a:close/>
              </a:path>
            </a:pathLst>
          </a:custGeom>
          <a:solidFill>
            <a:srgbClr val="FC945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74826" y="1525714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25" y="814730"/>
                </a:moveTo>
                <a:lnTo>
                  <a:pt x="0" y="441312"/>
                </a:lnTo>
                <a:lnTo>
                  <a:pt x="373430" y="0"/>
                </a:lnTo>
                <a:lnTo>
                  <a:pt x="419703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19" y="424535"/>
                </a:lnTo>
                <a:lnTo>
                  <a:pt x="39154" y="424535"/>
                </a:lnTo>
                <a:lnTo>
                  <a:pt x="41401" y="451383"/>
                </a:lnTo>
                <a:lnTo>
                  <a:pt x="70883" y="451383"/>
                </a:lnTo>
                <a:lnTo>
                  <a:pt x="436839" y="761035"/>
                </a:lnTo>
                <a:lnTo>
                  <a:pt x="424535" y="775576"/>
                </a:lnTo>
                <a:lnTo>
                  <a:pt x="474455" y="775576"/>
                </a:lnTo>
                <a:lnTo>
                  <a:pt x="441325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7" y="377890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703" y="39154"/>
                </a:lnTo>
                <a:lnTo>
                  <a:pt x="802840" y="363347"/>
                </a:lnTo>
                <a:lnTo>
                  <a:pt x="773353" y="363347"/>
                </a:lnTo>
                <a:lnTo>
                  <a:pt x="761047" y="377890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7" y="377890"/>
                </a:lnTo>
                <a:lnTo>
                  <a:pt x="773353" y="363347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7" y="390194"/>
                </a:moveTo>
                <a:lnTo>
                  <a:pt x="775588" y="390194"/>
                </a:lnTo>
                <a:lnTo>
                  <a:pt x="773353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7" y="390194"/>
                </a:lnTo>
                <a:close/>
              </a:path>
              <a:path w="815339" h="815339">
                <a:moveTo>
                  <a:pt x="474455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5"/>
                </a:lnTo>
                <a:lnTo>
                  <a:pt x="761047" y="377890"/>
                </a:lnTo>
                <a:lnTo>
                  <a:pt x="775588" y="390194"/>
                </a:lnTo>
                <a:lnTo>
                  <a:pt x="800547" y="390194"/>
                </a:lnTo>
                <a:lnTo>
                  <a:pt x="474455" y="775576"/>
                </a:lnTo>
                <a:close/>
              </a:path>
              <a:path w="815339" h="815339">
                <a:moveTo>
                  <a:pt x="41401" y="451383"/>
                </a:moveTo>
                <a:lnTo>
                  <a:pt x="39154" y="424535"/>
                </a:lnTo>
                <a:lnTo>
                  <a:pt x="53702" y="436845"/>
                </a:lnTo>
                <a:lnTo>
                  <a:pt x="41401" y="451383"/>
                </a:lnTo>
                <a:close/>
              </a:path>
              <a:path w="815339" h="815339">
                <a:moveTo>
                  <a:pt x="53702" y="436845"/>
                </a:moveTo>
                <a:lnTo>
                  <a:pt x="39154" y="424535"/>
                </a:lnTo>
                <a:lnTo>
                  <a:pt x="64119" y="424535"/>
                </a:lnTo>
                <a:lnTo>
                  <a:pt x="53702" y="436845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401" y="451383"/>
                </a:lnTo>
                <a:lnTo>
                  <a:pt x="53702" y="436845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5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FFA68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301496" y="3326891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5">
                <a:moveTo>
                  <a:pt x="3014471" y="473963"/>
                </a:moveTo>
                <a:lnTo>
                  <a:pt x="77723" y="473963"/>
                </a:lnTo>
                <a:lnTo>
                  <a:pt x="47380" y="467823"/>
                </a:lnTo>
                <a:lnTo>
                  <a:pt x="22536" y="450889"/>
                </a:lnTo>
                <a:lnTo>
                  <a:pt x="5854" y="425681"/>
                </a:lnTo>
                <a:lnTo>
                  <a:pt x="0" y="394716"/>
                </a:lnTo>
                <a:lnTo>
                  <a:pt x="0" y="79248"/>
                </a:lnTo>
                <a:lnTo>
                  <a:pt x="5854" y="48389"/>
                </a:lnTo>
                <a:lnTo>
                  <a:pt x="22536" y="23217"/>
                </a:lnTo>
                <a:lnTo>
                  <a:pt x="47380" y="6247"/>
                </a:lnTo>
                <a:lnTo>
                  <a:pt x="77723" y="0"/>
                </a:lnTo>
                <a:lnTo>
                  <a:pt x="3014471" y="0"/>
                </a:lnTo>
                <a:lnTo>
                  <a:pt x="3044951" y="6247"/>
                </a:lnTo>
                <a:lnTo>
                  <a:pt x="3069997" y="23217"/>
                </a:lnTo>
                <a:lnTo>
                  <a:pt x="3087093" y="48389"/>
                </a:lnTo>
                <a:lnTo>
                  <a:pt x="3093719" y="79248"/>
                </a:lnTo>
                <a:lnTo>
                  <a:pt x="3093719" y="394716"/>
                </a:lnTo>
                <a:lnTo>
                  <a:pt x="3087093" y="425681"/>
                </a:lnTo>
                <a:lnTo>
                  <a:pt x="3069997" y="450889"/>
                </a:lnTo>
                <a:lnTo>
                  <a:pt x="3044951" y="467823"/>
                </a:lnTo>
                <a:lnTo>
                  <a:pt x="3014471" y="473963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281976" y="3307905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06" y="510539"/>
                </a:moveTo>
                <a:lnTo>
                  <a:pt x="83019" y="510539"/>
                </a:lnTo>
                <a:lnTo>
                  <a:pt x="73444" y="508000"/>
                </a:lnTo>
                <a:lnTo>
                  <a:pt x="59753" y="504189"/>
                </a:lnTo>
                <a:lnTo>
                  <a:pt x="55410" y="501650"/>
                </a:lnTo>
                <a:lnTo>
                  <a:pt x="51181" y="499110"/>
                </a:lnTo>
                <a:lnTo>
                  <a:pt x="47066" y="497839"/>
                </a:lnTo>
                <a:lnTo>
                  <a:pt x="43091" y="495300"/>
                </a:lnTo>
                <a:lnTo>
                  <a:pt x="39255" y="491489"/>
                </a:lnTo>
                <a:lnTo>
                  <a:pt x="35547" y="488950"/>
                </a:lnTo>
                <a:lnTo>
                  <a:pt x="31991" y="486410"/>
                </a:lnTo>
                <a:lnTo>
                  <a:pt x="28600" y="482600"/>
                </a:lnTo>
                <a:lnTo>
                  <a:pt x="25349" y="478789"/>
                </a:lnTo>
                <a:lnTo>
                  <a:pt x="22275" y="476250"/>
                </a:lnTo>
                <a:lnTo>
                  <a:pt x="19367" y="472439"/>
                </a:lnTo>
                <a:lnTo>
                  <a:pt x="16637" y="468629"/>
                </a:lnTo>
                <a:lnTo>
                  <a:pt x="14084" y="464820"/>
                </a:lnTo>
                <a:lnTo>
                  <a:pt x="11722" y="459739"/>
                </a:lnTo>
                <a:lnTo>
                  <a:pt x="9550" y="455929"/>
                </a:lnTo>
                <a:lnTo>
                  <a:pt x="7581" y="452120"/>
                </a:lnTo>
                <a:lnTo>
                  <a:pt x="5829" y="447039"/>
                </a:lnTo>
                <a:lnTo>
                  <a:pt x="4279" y="441960"/>
                </a:lnTo>
                <a:lnTo>
                  <a:pt x="2959" y="438150"/>
                </a:lnTo>
                <a:lnTo>
                  <a:pt x="1866" y="433070"/>
                </a:lnTo>
                <a:lnTo>
                  <a:pt x="1003" y="427989"/>
                </a:lnTo>
                <a:lnTo>
                  <a:pt x="381" y="422910"/>
                </a:lnTo>
                <a:lnTo>
                  <a:pt x="0" y="419100"/>
                </a:lnTo>
                <a:lnTo>
                  <a:pt x="0" y="92710"/>
                </a:lnTo>
                <a:lnTo>
                  <a:pt x="4279" y="68579"/>
                </a:lnTo>
                <a:lnTo>
                  <a:pt x="5829" y="63500"/>
                </a:lnTo>
                <a:lnTo>
                  <a:pt x="7581" y="59689"/>
                </a:lnTo>
                <a:lnTo>
                  <a:pt x="9550" y="54610"/>
                </a:lnTo>
                <a:lnTo>
                  <a:pt x="11722" y="50800"/>
                </a:lnTo>
                <a:lnTo>
                  <a:pt x="31991" y="25400"/>
                </a:lnTo>
                <a:lnTo>
                  <a:pt x="35547" y="21589"/>
                </a:lnTo>
                <a:lnTo>
                  <a:pt x="59753" y="7620"/>
                </a:lnTo>
                <a:lnTo>
                  <a:pt x="64223" y="5079"/>
                </a:lnTo>
                <a:lnTo>
                  <a:pt x="68783" y="3810"/>
                </a:lnTo>
                <a:lnTo>
                  <a:pt x="83019" y="0"/>
                </a:lnTo>
                <a:lnTo>
                  <a:pt x="3048406" y="0"/>
                </a:lnTo>
                <a:lnTo>
                  <a:pt x="3062655" y="3810"/>
                </a:lnTo>
                <a:lnTo>
                  <a:pt x="3067215" y="5079"/>
                </a:lnTo>
                <a:lnTo>
                  <a:pt x="3071672" y="7620"/>
                </a:lnTo>
                <a:lnTo>
                  <a:pt x="3076028" y="8889"/>
                </a:lnTo>
                <a:lnTo>
                  <a:pt x="3099447" y="25400"/>
                </a:lnTo>
                <a:lnTo>
                  <a:pt x="3102838" y="27939"/>
                </a:lnTo>
                <a:lnTo>
                  <a:pt x="3106089" y="31750"/>
                </a:lnTo>
                <a:lnTo>
                  <a:pt x="3109163" y="35560"/>
                </a:lnTo>
                <a:lnTo>
                  <a:pt x="3110132" y="36829"/>
                </a:lnTo>
                <a:lnTo>
                  <a:pt x="98412" y="36829"/>
                </a:lnTo>
                <a:lnTo>
                  <a:pt x="94348" y="38100"/>
                </a:lnTo>
                <a:lnTo>
                  <a:pt x="86296" y="38100"/>
                </a:lnTo>
                <a:lnTo>
                  <a:pt x="82473" y="39370"/>
                </a:lnTo>
                <a:lnTo>
                  <a:pt x="83388" y="39370"/>
                </a:lnTo>
                <a:lnTo>
                  <a:pt x="79641" y="40639"/>
                </a:lnTo>
                <a:lnTo>
                  <a:pt x="77762" y="40639"/>
                </a:lnTo>
                <a:lnTo>
                  <a:pt x="74168" y="41910"/>
                </a:lnTo>
                <a:lnTo>
                  <a:pt x="75031" y="41910"/>
                </a:lnTo>
                <a:lnTo>
                  <a:pt x="71526" y="43179"/>
                </a:lnTo>
                <a:lnTo>
                  <a:pt x="72364" y="43179"/>
                </a:lnTo>
                <a:lnTo>
                  <a:pt x="68961" y="44450"/>
                </a:lnTo>
                <a:lnTo>
                  <a:pt x="69773" y="44450"/>
                </a:lnTo>
                <a:lnTo>
                  <a:pt x="68116" y="45720"/>
                </a:lnTo>
                <a:lnTo>
                  <a:pt x="67246" y="45720"/>
                </a:lnTo>
                <a:lnTo>
                  <a:pt x="65646" y="46989"/>
                </a:lnTo>
                <a:lnTo>
                  <a:pt x="64795" y="46989"/>
                </a:lnTo>
                <a:lnTo>
                  <a:pt x="61709" y="49529"/>
                </a:lnTo>
                <a:lnTo>
                  <a:pt x="62433" y="49529"/>
                </a:lnTo>
                <a:lnTo>
                  <a:pt x="60940" y="50800"/>
                </a:lnTo>
                <a:lnTo>
                  <a:pt x="60147" y="50800"/>
                </a:lnTo>
                <a:lnTo>
                  <a:pt x="57289" y="53339"/>
                </a:lnTo>
                <a:lnTo>
                  <a:pt x="57962" y="53339"/>
                </a:lnTo>
                <a:lnTo>
                  <a:pt x="56591" y="54610"/>
                </a:lnTo>
                <a:lnTo>
                  <a:pt x="55854" y="54610"/>
                </a:lnTo>
                <a:lnTo>
                  <a:pt x="53238" y="57150"/>
                </a:lnTo>
                <a:lnTo>
                  <a:pt x="53848" y="57150"/>
                </a:lnTo>
                <a:lnTo>
                  <a:pt x="52609" y="58420"/>
                </a:lnTo>
                <a:lnTo>
                  <a:pt x="51943" y="58420"/>
                </a:lnTo>
                <a:lnTo>
                  <a:pt x="50385" y="60960"/>
                </a:lnTo>
                <a:lnTo>
                  <a:pt x="50152" y="60960"/>
                </a:lnTo>
                <a:lnTo>
                  <a:pt x="48679" y="63500"/>
                </a:lnTo>
                <a:lnTo>
                  <a:pt x="48463" y="63500"/>
                </a:lnTo>
                <a:lnTo>
                  <a:pt x="47091" y="66039"/>
                </a:lnTo>
                <a:lnTo>
                  <a:pt x="46875" y="66039"/>
                </a:lnTo>
                <a:lnTo>
                  <a:pt x="45614" y="68579"/>
                </a:lnTo>
                <a:lnTo>
                  <a:pt x="45415" y="68579"/>
                </a:lnTo>
                <a:lnTo>
                  <a:pt x="44255" y="71120"/>
                </a:lnTo>
                <a:lnTo>
                  <a:pt x="44081" y="71120"/>
                </a:lnTo>
                <a:lnTo>
                  <a:pt x="43023" y="73660"/>
                </a:lnTo>
                <a:lnTo>
                  <a:pt x="42862" y="73660"/>
                </a:lnTo>
                <a:lnTo>
                  <a:pt x="41914" y="76200"/>
                </a:lnTo>
                <a:lnTo>
                  <a:pt x="41770" y="76200"/>
                </a:lnTo>
                <a:lnTo>
                  <a:pt x="40940" y="78739"/>
                </a:lnTo>
                <a:lnTo>
                  <a:pt x="40805" y="78739"/>
                </a:lnTo>
                <a:lnTo>
                  <a:pt x="39738" y="82550"/>
                </a:lnTo>
                <a:lnTo>
                  <a:pt x="39979" y="82550"/>
                </a:lnTo>
                <a:lnTo>
                  <a:pt x="39386" y="85089"/>
                </a:lnTo>
                <a:lnTo>
                  <a:pt x="38823" y="87629"/>
                </a:lnTo>
                <a:lnTo>
                  <a:pt x="38404" y="90170"/>
                </a:lnTo>
                <a:lnTo>
                  <a:pt x="38176" y="92710"/>
                </a:lnTo>
                <a:lnTo>
                  <a:pt x="38074" y="93979"/>
                </a:lnTo>
                <a:lnTo>
                  <a:pt x="38040" y="95250"/>
                </a:lnTo>
                <a:lnTo>
                  <a:pt x="38006" y="414020"/>
                </a:lnTo>
                <a:lnTo>
                  <a:pt x="38023" y="416560"/>
                </a:lnTo>
                <a:lnTo>
                  <a:pt x="38328" y="420370"/>
                </a:lnTo>
                <a:lnTo>
                  <a:pt x="38734" y="422910"/>
                </a:lnTo>
                <a:lnTo>
                  <a:pt x="39281" y="425450"/>
                </a:lnTo>
                <a:lnTo>
                  <a:pt x="39090" y="425450"/>
                </a:lnTo>
                <a:lnTo>
                  <a:pt x="39979" y="429260"/>
                </a:lnTo>
                <a:lnTo>
                  <a:pt x="40805" y="431800"/>
                </a:lnTo>
                <a:lnTo>
                  <a:pt x="40940" y="431800"/>
                </a:lnTo>
                <a:lnTo>
                  <a:pt x="41770" y="434339"/>
                </a:lnTo>
                <a:lnTo>
                  <a:pt x="41914" y="434339"/>
                </a:lnTo>
                <a:lnTo>
                  <a:pt x="42862" y="436879"/>
                </a:lnTo>
                <a:lnTo>
                  <a:pt x="42494" y="436879"/>
                </a:lnTo>
                <a:lnTo>
                  <a:pt x="44081" y="439420"/>
                </a:lnTo>
                <a:lnTo>
                  <a:pt x="43675" y="439420"/>
                </a:lnTo>
                <a:lnTo>
                  <a:pt x="45415" y="441960"/>
                </a:lnTo>
                <a:lnTo>
                  <a:pt x="44983" y="441960"/>
                </a:lnTo>
                <a:lnTo>
                  <a:pt x="46875" y="444500"/>
                </a:lnTo>
                <a:lnTo>
                  <a:pt x="46405" y="444500"/>
                </a:lnTo>
                <a:lnTo>
                  <a:pt x="48463" y="447039"/>
                </a:lnTo>
                <a:lnTo>
                  <a:pt x="47942" y="447039"/>
                </a:lnTo>
                <a:lnTo>
                  <a:pt x="50152" y="449579"/>
                </a:lnTo>
                <a:lnTo>
                  <a:pt x="50385" y="449579"/>
                </a:lnTo>
                <a:lnTo>
                  <a:pt x="51943" y="452120"/>
                </a:lnTo>
                <a:lnTo>
                  <a:pt x="52197" y="452120"/>
                </a:lnTo>
                <a:lnTo>
                  <a:pt x="53848" y="454660"/>
                </a:lnTo>
                <a:lnTo>
                  <a:pt x="54546" y="454660"/>
                </a:lnTo>
                <a:lnTo>
                  <a:pt x="55854" y="455929"/>
                </a:lnTo>
                <a:lnTo>
                  <a:pt x="55219" y="455929"/>
                </a:lnTo>
                <a:lnTo>
                  <a:pt x="57962" y="458470"/>
                </a:lnTo>
                <a:lnTo>
                  <a:pt x="58718" y="458470"/>
                </a:lnTo>
                <a:lnTo>
                  <a:pt x="60147" y="459739"/>
                </a:lnTo>
                <a:lnTo>
                  <a:pt x="59448" y="459739"/>
                </a:lnTo>
                <a:lnTo>
                  <a:pt x="62433" y="462279"/>
                </a:lnTo>
                <a:lnTo>
                  <a:pt x="63252" y="462279"/>
                </a:lnTo>
                <a:lnTo>
                  <a:pt x="64795" y="463550"/>
                </a:lnTo>
                <a:lnTo>
                  <a:pt x="64046" y="463550"/>
                </a:lnTo>
                <a:lnTo>
                  <a:pt x="67246" y="464820"/>
                </a:lnTo>
                <a:lnTo>
                  <a:pt x="66459" y="464820"/>
                </a:lnTo>
                <a:lnTo>
                  <a:pt x="69773" y="466089"/>
                </a:lnTo>
                <a:lnTo>
                  <a:pt x="68961" y="466089"/>
                </a:lnTo>
                <a:lnTo>
                  <a:pt x="72364" y="467360"/>
                </a:lnTo>
                <a:lnTo>
                  <a:pt x="71526" y="467360"/>
                </a:lnTo>
                <a:lnTo>
                  <a:pt x="75031" y="468629"/>
                </a:lnTo>
                <a:lnTo>
                  <a:pt x="74168" y="468629"/>
                </a:lnTo>
                <a:lnTo>
                  <a:pt x="77762" y="469900"/>
                </a:lnTo>
                <a:lnTo>
                  <a:pt x="76873" y="469900"/>
                </a:lnTo>
                <a:lnTo>
                  <a:pt x="80543" y="471170"/>
                </a:lnTo>
                <a:lnTo>
                  <a:pt x="82473" y="471170"/>
                </a:lnTo>
                <a:lnTo>
                  <a:pt x="86296" y="472439"/>
                </a:lnTo>
                <a:lnTo>
                  <a:pt x="88303" y="472439"/>
                </a:lnTo>
                <a:lnTo>
                  <a:pt x="92252" y="473710"/>
                </a:lnTo>
                <a:lnTo>
                  <a:pt x="3111102" y="473710"/>
                </a:lnTo>
                <a:lnTo>
                  <a:pt x="3109163" y="476250"/>
                </a:lnTo>
                <a:lnTo>
                  <a:pt x="3106089" y="478789"/>
                </a:lnTo>
                <a:lnTo>
                  <a:pt x="3102838" y="482600"/>
                </a:lnTo>
                <a:lnTo>
                  <a:pt x="3099447" y="486410"/>
                </a:lnTo>
                <a:lnTo>
                  <a:pt x="3095891" y="488950"/>
                </a:lnTo>
                <a:lnTo>
                  <a:pt x="3092183" y="491489"/>
                </a:lnTo>
                <a:lnTo>
                  <a:pt x="3088347" y="495300"/>
                </a:lnTo>
                <a:lnTo>
                  <a:pt x="3084360" y="497839"/>
                </a:lnTo>
                <a:lnTo>
                  <a:pt x="3080258" y="499110"/>
                </a:lnTo>
                <a:lnTo>
                  <a:pt x="3076028" y="501650"/>
                </a:lnTo>
                <a:lnTo>
                  <a:pt x="3071672" y="504189"/>
                </a:lnTo>
                <a:lnTo>
                  <a:pt x="3062655" y="506729"/>
                </a:lnTo>
                <a:lnTo>
                  <a:pt x="3048406" y="510539"/>
                </a:lnTo>
                <a:close/>
              </a:path>
              <a:path w="3131820" h="511810">
                <a:moveTo>
                  <a:pt x="3033509" y="38100"/>
                </a:moveTo>
                <a:lnTo>
                  <a:pt x="97929" y="38100"/>
                </a:lnTo>
                <a:lnTo>
                  <a:pt x="98412" y="36829"/>
                </a:lnTo>
                <a:lnTo>
                  <a:pt x="3033026" y="36829"/>
                </a:lnTo>
                <a:lnTo>
                  <a:pt x="3033509" y="38100"/>
                </a:lnTo>
                <a:close/>
              </a:path>
              <a:path w="3131820" h="511810">
                <a:moveTo>
                  <a:pt x="3064979" y="46989"/>
                </a:moveTo>
                <a:lnTo>
                  <a:pt x="3061665" y="44450"/>
                </a:lnTo>
                <a:lnTo>
                  <a:pt x="3062478" y="44450"/>
                </a:lnTo>
                <a:lnTo>
                  <a:pt x="3059074" y="43179"/>
                </a:lnTo>
                <a:lnTo>
                  <a:pt x="3059912" y="43179"/>
                </a:lnTo>
                <a:lnTo>
                  <a:pt x="3056407" y="41910"/>
                </a:lnTo>
                <a:lnTo>
                  <a:pt x="3057271" y="41910"/>
                </a:lnTo>
                <a:lnTo>
                  <a:pt x="3053676" y="40639"/>
                </a:lnTo>
                <a:lnTo>
                  <a:pt x="3051797" y="40639"/>
                </a:lnTo>
                <a:lnTo>
                  <a:pt x="3048038" y="39370"/>
                </a:lnTo>
                <a:lnTo>
                  <a:pt x="3048965" y="39370"/>
                </a:lnTo>
                <a:lnTo>
                  <a:pt x="3045142" y="38100"/>
                </a:lnTo>
                <a:lnTo>
                  <a:pt x="3037090" y="38100"/>
                </a:lnTo>
                <a:lnTo>
                  <a:pt x="3033026" y="36829"/>
                </a:lnTo>
                <a:lnTo>
                  <a:pt x="3110132" y="36829"/>
                </a:lnTo>
                <a:lnTo>
                  <a:pt x="3112071" y="39370"/>
                </a:lnTo>
                <a:lnTo>
                  <a:pt x="3114802" y="43179"/>
                </a:lnTo>
                <a:lnTo>
                  <a:pt x="3116503" y="45720"/>
                </a:lnTo>
                <a:lnTo>
                  <a:pt x="3064192" y="45720"/>
                </a:lnTo>
                <a:lnTo>
                  <a:pt x="3064979" y="46989"/>
                </a:lnTo>
                <a:close/>
              </a:path>
              <a:path w="3131820" h="511810">
                <a:moveTo>
                  <a:pt x="85356" y="39370"/>
                </a:moveTo>
                <a:lnTo>
                  <a:pt x="86296" y="38100"/>
                </a:lnTo>
                <a:lnTo>
                  <a:pt x="89255" y="38100"/>
                </a:lnTo>
                <a:lnTo>
                  <a:pt x="85356" y="39370"/>
                </a:lnTo>
                <a:close/>
              </a:path>
              <a:path w="3131820" h="511810">
                <a:moveTo>
                  <a:pt x="3046082" y="39370"/>
                </a:moveTo>
                <a:lnTo>
                  <a:pt x="3042183" y="38100"/>
                </a:lnTo>
                <a:lnTo>
                  <a:pt x="3045142" y="38100"/>
                </a:lnTo>
                <a:lnTo>
                  <a:pt x="3046082" y="39370"/>
                </a:lnTo>
                <a:close/>
              </a:path>
              <a:path w="3131820" h="511810">
                <a:moveTo>
                  <a:pt x="66459" y="46989"/>
                </a:moveTo>
                <a:lnTo>
                  <a:pt x="67246" y="45720"/>
                </a:lnTo>
                <a:lnTo>
                  <a:pt x="68116" y="45720"/>
                </a:lnTo>
                <a:lnTo>
                  <a:pt x="66459" y="46989"/>
                </a:lnTo>
                <a:close/>
              </a:path>
              <a:path w="3131820" h="511810">
                <a:moveTo>
                  <a:pt x="3067392" y="48260"/>
                </a:moveTo>
                <a:lnTo>
                  <a:pt x="3064192" y="45720"/>
                </a:lnTo>
                <a:lnTo>
                  <a:pt x="3116503" y="45720"/>
                </a:lnTo>
                <a:lnTo>
                  <a:pt x="3117354" y="46989"/>
                </a:lnTo>
                <a:lnTo>
                  <a:pt x="3066630" y="46989"/>
                </a:lnTo>
                <a:lnTo>
                  <a:pt x="3067392" y="48260"/>
                </a:lnTo>
                <a:close/>
              </a:path>
              <a:path w="3131820" h="511810">
                <a:moveTo>
                  <a:pt x="64046" y="48260"/>
                </a:moveTo>
                <a:lnTo>
                  <a:pt x="64795" y="46989"/>
                </a:lnTo>
                <a:lnTo>
                  <a:pt x="65646" y="46989"/>
                </a:lnTo>
                <a:lnTo>
                  <a:pt x="64046" y="48260"/>
                </a:lnTo>
                <a:close/>
              </a:path>
              <a:path w="3131820" h="511810">
                <a:moveTo>
                  <a:pt x="3071990" y="52070"/>
                </a:moveTo>
                <a:lnTo>
                  <a:pt x="3069005" y="49529"/>
                </a:lnTo>
                <a:lnTo>
                  <a:pt x="3069729" y="49529"/>
                </a:lnTo>
                <a:lnTo>
                  <a:pt x="3066630" y="46989"/>
                </a:lnTo>
                <a:lnTo>
                  <a:pt x="3117354" y="46989"/>
                </a:lnTo>
                <a:lnTo>
                  <a:pt x="3119716" y="50800"/>
                </a:lnTo>
                <a:lnTo>
                  <a:pt x="3071291" y="50800"/>
                </a:lnTo>
                <a:lnTo>
                  <a:pt x="3071990" y="52070"/>
                </a:lnTo>
                <a:close/>
              </a:path>
              <a:path w="3131820" h="511810">
                <a:moveTo>
                  <a:pt x="59448" y="52070"/>
                </a:moveTo>
                <a:lnTo>
                  <a:pt x="60147" y="50800"/>
                </a:lnTo>
                <a:lnTo>
                  <a:pt x="60940" y="50800"/>
                </a:lnTo>
                <a:lnTo>
                  <a:pt x="59448" y="52070"/>
                </a:lnTo>
                <a:close/>
              </a:path>
              <a:path w="3131820" h="511810">
                <a:moveTo>
                  <a:pt x="3076219" y="55879"/>
                </a:moveTo>
                <a:lnTo>
                  <a:pt x="3073476" y="53339"/>
                </a:lnTo>
                <a:lnTo>
                  <a:pt x="3074149" y="53339"/>
                </a:lnTo>
                <a:lnTo>
                  <a:pt x="3071291" y="50800"/>
                </a:lnTo>
                <a:lnTo>
                  <a:pt x="3119716" y="50800"/>
                </a:lnTo>
                <a:lnTo>
                  <a:pt x="3121888" y="54610"/>
                </a:lnTo>
                <a:lnTo>
                  <a:pt x="3075584" y="54610"/>
                </a:lnTo>
                <a:lnTo>
                  <a:pt x="3076219" y="55879"/>
                </a:lnTo>
                <a:close/>
              </a:path>
              <a:path w="3131820" h="511810">
                <a:moveTo>
                  <a:pt x="55219" y="55879"/>
                </a:moveTo>
                <a:lnTo>
                  <a:pt x="55854" y="54610"/>
                </a:lnTo>
                <a:lnTo>
                  <a:pt x="56591" y="54610"/>
                </a:lnTo>
                <a:lnTo>
                  <a:pt x="55219" y="55879"/>
                </a:lnTo>
                <a:close/>
              </a:path>
              <a:path w="3131820" h="511810">
                <a:moveTo>
                  <a:pt x="3080067" y="59689"/>
                </a:moveTo>
                <a:lnTo>
                  <a:pt x="3077591" y="57150"/>
                </a:lnTo>
                <a:lnTo>
                  <a:pt x="3078200" y="57150"/>
                </a:lnTo>
                <a:lnTo>
                  <a:pt x="3075584" y="54610"/>
                </a:lnTo>
                <a:lnTo>
                  <a:pt x="3121888" y="54610"/>
                </a:lnTo>
                <a:lnTo>
                  <a:pt x="3123364" y="58420"/>
                </a:lnTo>
                <a:lnTo>
                  <a:pt x="3079496" y="58420"/>
                </a:lnTo>
                <a:lnTo>
                  <a:pt x="3080067" y="59689"/>
                </a:lnTo>
                <a:close/>
              </a:path>
              <a:path w="3131820" h="511810">
                <a:moveTo>
                  <a:pt x="51371" y="59689"/>
                </a:moveTo>
                <a:lnTo>
                  <a:pt x="51943" y="58420"/>
                </a:lnTo>
                <a:lnTo>
                  <a:pt x="52609" y="58420"/>
                </a:lnTo>
                <a:lnTo>
                  <a:pt x="51371" y="59689"/>
                </a:lnTo>
                <a:close/>
              </a:path>
              <a:path w="3131820" h="511810">
                <a:moveTo>
                  <a:pt x="3081832" y="62229"/>
                </a:moveTo>
                <a:lnTo>
                  <a:pt x="3079496" y="58420"/>
                </a:lnTo>
                <a:lnTo>
                  <a:pt x="3123364" y="58420"/>
                </a:lnTo>
                <a:lnTo>
                  <a:pt x="3123857" y="59689"/>
                </a:lnTo>
                <a:lnTo>
                  <a:pt x="3124441" y="60960"/>
                </a:lnTo>
                <a:lnTo>
                  <a:pt x="3081286" y="60960"/>
                </a:lnTo>
                <a:lnTo>
                  <a:pt x="3081832" y="62229"/>
                </a:lnTo>
                <a:close/>
              </a:path>
              <a:path w="3131820" h="511810">
                <a:moveTo>
                  <a:pt x="49606" y="62229"/>
                </a:moveTo>
                <a:lnTo>
                  <a:pt x="50152" y="60960"/>
                </a:lnTo>
                <a:lnTo>
                  <a:pt x="50385" y="60960"/>
                </a:lnTo>
                <a:lnTo>
                  <a:pt x="49606" y="62229"/>
                </a:lnTo>
                <a:close/>
              </a:path>
              <a:path w="3131820" h="511810">
                <a:moveTo>
                  <a:pt x="3083496" y="64770"/>
                </a:moveTo>
                <a:lnTo>
                  <a:pt x="3081286" y="60960"/>
                </a:lnTo>
                <a:lnTo>
                  <a:pt x="3124441" y="60960"/>
                </a:lnTo>
                <a:lnTo>
                  <a:pt x="3125609" y="63500"/>
                </a:lnTo>
                <a:lnTo>
                  <a:pt x="3082975" y="63500"/>
                </a:lnTo>
                <a:lnTo>
                  <a:pt x="3083496" y="64770"/>
                </a:lnTo>
                <a:close/>
              </a:path>
              <a:path w="3131820" h="511810">
                <a:moveTo>
                  <a:pt x="47942" y="64770"/>
                </a:moveTo>
                <a:lnTo>
                  <a:pt x="48463" y="63500"/>
                </a:lnTo>
                <a:lnTo>
                  <a:pt x="48679" y="63500"/>
                </a:lnTo>
                <a:lnTo>
                  <a:pt x="47942" y="64770"/>
                </a:lnTo>
                <a:close/>
              </a:path>
              <a:path w="3131820" h="511810">
                <a:moveTo>
                  <a:pt x="3085033" y="67310"/>
                </a:moveTo>
                <a:lnTo>
                  <a:pt x="3082975" y="63500"/>
                </a:lnTo>
                <a:lnTo>
                  <a:pt x="3125609" y="63500"/>
                </a:lnTo>
                <a:lnTo>
                  <a:pt x="3126384" y="66039"/>
                </a:lnTo>
                <a:lnTo>
                  <a:pt x="3084563" y="66039"/>
                </a:lnTo>
                <a:lnTo>
                  <a:pt x="3085033" y="67310"/>
                </a:lnTo>
                <a:close/>
              </a:path>
              <a:path w="3131820" h="511810">
                <a:moveTo>
                  <a:pt x="46405" y="67310"/>
                </a:moveTo>
                <a:lnTo>
                  <a:pt x="46875" y="66039"/>
                </a:lnTo>
                <a:lnTo>
                  <a:pt x="47091" y="66039"/>
                </a:lnTo>
                <a:lnTo>
                  <a:pt x="46405" y="67310"/>
                </a:lnTo>
                <a:close/>
              </a:path>
              <a:path w="3131820" h="511810">
                <a:moveTo>
                  <a:pt x="3086455" y="69850"/>
                </a:moveTo>
                <a:lnTo>
                  <a:pt x="3084563" y="66039"/>
                </a:lnTo>
                <a:lnTo>
                  <a:pt x="3126384" y="66039"/>
                </a:lnTo>
                <a:lnTo>
                  <a:pt x="3127159" y="68579"/>
                </a:lnTo>
                <a:lnTo>
                  <a:pt x="3086023" y="68579"/>
                </a:lnTo>
                <a:lnTo>
                  <a:pt x="3086455" y="69850"/>
                </a:lnTo>
                <a:close/>
              </a:path>
              <a:path w="3131820" h="511810">
                <a:moveTo>
                  <a:pt x="44983" y="69850"/>
                </a:moveTo>
                <a:lnTo>
                  <a:pt x="45415" y="68579"/>
                </a:lnTo>
                <a:lnTo>
                  <a:pt x="45614" y="68579"/>
                </a:lnTo>
                <a:lnTo>
                  <a:pt x="44983" y="69850"/>
                </a:lnTo>
                <a:close/>
              </a:path>
              <a:path w="3131820" h="511810">
                <a:moveTo>
                  <a:pt x="3087763" y="72389"/>
                </a:moveTo>
                <a:lnTo>
                  <a:pt x="3086023" y="68579"/>
                </a:lnTo>
                <a:lnTo>
                  <a:pt x="3127159" y="68579"/>
                </a:lnTo>
                <a:lnTo>
                  <a:pt x="3128039" y="71120"/>
                </a:lnTo>
                <a:lnTo>
                  <a:pt x="3087357" y="71120"/>
                </a:lnTo>
                <a:lnTo>
                  <a:pt x="3087763" y="72389"/>
                </a:lnTo>
                <a:close/>
              </a:path>
              <a:path w="3131820" h="511810">
                <a:moveTo>
                  <a:pt x="43675" y="72389"/>
                </a:moveTo>
                <a:lnTo>
                  <a:pt x="44081" y="71120"/>
                </a:lnTo>
                <a:lnTo>
                  <a:pt x="44255" y="71120"/>
                </a:lnTo>
                <a:lnTo>
                  <a:pt x="43675" y="72389"/>
                </a:lnTo>
                <a:close/>
              </a:path>
              <a:path w="3131820" h="511810">
                <a:moveTo>
                  <a:pt x="3088944" y="74929"/>
                </a:moveTo>
                <a:lnTo>
                  <a:pt x="3087357" y="71120"/>
                </a:lnTo>
                <a:lnTo>
                  <a:pt x="3128039" y="71120"/>
                </a:lnTo>
                <a:lnTo>
                  <a:pt x="3128479" y="72389"/>
                </a:lnTo>
                <a:lnTo>
                  <a:pt x="3128752" y="73660"/>
                </a:lnTo>
                <a:lnTo>
                  <a:pt x="3088576" y="73660"/>
                </a:lnTo>
                <a:lnTo>
                  <a:pt x="3088944" y="74929"/>
                </a:lnTo>
                <a:close/>
              </a:path>
              <a:path w="3131820" h="511810">
                <a:moveTo>
                  <a:pt x="42494" y="74929"/>
                </a:moveTo>
                <a:lnTo>
                  <a:pt x="42862" y="73660"/>
                </a:lnTo>
                <a:lnTo>
                  <a:pt x="43023" y="73660"/>
                </a:lnTo>
                <a:lnTo>
                  <a:pt x="42494" y="74929"/>
                </a:lnTo>
                <a:close/>
              </a:path>
              <a:path w="3131820" h="511810">
                <a:moveTo>
                  <a:pt x="3089998" y="77470"/>
                </a:moveTo>
                <a:lnTo>
                  <a:pt x="3088576" y="73660"/>
                </a:lnTo>
                <a:lnTo>
                  <a:pt x="3128752" y="73660"/>
                </a:lnTo>
                <a:lnTo>
                  <a:pt x="3129299" y="76200"/>
                </a:lnTo>
                <a:lnTo>
                  <a:pt x="3089668" y="76200"/>
                </a:lnTo>
                <a:lnTo>
                  <a:pt x="3089998" y="77470"/>
                </a:lnTo>
                <a:close/>
              </a:path>
              <a:path w="3131820" h="511810">
                <a:moveTo>
                  <a:pt x="41440" y="77470"/>
                </a:moveTo>
                <a:lnTo>
                  <a:pt x="41770" y="76200"/>
                </a:lnTo>
                <a:lnTo>
                  <a:pt x="41914" y="76200"/>
                </a:lnTo>
                <a:lnTo>
                  <a:pt x="41440" y="77470"/>
                </a:lnTo>
                <a:close/>
              </a:path>
              <a:path w="3131820" h="511810">
                <a:moveTo>
                  <a:pt x="3090913" y="80010"/>
                </a:moveTo>
                <a:lnTo>
                  <a:pt x="3089668" y="76200"/>
                </a:lnTo>
                <a:lnTo>
                  <a:pt x="3129299" y="76200"/>
                </a:lnTo>
                <a:lnTo>
                  <a:pt x="3129572" y="77470"/>
                </a:lnTo>
                <a:lnTo>
                  <a:pt x="3129788" y="78739"/>
                </a:lnTo>
                <a:lnTo>
                  <a:pt x="3090633" y="78739"/>
                </a:lnTo>
                <a:lnTo>
                  <a:pt x="3090913" y="80010"/>
                </a:lnTo>
                <a:close/>
              </a:path>
              <a:path w="3131820" h="511810">
                <a:moveTo>
                  <a:pt x="40525" y="80010"/>
                </a:moveTo>
                <a:lnTo>
                  <a:pt x="40805" y="78739"/>
                </a:lnTo>
                <a:lnTo>
                  <a:pt x="40940" y="78739"/>
                </a:lnTo>
                <a:lnTo>
                  <a:pt x="40525" y="80010"/>
                </a:lnTo>
                <a:close/>
              </a:path>
              <a:path w="3131820" h="511810">
                <a:moveTo>
                  <a:pt x="3131343" y="91439"/>
                </a:moveTo>
                <a:lnTo>
                  <a:pt x="3093199" y="91439"/>
                </a:lnTo>
                <a:lnTo>
                  <a:pt x="3093110" y="90170"/>
                </a:lnTo>
                <a:lnTo>
                  <a:pt x="3092704" y="87629"/>
                </a:lnTo>
                <a:lnTo>
                  <a:pt x="3092145" y="85089"/>
                </a:lnTo>
                <a:lnTo>
                  <a:pt x="3091459" y="82550"/>
                </a:lnTo>
                <a:lnTo>
                  <a:pt x="3091700" y="82550"/>
                </a:lnTo>
                <a:lnTo>
                  <a:pt x="3090633" y="78739"/>
                </a:lnTo>
                <a:lnTo>
                  <a:pt x="3129788" y="78739"/>
                </a:lnTo>
                <a:lnTo>
                  <a:pt x="3130435" y="82550"/>
                </a:lnTo>
                <a:lnTo>
                  <a:pt x="3131058" y="87629"/>
                </a:lnTo>
                <a:lnTo>
                  <a:pt x="3131343" y="91439"/>
                </a:lnTo>
                <a:close/>
              </a:path>
              <a:path w="3131820" h="511810">
                <a:moveTo>
                  <a:pt x="39090" y="86360"/>
                </a:moveTo>
                <a:lnTo>
                  <a:pt x="39281" y="85089"/>
                </a:lnTo>
                <a:lnTo>
                  <a:pt x="39090" y="86360"/>
                </a:lnTo>
                <a:close/>
              </a:path>
              <a:path w="3131820" h="511810">
                <a:moveTo>
                  <a:pt x="3092348" y="86360"/>
                </a:moveTo>
                <a:lnTo>
                  <a:pt x="3092052" y="85089"/>
                </a:lnTo>
                <a:lnTo>
                  <a:pt x="3092348" y="86360"/>
                </a:lnTo>
                <a:close/>
              </a:path>
              <a:path w="3131820" h="511810">
                <a:moveTo>
                  <a:pt x="38595" y="88900"/>
                </a:moveTo>
                <a:lnTo>
                  <a:pt x="38734" y="87629"/>
                </a:lnTo>
                <a:lnTo>
                  <a:pt x="38595" y="88900"/>
                </a:lnTo>
                <a:close/>
              </a:path>
              <a:path w="3131820" h="511810">
                <a:moveTo>
                  <a:pt x="3092843" y="88900"/>
                </a:moveTo>
                <a:lnTo>
                  <a:pt x="3092610" y="87629"/>
                </a:lnTo>
                <a:lnTo>
                  <a:pt x="3092843" y="88900"/>
                </a:lnTo>
                <a:close/>
              </a:path>
              <a:path w="3131820" h="511810">
                <a:moveTo>
                  <a:pt x="38263" y="91258"/>
                </a:moveTo>
                <a:lnTo>
                  <a:pt x="38328" y="90170"/>
                </a:lnTo>
                <a:lnTo>
                  <a:pt x="38263" y="91258"/>
                </a:lnTo>
                <a:close/>
              </a:path>
              <a:path w="3131820" h="511810">
                <a:moveTo>
                  <a:pt x="3093175" y="91258"/>
                </a:moveTo>
                <a:lnTo>
                  <a:pt x="3093034" y="90170"/>
                </a:lnTo>
                <a:lnTo>
                  <a:pt x="3093175" y="91258"/>
                </a:lnTo>
                <a:close/>
              </a:path>
              <a:path w="3131820" h="511810">
                <a:moveTo>
                  <a:pt x="38252" y="91439"/>
                </a:moveTo>
                <a:lnTo>
                  <a:pt x="38263" y="91258"/>
                </a:lnTo>
                <a:lnTo>
                  <a:pt x="38252" y="91439"/>
                </a:lnTo>
                <a:close/>
              </a:path>
              <a:path w="3131820" h="511810">
                <a:moveTo>
                  <a:pt x="3131496" y="95250"/>
                </a:moveTo>
                <a:lnTo>
                  <a:pt x="3093415" y="95250"/>
                </a:lnTo>
                <a:lnTo>
                  <a:pt x="3093364" y="93979"/>
                </a:lnTo>
                <a:lnTo>
                  <a:pt x="3093262" y="92710"/>
                </a:lnTo>
                <a:lnTo>
                  <a:pt x="3093175" y="91258"/>
                </a:lnTo>
                <a:lnTo>
                  <a:pt x="3093199" y="91439"/>
                </a:lnTo>
                <a:lnTo>
                  <a:pt x="3131343" y="91439"/>
                </a:lnTo>
                <a:lnTo>
                  <a:pt x="3131467" y="93979"/>
                </a:lnTo>
                <a:lnTo>
                  <a:pt x="3131496" y="95250"/>
                </a:lnTo>
                <a:close/>
              </a:path>
              <a:path w="3131820" h="511810">
                <a:moveTo>
                  <a:pt x="38054" y="94741"/>
                </a:moveTo>
                <a:lnTo>
                  <a:pt x="38074" y="93979"/>
                </a:lnTo>
                <a:lnTo>
                  <a:pt x="38054" y="94741"/>
                </a:lnTo>
                <a:close/>
              </a:path>
              <a:path w="3131820" h="511810">
                <a:moveTo>
                  <a:pt x="3093384" y="94741"/>
                </a:moveTo>
                <a:lnTo>
                  <a:pt x="3093339" y="93979"/>
                </a:lnTo>
                <a:lnTo>
                  <a:pt x="3093384" y="94741"/>
                </a:lnTo>
                <a:close/>
              </a:path>
              <a:path w="3131820" h="511810">
                <a:moveTo>
                  <a:pt x="38040" y="95250"/>
                </a:moveTo>
                <a:lnTo>
                  <a:pt x="38054" y="94741"/>
                </a:lnTo>
                <a:lnTo>
                  <a:pt x="38040" y="95250"/>
                </a:lnTo>
                <a:close/>
              </a:path>
              <a:path w="3131820" h="511810">
                <a:moveTo>
                  <a:pt x="3131553" y="414020"/>
                </a:moveTo>
                <a:lnTo>
                  <a:pt x="3093453" y="414020"/>
                </a:lnTo>
                <a:lnTo>
                  <a:pt x="3093466" y="412750"/>
                </a:lnTo>
                <a:lnTo>
                  <a:pt x="3093453" y="97789"/>
                </a:lnTo>
                <a:lnTo>
                  <a:pt x="3093384" y="94741"/>
                </a:lnTo>
                <a:lnTo>
                  <a:pt x="3093415" y="95250"/>
                </a:lnTo>
                <a:lnTo>
                  <a:pt x="3131496" y="95250"/>
                </a:lnTo>
                <a:lnTo>
                  <a:pt x="3131553" y="414020"/>
                </a:lnTo>
                <a:close/>
              </a:path>
              <a:path w="3131820" h="511810">
                <a:moveTo>
                  <a:pt x="38006" y="414020"/>
                </a:moveTo>
                <a:lnTo>
                  <a:pt x="37973" y="412750"/>
                </a:lnTo>
                <a:lnTo>
                  <a:pt x="38006" y="414020"/>
                </a:lnTo>
                <a:close/>
              </a:path>
              <a:path w="3131820" h="511810">
                <a:moveTo>
                  <a:pt x="3093453" y="413226"/>
                </a:moveTo>
                <a:lnTo>
                  <a:pt x="3093453" y="412750"/>
                </a:lnTo>
                <a:lnTo>
                  <a:pt x="3093453" y="413226"/>
                </a:lnTo>
                <a:close/>
              </a:path>
              <a:path w="3131820" h="511810">
                <a:moveTo>
                  <a:pt x="3131312" y="420370"/>
                </a:moveTo>
                <a:lnTo>
                  <a:pt x="3093110" y="420370"/>
                </a:lnTo>
                <a:lnTo>
                  <a:pt x="3093415" y="416560"/>
                </a:lnTo>
                <a:lnTo>
                  <a:pt x="3093453" y="413226"/>
                </a:lnTo>
                <a:lnTo>
                  <a:pt x="3093453" y="414020"/>
                </a:lnTo>
                <a:lnTo>
                  <a:pt x="3131553" y="414020"/>
                </a:lnTo>
                <a:lnTo>
                  <a:pt x="3131439" y="419100"/>
                </a:lnTo>
                <a:lnTo>
                  <a:pt x="3131312" y="420370"/>
                </a:lnTo>
                <a:close/>
              </a:path>
              <a:path w="3131820" h="511810">
                <a:moveTo>
                  <a:pt x="38404" y="420370"/>
                </a:moveTo>
                <a:lnTo>
                  <a:pt x="38239" y="419100"/>
                </a:lnTo>
                <a:lnTo>
                  <a:pt x="38404" y="420370"/>
                </a:lnTo>
                <a:close/>
              </a:path>
              <a:path w="3131820" h="511810">
                <a:moveTo>
                  <a:pt x="3131058" y="422910"/>
                </a:moveTo>
                <a:lnTo>
                  <a:pt x="3092704" y="422910"/>
                </a:lnTo>
                <a:lnTo>
                  <a:pt x="3093199" y="419100"/>
                </a:lnTo>
                <a:lnTo>
                  <a:pt x="3093110" y="420370"/>
                </a:lnTo>
                <a:lnTo>
                  <a:pt x="3131312" y="420370"/>
                </a:lnTo>
                <a:lnTo>
                  <a:pt x="3131058" y="422910"/>
                </a:lnTo>
                <a:close/>
              </a:path>
              <a:path w="3131820" h="511810">
                <a:moveTo>
                  <a:pt x="38823" y="422910"/>
                </a:moveTo>
                <a:lnTo>
                  <a:pt x="38595" y="421639"/>
                </a:lnTo>
                <a:lnTo>
                  <a:pt x="38823" y="422910"/>
                </a:lnTo>
                <a:close/>
              </a:path>
              <a:path w="3131820" h="511810">
                <a:moveTo>
                  <a:pt x="3130219" y="429260"/>
                </a:moveTo>
                <a:lnTo>
                  <a:pt x="3091459" y="429260"/>
                </a:lnTo>
                <a:lnTo>
                  <a:pt x="3092348" y="425450"/>
                </a:lnTo>
                <a:lnTo>
                  <a:pt x="3092145" y="425450"/>
                </a:lnTo>
                <a:lnTo>
                  <a:pt x="3092843" y="421639"/>
                </a:lnTo>
                <a:lnTo>
                  <a:pt x="3092704" y="422910"/>
                </a:lnTo>
                <a:lnTo>
                  <a:pt x="3131058" y="422910"/>
                </a:lnTo>
                <a:lnTo>
                  <a:pt x="3130435" y="427989"/>
                </a:lnTo>
                <a:lnTo>
                  <a:pt x="3130219" y="429260"/>
                </a:lnTo>
                <a:close/>
              </a:path>
              <a:path w="3131820" h="511810">
                <a:moveTo>
                  <a:pt x="40093" y="429260"/>
                </a:moveTo>
                <a:lnTo>
                  <a:pt x="39738" y="427989"/>
                </a:lnTo>
                <a:lnTo>
                  <a:pt x="40093" y="429260"/>
                </a:lnTo>
                <a:close/>
              </a:path>
              <a:path w="3131820" h="511810">
                <a:moveTo>
                  <a:pt x="3129788" y="431800"/>
                </a:moveTo>
                <a:lnTo>
                  <a:pt x="3090633" y="431800"/>
                </a:lnTo>
                <a:lnTo>
                  <a:pt x="3091700" y="427989"/>
                </a:lnTo>
                <a:lnTo>
                  <a:pt x="3091459" y="429260"/>
                </a:lnTo>
                <a:lnTo>
                  <a:pt x="3130219" y="429260"/>
                </a:lnTo>
                <a:lnTo>
                  <a:pt x="3129788" y="431800"/>
                </a:lnTo>
                <a:close/>
              </a:path>
              <a:path w="3131820" h="511810">
                <a:moveTo>
                  <a:pt x="40940" y="431800"/>
                </a:moveTo>
                <a:lnTo>
                  <a:pt x="40805" y="431800"/>
                </a:lnTo>
                <a:lnTo>
                  <a:pt x="40525" y="430529"/>
                </a:lnTo>
                <a:lnTo>
                  <a:pt x="40940" y="431800"/>
                </a:lnTo>
                <a:close/>
              </a:path>
              <a:path w="3131820" h="511810">
                <a:moveTo>
                  <a:pt x="3129299" y="434339"/>
                </a:moveTo>
                <a:lnTo>
                  <a:pt x="3089668" y="434339"/>
                </a:lnTo>
                <a:lnTo>
                  <a:pt x="3090913" y="430529"/>
                </a:lnTo>
                <a:lnTo>
                  <a:pt x="3090633" y="431800"/>
                </a:lnTo>
                <a:lnTo>
                  <a:pt x="3129788" y="431800"/>
                </a:lnTo>
                <a:lnTo>
                  <a:pt x="3129572" y="433070"/>
                </a:lnTo>
                <a:lnTo>
                  <a:pt x="3129299" y="434339"/>
                </a:lnTo>
                <a:close/>
              </a:path>
              <a:path w="3131820" h="511810">
                <a:moveTo>
                  <a:pt x="41914" y="434339"/>
                </a:moveTo>
                <a:lnTo>
                  <a:pt x="41770" y="434339"/>
                </a:lnTo>
                <a:lnTo>
                  <a:pt x="41440" y="433070"/>
                </a:lnTo>
                <a:lnTo>
                  <a:pt x="41914" y="434339"/>
                </a:lnTo>
                <a:close/>
              </a:path>
              <a:path w="3131820" h="511810">
                <a:moveTo>
                  <a:pt x="3124733" y="449579"/>
                </a:moveTo>
                <a:lnTo>
                  <a:pt x="3081286" y="449579"/>
                </a:lnTo>
                <a:lnTo>
                  <a:pt x="3083496" y="447039"/>
                </a:lnTo>
                <a:lnTo>
                  <a:pt x="3082975" y="447039"/>
                </a:lnTo>
                <a:lnTo>
                  <a:pt x="3085033" y="444500"/>
                </a:lnTo>
                <a:lnTo>
                  <a:pt x="3084563" y="444500"/>
                </a:lnTo>
                <a:lnTo>
                  <a:pt x="3086455" y="441960"/>
                </a:lnTo>
                <a:lnTo>
                  <a:pt x="3086023" y="441960"/>
                </a:lnTo>
                <a:lnTo>
                  <a:pt x="3087763" y="439420"/>
                </a:lnTo>
                <a:lnTo>
                  <a:pt x="3087357" y="439420"/>
                </a:lnTo>
                <a:lnTo>
                  <a:pt x="3088944" y="436879"/>
                </a:lnTo>
                <a:lnTo>
                  <a:pt x="3088576" y="436879"/>
                </a:lnTo>
                <a:lnTo>
                  <a:pt x="3089998" y="433070"/>
                </a:lnTo>
                <a:lnTo>
                  <a:pt x="3089668" y="434339"/>
                </a:lnTo>
                <a:lnTo>
                  <a:pt x="3129299" y="434339"/>
                </a:lnTo>
                <a:lnTo>
                  <a:pt x="3128479" y="438150"/>
                </a:lnTo>
                <a:lnTo>
                  <a:pt x="3127159" y="441960"/>
                </a:lnTo>
                <a:lnTo>
                  <a:pt x="3125609" y="447039"/>
                </a:lnTo>
                <a:lnTo>
                  <a:pt x="3124733" y="449579"/>
                </a:lnTo>
                <a:close/>
              </a:path>
              <a:path w="3131820" h="511810">
                <a:moveTo>
                  <a:pt x="50385" y="449579"/>
                </a:moveTo>
                <a:lnTo>
                  <a:pt x="50152" y="449579"/>
                </a:lnTo>
                <a:lnTo>
                  <a:pt x="49606" y="448310"/>
                </a:lnTo>
                <a:lnTo>
                  <a:pt x="50385" y="449579"/>
                </a:lnTo>
                <a:close/>
              </a:path>
              <a:path w="3131820" h="511810">
                <a:moveTo>
                  <a:pt x="3123857" y="452120"/>
                </a:moveTo>
                <a:lnTo>
                  <a:pt x="3079496" y="452120"/>
                </a:lnTo>
                <a:lnTo>
                  <a:pt x="3081832" y="448310"/>
                </a:lnTo>
                <a:lnTo>
                  <a:pt x="3081286" y="449579"/>
                </a:lnTo>
                <a:lnTo>
                  <a:pt x="3124733" y="449579"/>
                </a:lnTo>
                <a:lnTo>
                  <a:pt x="3123857" y="452120"/>
                </a:lnTo>
                <a:close/>
              </a:path>
              <a:path w="3131820" h="511810">
                <a:moveTo>
                  <a:pt x="52197" y="452120"/>
                </a:moveTo>
                <a:lnTo>
                  <a:pt x="51943" y="452120"/>
                </a:lnTo>
                <a:lnTo>
                  <a:pt x="51371" y="450850"/>
                </a:lnTo>
                <a:lnTo>
                  <a:pt x="52197" y="452120"/>
                </a:lnTo>
                <a:close/>
              </a:path>
              <a:path w="3131820" h="511810">
                <a:moveTo>
                  <a:pt x="3122544" y="454660"/>
                </a:moveTo>
                <a:lnTo>
                  <a:pt x="3077591" y="454660"/>
                </a:lnTo>
                <a:lnTo>
                  <a:pt x="3080067" y="450850"/>
                </a:lnTo>
                <a:lnTo>
                  <a:pt x="3079496" y="452120"/>
                </a:lnTo>
                <a:lnTo>
                  <a:pt x="3123857" y="452120"/>
                </a:lnTo>
                <a:lnTo>
                  <a:pt x="3122544" y="454660"/>
                </a:lnTo>
                <a:close/>
              </a:path>
              <a:path w="3131820" h="511810">
                <a:moveTo>
                  <a:pt x="54546" y="454660"/>
                </a:moveTo>
                <a:lnTo>
                  <a:pt x="53848" y="454660"/>
                </a:lnTo>
                <a:lnTo>
                  <a:pt x="53238" y="453389"/>
                </a:lnTo>
                <a:lnTo>
                  <a:pt x="54546" y="454660"/>
                </a:lnTo>
                <a:close/>
              </a:path>
              <a:path w="3131820" h="511810">
                <a:moveTo>
                  <a:pt x="3120440" y="458470"/>
                </a:moveTo>
                <a:lnTo>
                  <a:pt x="3073476" y="458470"/>
                </a:lnTo>
                <a:lnTo>
                  <a:pt x="3076219" y="455929"/>
                </a:lnTo>
                <a:lnTo>
                  <a:pt x="3075584" y="455929"/>
                </a:lnTo>
                <a:lnTo>
                  <a:pt x="3078200" y="453389"/>
                </a:lnTo>
                <a:lnTo>
                  <a:pt x="3077591" y="454660"/>
                </a:lnTo>
                <a:lnTo>
                  <a:pt x="3122544" y="454660"/>
                </a:lnTo>
                <a:lnTo>
                  <a:pt x="3121888" y="455929"/>
                </a:lnTo>
                <a:lnTo>
                  <a:pt x="3120440" y="458470"/>
                </a:lnTo>
                <a:close/>
              </a:path>
              <a:path w="3131820" h="511810">
                <a:moveTo>
                  <a:pt x="58718" y="458470"/>
                </a:moveTo>
                <a:lnTo>
                  <a:pt x="57962" y="458470"/>
                </a:lnTo>
                <a:lnTo>
                  <a:pt x="57289" y="457200"/>
                </a:lnTo>
                <a:lnTo>
                  <a:pt x="58718" y="458470"/>
                </a:lnTo>
                <a:close/>
              </a:path>
              <a:path w="3131820" h="511810">
                <a:moveTo>
                  <a:pt x="3118535" y="462279"/>
                </a:moveTo>
                <a:lnTo>
                  <a:pt x="3069005" y="462279"/>
                </a:lnTo>
                <a:lnTo>
                  <a:pt x="3071990" y="459739"/>
                </a:lnTo>
                <a:lnTo>
                  <a:pt x="3071291" y="459739"/>
                </a:lnTo>
                <a:lnTo>
                  <a:pt x="3074149" y="457200"/>
                </a:lnTo>
                <a:lnTo>
                  <a:pt x="3073476" y="458470"/>
                </a:lnTo>
                <a:lnTo>
                  <a:pt x="3120440" y="458470"/>
                </a:lnTo>
                <a:lnTo>
                  <a:pt x="3119716" y="459739"/>
                </a:lnTo>
                <a:lnTo>
                  <a:pt x="3118535" y="462279"/>
                </a:lnTo>
                <a:close/>
              </a:path>
              <a:path w="3131820" h="511810">
                <a:moveTo>
                  <a:pt x="63252" y="462279"/>
                </a:moveTo>
                <a:lnTo>
                  <a:pt x="62433" y="462279"/>
                </a:lnTo>
                <a:lnTo>
                  <a:pt x="61709" y="461010"/>
                </a:lnTo>
                <a:lnTo>
                  <a:pt x="63252" y="462279"/>
                </a:lnTo>
                <a:close/>
              </a:path>
              <a:path w="3131820" h="511810">
                <a:moveTo>
                  <a:pt x="3111102" y="473710"/>
                </a:moveTo>
                <a:lnTo>
                  <a:pt x="3039173" y="473710"/>
                </a:lnTo>
                <a:lnTo>
                  <a:pt x="3043135" y="472439"/>
                </a:lnTo>
                <a:lnTo>
                  <a:pt x="3045142" y="472439"/>
                </a:lnTo>
                <a:lnTo>
                  <a:pt x="3048965" y="471170"/>
                </a:lnTo>
                <a:lnTo>
                  <a:pt x="3050895" y="471170"/>
                </a:lnTo>
                <a:lnTo>
                  <a:pt x="3054565" y="469900"/>
                </a:lnTo>
                <a:lnTo>
                  <a:pt x="3053676" y="469900"/>
                </a:lnTo>
                <a:lnTo>
                  <a:pt x="3057271" y="468629"/>
                </a:lnTo>
                <a:lnTo>
                  <a:pt x="3056407" y="468629"/>
                </a:lnTo>
                <a:lnTo>
                  <a:pt x="3059912" y="467360"/>
                </a:lnTo>
                <a:lnTo>
                  <a:pt x="3059074" y="467360"/>
                </a:lnTo>
                <a:lnTo>
                  <a:pt x="3062478" y="466089"/>
                </a:lnTo>
                <a:lnTo>
                  <a:pt x="3061665" y="466089"/>
                </a:lnTo>
                <a:lnTo>
                  <a:pt x="3064979" y="464820"/>
                </a:lnTo>
                <a:lnTo>
                  <a:pt x="3064192" y="464820"/>
                </a:lnTo>
                <a:lnTo>
                  <a:pt x="3067392" y="463550"/>
                </a:lnTo>
                <a:lnTo>
                  <a:pt x="3066630" y="463550"/>
                </a:lnTo>
                <a:lnTo>
                  <a:pt x="3069729" y="461010"/>
                </a:lnTo>
                <a:lnTo>
                  <a:pt x="3069005" y="462279"/>
                </a:lnTo>
                <a:lnTo>
                  <a:pt x="3118535" y="462279"/>
                </a:lnTo>
                <a:lnTo>
                  <a:pt x="3117354" y="464820"/>
                </a:lnTo>
                <a:lnTo>
                  <a:pt x="3114802" y="468629"/>
                </a:lnTo>
                <a:lnTo>
                  <a:pt x="3112071" y="472439"/>
                </a:lnTo>
                <a:lnTo>
                  <a:pt x="3111102" y="473710"/>
                </a:lnTo>
                <a:close/>
              </a:path>
              <a:path w="3131820" h="511810">
                <a:moveTo>
                  <a:pt x="95313" y="473710"/>
                </a:moveTo>
                <a:lnTo>
                  <a:pt x="92252" y="473710"/>
                </a:lnTo>
                <a:lnTo>
                  <a:pt x="91300" y="472439"/>
                </a:lnTo>
                <a:lnTo>
                  <a:pt x="95313" y="473710"/>
                </a:lnTo>
                <a:close/>
              </a:path>
              <a:path w="3131820" h="511810">
                <a:moveTo>
                  <a:pt x="3039173" y="473710"/>
                </a:moveTo>
                <a:lnTo>
                  <a:pt x="3036125" y="473710"/>
                </a:lnTo>
                <a:lnTo>
                  <a:pt x="3040138" y="472439"/>
                </a:lnTo>
                <a:lnTo>
                  <a:pt x="3039173" y="473710"/>
                </a:lnTo>
                <a:close/>
              </a:path>
              <a:path w="3131820" h="511810">
                <a:moveTo>
                  <a:pt x="3038538" y="511810"/>
                </a:moveTo>
                <a:lnTo>
                  <a:pt x="92900" y="511810"/>
                </a:lnTo>
                <a:lnTo>
                  <a:pt x="87934" y="510539"/>
                </a:lnTo>
                <a:lnTo>
                  <a:pt x="3043504" y="510539"/>
                </a:lnTo>
                <a:lnTo>
                  <a:pt x="3038538" y="511810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6696" y="3177539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29">
                <a:moveTo>
                  <a:pt x="411479" y="760476"/>
                </a:moveTo>
                <a:lnTo>
                  <a:pt x="0" y="411480"/>
                </a:lnTo>
                <a:lnTo>
                  <a:pt x="348995" y="0"/>
                </a:lnTo>
                <a:lnTo>
                  <a:pt x="760476" y="348996"/>
                </a:lnTo>
                <a:lnTo>
                  <a:pt x="411479" y="760476"/>
                </a:lnTo>
                <a:close/>
              </a:path>
            </a:pathLst>
          </a:custGeom>
          <a:solidFill>
            <a:srgbClr val="6DCDA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69327" y="315028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1" y="39154"/>
                </a:lnTo>
                <a:lnTo>
                  <a:pt x="390194" y="39154"/>
                </a:lnTo>
                <a:lnTo>
                  <a:pt x="363347" y="41389"/>
                </a:lnTo>
                <a:lnTo>
                  <a:pt x="377890" y="53695"/>
                </a:lnTo>
                <a:lnTo>
                  <a:pt x="64106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890" y="53695"/>
                </a:moveTo>
                <a:lnTo>
                  <a:pt x="363347" y="41389"/>
                </a:lnTo>
                <a:lnTo>
                  <a:pt x="390194" y="39154"/>
                </a:lnTo>
                <a:lnTo>
                  <a:pt x="377890" y="53695"/>
                </a:lnTo>
                <a:close/>
              </a:path>
              <a:path w="815339" h="815339">
                <a:moveTo>
                  <a:pt x="761034" y="377890"/>
                </a:moveTo>
                <a:lnTo>
                  <a:pt x="377890" y="53695"/>
                </a:lnTo>
                <a:lnTo>
                  <a:pt x="390194" y="39154"/>
                </a:lnTo>
                <a:lnTo>
                  <a:pt x="419691" y="39154"/>
                </a:lnTo>
                <a:lnTo>
                  <a:pt x="802828" y="363347"/>
                </a:lnTo>
                <a:lnTo>
                  <a:pt x="773341" y="363347"/>
                </a:lnTo>
                <a:lnTo>
                  <a:pt x="761034" y="377890"/>
                </a:lnTo>
                <a:close/>
              </a:path>
              <a:path w="815339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7"/>
                </a:lnTo>
                <a:lnTo>
                  <a:pt x="775576" y="390194"/>
                </a:lnTo>
                <a:close/>
              </a:path>
              <a:path w="815339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7"/>
                </a:lnTo>
                <a:lnTo>
                  <a:pt x="802828" y="363347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39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6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89DE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321739" y="1709966"/>
            <a:ext cx="7062470" cy="258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>
              <a:lnSpc>
                <a:spcPct val="100000"/>
              </a:lnSpc>
              <a:spcBef>
                <a:spcPts val="100"/>
              </a:spcBef>
              <a:tabLst>
                <a:tab pos="5232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2	时刻</a:t>
            </a:r>
            <a:endParaRPr sz="2400">
              <a:latin typeface="华文楷体"/>
              <a:cs typeface="华文楷体"/>
            </a:endParaRPr>
          </a:p>
          <a:p>
            <a:pPr marL="344170">
              <a:lnSpc>
                <a:spcPct val="100000"/>
              </a:lnSpc>
              <a:spcBef>
                <a:spcPts val="1839"/>
              </a:spcBef>
            </a:pPr>
            <a:r>
              <a:rPr dirty="0" sz="2200">
                <a:latin typeface="华文楷体"/>
                <a:cs typeface="华文楷体"/>
              </a:rPr>
              <a:t>是指某一瞬时，在时间轴上，用点来表示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  <a:tabLst>
                <a:tab pos="3835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3	时间间隔</a:t>
            </a:r>
            <a:endParaRPr sz="2400">
              <a:latin typeface="华文楷体"/>
              <a:cs typeface="华文楷体"/>
            </a:endParaRPr>
          </a:p>
          <a:p>
            <a:pPr marL="344170">
              <a:lnSpc>
                <a:spcPct val="100000"/>
              </a:lnSpc>
              <a:spcBef>
                <a:spcPts val="1700"/>
              </a:spcBef>
            </a:pPr>
            <a:r>
              <a:rPr dirty="0" sz="2200">
                <a:latin typeface="华文楷体"/>
                <a:cs typeface="华文楷体"/>
              </a:rPr>
              <a:t>是指两个时刻之间的间隔，在时间轴上用线段来表示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4385525" y="783589"/>
            <a:ext cx="3910965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一、时刻和时间间</a:t>
            </a:r>
            <a:r>
              <a:rPr dirty="0" spc="-5"/>
              <a:t>隔</a:t>
            </a:r>
          </a:p>
        </p:txBody>
      </p:sp>
      <p:sp>
        <p:nvSpPr>
          <p:cNvPr id="12" name="object 12"/>
          <p:cNvSpPr/>
          <p:nvPr/>
        </p:nvSpPr>
        <p:spPr>
          <a:xfrm>
            <a:off x="1601495" y="4840185"/>
            <a:ext cx="5112385" cy="222250"/>
          </a:xfrm>
          <a:custGeom>
            <a:avLst/>
            <a:gdLst/>
            <a:ahLst/>
            <a:cxnLst/>
            <a:rect l="l" t="t" r="r" b="b"/>
            <a:pathLst>
              <a:path w="5112384" h="222250">
                <a:moveTo>
                  <a:pt x="4978402" y="88646"/>
                </a:moveTo>
                <a:lnTo>
                  <a:pt x="4889258" y="0"/>
                </a:lnTo>
                <a:lnTo>
                  <a:pt x="5067512" y="88506"/>
                </a:lnTo>
                <a:lnTo>
                  <a:pt x="5028412" y="88506"/>
                </a:lnTo>
                <a:lnTo>
                  <a:pt x="4978402" y="88646"/>
                </a:lnTo>
                <a:close/>
              </a:path>
              <a:path w="5112384" h="222250">
                <a:moveTo>
                  <a:pt x="4978526" y="133096"/>
                </a:moveTo>
                <a:lnTo>
                  <a:pt x="5000688" y="110807"/>
                </a:lnTo>
                <a:lnTo>
                  <a:pt x="4978402" y="88646"/>
                </a:lnTo>
                <a:lnTo>
                  <a:pt x="5028412" y="88506"/>
                </a:lnTo>
                <a:lnTo>
                  <a:pt x="5028526" y="132956"/>
                </a:lnTo>
                <a:lnTo>
                  <a:pt x="4978526" y="133096"/>
                </a:lnTo>
                <a:close/>
              </a:path>
              <a:path w="5112384" h="222250">
                <a:moveTo>
                  <a:pt x="4889881" y="222250"/>
                </a:moveTo>
                <a:lnTo>
                  <a:pt x="4978526" y="133096"/>
                </a:lnTo>
                <a:lnTo>
                  <a:pt x="5028526" y="132956"/>
                </a:lnTo>
                <a:lnTo>
                  <a:pt x="5028412" y="88506"/>
                </a:lnTo>
                <a:lnTo>
                  <a:pt x="5067512" y="88506"/>
                </a:lnTo>
                <a:lnTo>
                  <a:pt x="5111813" y="110502"/>
                </a:lnTo>
                <a:lnTo>
                  <a:pt x="4889881" y="222250"/>
                </a:lnTo>
                <a:close/>
              </a:path>
              <a:path w="5112384" h="222250">
                <a:moveTo>
                  <a:pt x="127" y="147015"/>
                </a:moveTo>
                <a:lnTo>
                  <a:pt x="0" y="102565"/>
                </a:lnTo>
                <a:lnTo>
                  <a:pt x="4978402" y="88646"/>
                </a:lnTo>
                <a:lnTo>
                  <a:pt x="5000688" y="110807"/>
                </a:lnTo>
                <a:lnTo>
                  <a:pt x="4978526" y="133096"/>
                </a:lnTo>
                <a:lnTo>
                  <a:pt x="127" y="147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465158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328758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93946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057546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01558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21146" y="4734788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6360248" y="5029746"/>
            <a:ext cx="41020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t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4398" y="4972596"/>
            <a:ext cx="45516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69" algn="l"/>
                <a:tab pos="1741170" algn="l"/>
                <a:tab pos="2606040" algn="l"/>
                <a:tab pos="3469640" algn="l"/>
                <a:tab pos="4335145" algn="l"/>
              </a:tabLst>
            </a:pPr>
            <a:r>
              <a:rPr dirty="0" sz="3200">
                <a:latin typeface="Times New Roman"/>
                <a:cs typeface="Times New Roman"/>
              </a:rPr>
              <a:t>0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3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4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466657" y="4914176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4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01469" y="4914176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5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330257" y="4914176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4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394204" y="4893564"/>
            <a:ext cx="143256" cy="144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258311" y="4893564"/>
            <a:ext cx="144779" cy="144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22420" y="4893564"/>
            <a:ext cx="144779" cy="1447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954" y="973162"/>
            <a:ext cx="3926204" cy="5429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="1">
                <a:latin typeface="黑体"/>
                <a:cs typeface="黑体"/>
              </a:rPr>
              <a:t>一、时刻和时间间</a:t>
            </a:r>
            <a:r>
              <a:rPr dirty="0" spc="-20" b="1">
                <a:latin typeface="黑体"/>
                <a:cs typeface="黑体"/>
              </a:rPr>
              <a:t>隔</a:t>
            </a:r>
          </a:p>
        </p:txBody>
      </p:sp>
      <p:sp>
        <p:nvSpPr>
          <p:cNvPr id="3" name="object 3"/>
          <p:cNvSpPr/>
          <p:nvPr/>
        </p:nvSpPr>
        <p:spPr>
          <a:xfrm>
            <a:off x="2855595" y="38512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855595" y="41624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595" y="44735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55595" y="47847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33370" y="5095875"/>
            <a:ext cx="44450" cy="52705"/>
          </a:xfrm>
          <a:custGeom>
            <a:avLst/>
            <a:gdLst/>
            <a:ahLst/>
            <a:cxnLst/>
            <a:rect l="l" t="t" r="r" b="b"/>
            <a:pathLst>
              <a:path w="44450" h="52704">
                <a:moveTo>
                  <a:pt x="44450" y="52387"/>
                </a:moveTo>
                <a:lnTo>
                  <a:pt x="0" y="52387"/>
                </a:lnTo>
                <a:lnTo>
                  <a:pt x="0" y="0"/>
                </a:lnTo>
                <a:lnTo>
                  <a:pt x="44450" y="0"/>
                </a:lnTo>
                <a:lnTo>
                  <a:pt x="44450" y="523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6857" y="2700337"/>
            <a:ext cx="222250" cy="792480"/>
          </a:xfrm>
          <a:custGeom>
            <a:avLst/>
            <a:gdLst/>
            <a:ahLst/>
            <a:cxnLst/>
            <a:rect l="l" t="t" r="r" b="b"/>
            <a:pathLst>
              <a:path w="222250" h="792479">
                <a:moveTo>
                  <a:pt x="111125" y="681037"/>
                </a:moveTo>
                <a:lnTo>
                  <a:pt x="88900" y="658812"/>
                </a:lnTo>
                <a:lnTo>
                  <a:pt x="88900" y="0"/>
                </a:lnTo>
                <a:lnTo>
                  <a:pt x="133350" y="0"/>
                </a:lnTo>
                <a:lnTo>
                  <a:pt x="133350" y="658812"/>
                </a:lnTo>
                <a:lnTo>
                  <a:pt x="111125" y="681037"/>
                </a:lnTo>
                <a:close/>
              </a:path>
              <a:path w="222250" h="792479">
                <a:moveTo>
                  <a:pt x="111125" y="792162"/>
                </a:moveTo>
                <a:lnTo>
                  <a:pt x="0" y="569912"/>
                </a:lnTo>
                <a:lnTo>
                  <a:pt x="88900" y="658812"/>
                </a:lnTo>
                <a:lnTo>
                  <a:pt x="88900" y="708825"/>
                </a:lnTo>
                <a:lnTo>
                  <a:pt x="152793" y="708825"/>
                </a:lnTo>
                <a:lnTo>
                  <a:pt x="111125" y="792162"/>
                </a:lnTo>
                <a:close/>
              </a:path>
              <a:path w="222250" h="792479">
                <a:moveTo>
                  <a:pt x="152793" y="708825"/>
                </a:moveTo>
                <a:lnTo>
                  <a:pt x="133350" y="708825"/>
                </a:lnTo>
                <a:lnTo>
                  <a:pt x="133350" y="658812"/>
                </a:lnTo>
                <a:lnTo>
                  <a:pt x="222250" y="569912"/>
                </a:lnTo>
                <a:lnTo>
                  <a:pt x="152793" y="708825"/>
                </a:lnTo>
                <a:close/>
              </a:path>
              <a:path w="222250" h="792479">
                <a:moveTo>
                  <a:pt x="133350" y="708825"/>
                </a:moveTo>
                <a:lnTo>
                  <a:pt x="88900" y="708825"/>
                </a:lnTo>
                <a:lnTo>
                  <a:pt x="88900" y="658812"/>
                </a:lnTo>
                <a:lnTo>
                  <a:pt x="111125" y="681037"/>
                </a:lnTo>
                <a:lnTo>
                  <a:pt x="133350" y="681037"/>
                </a:lnTo>
                <a:lnTo>
                  <a:pt x="133350" y="708825"/>
                </a:lnTo>
                <a:close/>
              </a:path>
              <a:path w="222250" h="792479">
                <a:moveTo>
                  <a:pt x="133350" y="681037"/>
                </a:moveTo>
                <a:lnTo>
                  <a:pt x="111125" y="681037"/>
                </a:lnTo>
                <a:lnTo>
                  <a:pt x="133350" y="658812"/>
                </a:lnTo>
                <a:lnTo>
                  <a:pt x="133350" y="68103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473257" y="2339975"/>
            <a:ext cx="222250" cy="1152525"/>
          </a:xfrm>
          <a:custGeom>
            <a:avLst/>
            <a:gdLst/>
            <a:ahLst/>
            <a:cxnLst/>
            <a:rect l="l" t="t" r="r" b="b"/>
            <a:pathLst>
              <a:path w="222250" h="1152525">
                <a:moveTo>
                  <a:pt x="111125" y="1041400"/>
                </a:moveTo>
                <a:lnTo>
                  <a:pt x="88900" y="1019175"/>
                </a:lnTo>
                <a:lnTo>
                  <a:pt x="88900" y="0"/>
                </a:lnTo>
                <a:lnTo>
                  <a:pt x="133350" y="0"/>
                </a:lnTo>
                <a:lnTo>
                  <a:pt x="133350" y="1019175"/>
                </a:lnTo>
                <a:lnTo>
                  <a:pt x="111125" y="1041400"/>
                </a:lnTo>
                <a:close/>
              </a:path>
              <a:path w="222250" h="1152525">
                <a:moveTo>
                  <a:pt x="111125" y="1152525"/>
                </a:moveTo>
                <a:lnTo>
                  <a:pt x="0" y="930275"/>
                </a:lnTo>
                <a:lnTo>
                  <a:pt x="88900" y="1019175"/>
                </a:lnTo>
                <a:lnTo>
                  <a:pt x="88900" y="1069174"/>
                </a:lnTo>
                <a:lnTo>
                  <a:pt x="152800" y="1069174"/>
                </a:lnTo>
                <a:lnTo>
                  <a:pt x="111125" y="1152525"/>
                </a:lnTo>
                <a:close/>
              </a:path>
              <a:path w="222250" h="1152525">
                <a:moveTo>
                  <a:pt x="152800" y="1069174"/>
                </a:moveTo>
                <a:lnTo>
                  <a:pt x="133350" y="1069174"/>
                </a:lnTo>
                <a:lnTo>
                  <a:pt x="133350" y="1019175"/>
                </a:lnTo>
                <a:lnTo>
                  <a:pt x="222250" y="930275"/>
                </a:lnTo>
                <a:lnTo>
                  <a:pt x="152800" y="1069174"/>
                </a:lnTo>
                <a:close/>
              </a:path>
              <a:path w="222250" h="1152525">
                <a:moveTo>
                  <a:pt x="133350" y="1069174"/>
                </a:moveTo>
                <a:lnTo>
                  <a:pt x="88900" y="1069174"/>
                </a:lnTo>
                <a:lnTo>
                  <a:pt x="88900" y="1019175"/>
                </a:lnTo>
                <a:lnTo>
                  <a:pt x="111125" y="1041400"/>
                </a:lnTo>
                <a:lnTo>
                  <a:pt x="133350" y="1041400"/>
                </a:lnTo>
                <a:lnTo>
                  <a:pt x="133350" y="1069174"/>
                </a:lnTo>
                <a:close/>
              </a:path>
              <a:path w="222250" h="1152525">
                <a:moveTo>
                  <a:pt x="133350" y="1041400"/>
                </a:moveTo>
                <a:lnTo>
                  <a:pt x="111125" y="1041400"/>
                </a:lnTo>
                <a:lnTo>
                  <a:pt x="133350" y="1019175"/>
                </a:lnTo>
                <a:lnTo>
                  <a:pt x="133350" y="1041400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9657" y="2700337"/>
            <a:ext cx="222250" cy="792480"/>
          </a:xfrm>
          <a:custGeom>
            <a:avLst/>
            <a:gdLst/>
            <a:ahLst/>
            <a:cxnLst/>
            <a:rect l="l" t="t" r="r" b="b"/>
            <a:pathLst>
              <a:path w="222250" h="792479">
                <a:moveTo>
                  <a:pt x="111125" y="681037"/>
                </a:moveTo>
                <a:lnTo>
                  <a:pt x="88900" y="658812"/>
                </a:lnTo>
                <a:lnTo>
                  <a:pt x="88900" y="0"/>
                </a:lnTo>
                <a:lnTo>
                  <a:pt x="133350" y="0"/>
                </a:lnTo>
                <a:lnTo>
                  <a:pt x="133350" y="658812"/>
                </a:lnTo>
                <a:lnTo>
                  <a:pt x="111125" y="681037"/>
                </a:lnTo>
                <a:close/>
              </a:path>
              <a:path w="222250" h="792479">
                <a:moveTo>
                  <a:pt x="111125" y="792162"/>
                </a:moveTo>
                <a:lnTo>
                  <a:pt x="0" y="569912"/>
                </a:lnTo>
                <a:lnTo>
                  <a:pt x="88900" y="658812"/>
                </a:lnTo>
                <a:lnTo>
                  <a:pt x="88900" y="708825"/>
                </a:lnTo>
                <a:lnTo>
                  <a:pt x="152793" y="708825"/>
                </a:lnTo>
                <a:lnTo>
                  <a:pt x="111125" y="792162"/>
                </a:lnTo>
                <a:close/>
              </a:path>
              <a:path w="222250" h="792479">
                <a:moveTo>
                  <a:pt x="152793" y="708825"/>
                </a:moveTo>
                <a:lnTo>
                  <a:pt x="133350" y="708825"/>
                </a:lnTo>
                <a:lnTo>
                  <a:pt x="133350" y="658812"/>
                </a:lnTo>
                <a:lnTo>
                  <a:pt x="222250" y="569912"/>
                </a:lnTo>
                <a:lnTo>
                  <a:pt x="152793" y="708825"/>
                </a:lnTo>
                <a:close/>
              </a:path>
              <a:path w="222250" h="792479">
                <a:moveTo>
                  <a:pt x="133350" y="708825"/>
                </a:moveTo>
                <a:lnTo>
                  <a:pt x="88900" y="708825"/>
                </a:lnTo>
                <a:lnTo>
                  <a:pt x="88900" y="658812"/>
                </a:lnTo>
                <a:lnTo>
                  <a:pt x="111125" y="681037"/>
                </a:lnTo>
                <a:lnTo>
                  <a:pt x="133350" y="681037"/>
                </a:lnTo>
                <a:lnTo>
                  <a:pt x="133350" y="708825"/>
                </a:lnTo>
                <a:close/>
              </a:path>
              <a:path w="222250" h="792479">
                <a:moveTo>
                  <a:pt x="133350" y="681037"/>
                </a:moveTo>
                <a:lnTo>
                  <a:pt x="111125" y="681037"/>
                </a:lnTo>
                <a:lnTo>
                  <a:pt x="133350" y="658812"/>
                </a:lnTo>
                <a:lnTo>
                  <a:pt x="133350" y="681037"/>
                </a:lnTo>
                <a:close/>
              </a:path>
            </a:pathLst>
          </a:custGeom>
          <a:solidFill>
            <a:srgbClr val="FF66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55531" y="3726484"/>
            <a:ext cx="5112385" cy="222250"/>
          </a:xfrm>
          <a:custGeom>
            <a:avLst/>
            <a:gdLst/>
            <a:ahLst/>
            <a:cxnLst/>
            <a:rect l="l" t="t" r="r" b="b"/>
            <a:pathLst>
              <a:path w="5112384" h="222250">
                <a:moveTo>
                  <a:pt x="4978402" y="88646"/>
                </a:moveTo>
                <a:lnTo>
                  <a:pt x="4889258" y="0"/>
                </a:lnTo>
                <a:lnTo>
                  <a:pt x="5067512" y="88506"/>
                </a:lnTo>
                <a:lnTo>
                  <a:pt x="5028412" y="88506"/>
                </a:lnTo>
                <a:lnTo>
                  <a:pt x="4978402" y="88646"/>
                </a:lnTo>
                <a:close/>
              </a:path>
              <a:path w="5112384" h="222250">
                <a:moveTo>
                  <a:pt x="4978526" y="133096"/>
                </a:moveTo>
                <a:lnTo>
                  <a:pt x="5000688" y="110807"/>
                </a:lnTo>
                <a:lnTo>
                  <a:pt x="4978402" y="88646"/>
                </a:lnTo>
                <a:lnTo>
                  <a:pt x="5028412" y="88506"/>
                </a:lnTo>
                <a:lnTo>
                  <a:pt x="5028526" y="132956"/>
                </a:lnTo>
                <a:lnTo>
                  <a:pt x="4978526" y="133096"/>
                </a:lnTo>
                <a:close/>
              </a:path>
              <a:path w="5112384" h="222250">
                <a:moveTo>
                  <a:pt x="4889881" y="222250"/>
                </a:moveTo>
                <a:lnTo>
                  <a:pt x="4978526" y="133096"/>
                </a:lnTo>
                <a:lnTo>
                  <a:pt x="5028526" y="132956"/>
                </a:lnTo>
                <a:lnTo>
                  <a:pt x="5028412" y="88506"/>
                </a:lnTo>
                <a:lnTo>
                  <a:pt x="5067512" y="88506"/>
                </a:lnTo>
                <a:lnTo>
                  <a:pt x="5111813" y="110502"/>
                </a:lnTo>
                <a:lnTo>
                  <a:pt x="4889881" y="222250"/>
                </a:lnTo>
                <a:close/>
              </a:path>
              <a:path w="5112384" h="222250">
                <a:moveTo>
                  <a:pt x="126" y="147015"/>
                </a:moveTo>
                <a:lnTo>
                  <a:pt x="0" y="102565"/>
                </a:lnTo>
                <a:lnTo>
                  <a:pt x="4978402" y="88646"/>
                </a:lnTo>
                <a:lnTo>
                  <a:pt x="5000688" y="110807"/>
                </a:lnTo>
                <a:lnTo>
                  <a:pt x="4978526" y="133096"/>
                </a:lnTo>
                <a:lnTo>
                  <a:pt x="126" y="147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719195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2795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447982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311582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55595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175182" y="3621087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7614284" y="3916045"/>
            <a:ext cx="41020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t</a:t>
            </a:r>
            <a:r>
              <a:rPr dirty="0" sz="3200" spc="-5" b="1">
                <a:latin typeface="Times New Roman"/>
                <a:cs typeface="Times New Roman"/>
              </a:rPr>
              <a:t>/</a:t>
            </a:r>
            <a:r>
              <a:rPr dirty="0" sz="3200" b="1">
                <a:latin typeface="Times New Roman"/>
                <a:cs typeface="Times New Roman"/>
              </a:rPr>
              <a:t>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18435" y="3858895"/>
            <a:ext cx="455168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69" algn="l"/>
                <a:tab pos="1741170" algn="l"/>
                <a:tab pos="2606040" algn="l"/>
                <a:tab pos="3469640" algn="l"/>
                <a:tab pos="4335145" algn="l"/>
              </a:tabLst>
            </a:pPr>
            <a:r>
              <a:rPr dirty="0" sz="3200" b="1">
                <a:latin typeface="Times New Roman"/>
                <a:cs typeface="Times New Roman"/>
              </a:rPr>
              <a:t>0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1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2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3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4</a:t>
            </a:r>
            <a:r>
              <a:rPr dirty="0" sz="3200" b="1">
                <a:latin typeface="Times New Roman"/>
                <a:cs typeface="Times New Roman"/>
              </a:rPr>
              <a:t>	</a:t>
            </a:r>
            <a:r>
              <a:rPr dirty="0" sz="3200" b="1">
                <a:latin typeface="Times New Roman"/>
                <a:cs typeface="Times New Roman"/>
              </a:rPr>
              <a:t>5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20782" y="38512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0782" y="41624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720782" y="44735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720782" y="47847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98557" y="5095875"/>
            <a:ext cx="44450" cy="52705"/>
          </a:xfrm>
          <a:custGeom>
            <a:avLst/>
            <a:gdLst/>
            <a:ahLst/>
            <a:cxnLst/>
            <a:rect l="l" t="t" r="r" b="b"/>
            <a:pathLst>
              <a:path w="44450" h="52704">
                <a:moveTo>
                  <a:pt x="44450" y="52387"/>
                </a:moveTo>
                <a:lnTo>
                  <a:pt x="0" y="52387"/>
                </a:lnTo>
                <a:lnTo>
                  <a:pt x="0" y="0"/>
                </a:lnTo>
                <a:lnTo>
                  <a:pt x="44450" y="0"/>
                </a:lnTo>
                <a:lnTo>
                  <a:pt x="44450" y="523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84382" y="38512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584382" y="41624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584382" y="44735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584382" y="47847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562157" y="5095875"/>
            <a:ext cx="44450" cy="52705"/>
          </a:xfrm>
          <a:custGeom>
            <a:avLst/>
            <a:gdLst/>
            <a:ahLst/>
            <a:cxnLst/>
            <a:rect l="l" t="t" r="r" b="b"/>
            <a:pathLst>
              <a:path w="44450" h="52704">
                <a:moveTo>
                  <a:pt x="44450" y="52387"/>
                </a:moveTo>
                <a:lnTo>
                  <a:pt x="0" y="52387"/>
                </a:lnTo>
                <a:lnTo>
                  <a:pt x="0" y="0"/>
                </a:lnTo>
                <a:lnTo>
                  <a:pt x="44450" y="0"/>
                </a:lnTo>
                <a:lnTo>
                  <a:pt x="44450" y="523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447982" y="38512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447982" y="41624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447982" y="447357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447982" y="4784725"/>
            <a:ext cx="0" cy="177800"/>
          </a:xfrm>
          <a:custGeom>
            <a:avLst/>
            <a:gdLst/>
            <a:ahLst/>
            <a:cxnLst/>
            <a:rect l="l" t="t" r="r" b="b"/>
            <a:pathLst>
              <a:path w="0" h="177800">
                <a:moveTo>
                  <a:pt x="0" y="0"/>
                </a:moveTo>
                <a:lnTo>
                  <a:pt x="0" y="177800"/>
                </a:lnTo>
              </a:path>
            </a:pathLst>
          </a:custGeom>
          <a:ln w="44450">
            <a:solidFill>
              <a:srgbClr val="FF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425757" y="5095875"/>
            <a:ext cx="44450" cy="52705"/>
          </a:xfrm>
          <a:custGeom>
            <a:avLst/>
            <a:gdLst/>
            <a:ahLst/>
            <a:cxnLst/>
            <a:rect l="l" t="t" r="r" b="b"/>
            <a:pathLst>
              <a:path w="44450" h="52704">
                <a:moveTo>
                  <a:pt x="44450" y="52387"/>
                </a:moveTo>
                <a:lnTo>
                  <a:pt x="0" y="52387"/>
                </a:lnTo>
                <a:lnTo>
                  <a:pt x="0" y="0"/>
                </a:lnTo>
                <a:lnTo>
                  <a:pt x="44450" y="0"/>
                </a:lnTo>
                <a:lnTo>
                  <a:pt x="44450" y="52387"/>
                </a:lnTo>
                <a:close/>
              </a:path>
            </a:pathLst>
          </a:custGeom>
          <a:solidFill>
            <a:srgbClr val="FF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078797" y="2138679"/>
            <a:ext cx="907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1s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末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13834" y="1712277"/>
            <a:ext cx="1772920" cy="88900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2s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末</a:t>
            </a:r>
            <a:endParaRPr sz="2400">
              <a:latin typeface="宋体"/>
              <a:cs typeface="宋体"/>
            </a:endParaRPr>
          </a:p>
          <a:p>
            <a:pPr marL="877569">
              <a:lnSpc>
                <a:spcPct val="100000"/>
              </a:lnSpc>
              <a:spcBef>
                <a:spcPts val="520"/>
              </a:spcBef>
            </a:pPr>
            <a:r>
              <a:rPr dirty="0" sz="24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400" b="1">
                <a:solidFill>
                  <a:srgbClr val="FF0000"/>
                </a:solidFill>
                <a:latin typeface="Times New Roman"/>
                <a:cs typeface="Times New Roman"/>
              </a:rPr>
              <a:t>3s</a:t>
            </a:r>
            <a:r>
              <a:rPr dirty="0" sz="2400" spc="-10" b="1">
                <a:solidFill>
                  <a:srgbClr val="FF0000"/>
                </a:solidFill>
                <a:latin typeface="宋体"/>
                <a:cs typeface="宋体"/>
              </a:rPr>
              <a:t>末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55595" y="4389844"/>
            <a:ext cx="865505" cy="223520"/>
          </a:xfrm>
          <a:custGeom>
            <a:avLst/>
            <a:gdLst/>
            <a:ahLst/>
            <a:cxnLst/>
            <a:rect l="l" t="t" r="r" b="b"/>
            <a:pathLst>
              <a:path w="865504" h="223520">
                <a:moveTo>
                  <a:pt x="643140" y="222250"/>
                </a:moveTo>
                <a:lnTo>
                  <a:pt x="731877" y="133187"/>
                </a:lnTo>
                <a:lnTo>
                  <a:pt x="781888" y="133096"/>
                </a:lnTo>
                <a:lnTo>
                  <a:pt x="781799" y="88646"/>
                </a:lnTo>
                <a:lnTo>
                  <a:pt x="731705" y="88646"/>
                </a:lnTo>
                <a:lnTo>
                  <a:pt x="642734" y="0"/>
                </a:lnTo>
                <a:lnTo>
                  <a:pt x="820839" y="88646"/>
                </a:lnTo>
                <a:lnTo>
                  <a:pt x="781799" y="88646"/>
                </a:lnTo>
                <a:lnTo>
                  <a:pt x="821024" y="88737"/>
                </a:lnTo>
                <a:lnTo>
                  <a:pt x="865187" y="110718"/>
                </a:lnTo>
                <a:lnTo>
                  <a:pt x="643140" y="222250"/>
                </a:lnTo>
                <a:close/>
              </a:path>
              <a:path w="865504" h="223520">
                <a:moveTo>
                  <a:pt x="222453" y="223024"/>
                </a:moveTo>
                <a:lnTo>
                  <a:pt x="0" y="112306"/>
                </a:lnTo>
                <a:lnTo>
                  <a:pt x="222046" y="774"/>
                </a:lnTo>
                <a:lnTo>
                  <a:pt x="133309" y="89836"/>
                </a:lnTo>
                <a:lnTo>
                  <a:pt x="83299" y="89928"/>
                </a:lnTo>
                <a:lnTo>
                  <a:pt x="83388" y="134378"/>
                </a:lnTo>
                <a:lnTo>
                  <a:pt x="133482" y="134378"/>
                </a:lnTo>
                <a:lnTo>
                  <a:pt x="222453" y="223024"/>
                </a:lnTo>
                <a:close/>
              </a:path>
              <a:path w="865504" h="223520">
                <a:moveTo>
                  <a:pt x="731877" y="133187"/>
                </a:moveTo>
                <a:lnTo>
                  <a:pt x="754062" y="110921"/>
                </a:lnTo>
                <a:lnTo>
                  <a:pt x="731797" y="88737"/>
                </a:lnTo>
                <a:lnTo>
                  <a:pt x="781799" y="88646"/>
                </a:lnTo>
                <a:lnTo>
                  <a:pt x="781888" y="133096"/>
                </a:lnTo>
                <a:lnTo>
                  <a:pt x="731877" y="133187"/>
                </a:lnTo>
                <a:close/>
              </a:path>
              <a:path w="865504" h="223520">
                <a:moveTo>
                  <a:pt x="133390" y="134286"/>
                </a:moveTo>
                <a:lnTo>
                  <a:pt x="111125" y="112102"/>
                </a:lnTo>
                <a:lnTo>
                  <a:pt x="133309" y="89836"/>
                </a:lnTo>
                <a:lnTo>
                  <a:pt x="731797" y="88737"/>
                </a:lnTo>
                <a:lnTo>
                  <a:pt x="754062" y="110921"/>
                </a:lnTo>
                <a:lnTo>
                  <a:pt x="731877" y="133187"/>
                </a:lnTo>
                <a:lnTo>
                  <a:pt x="133390" y="134286"/>
                </a:lnTo>
                <a:close/>
              </a:path>
              <a:path w="865504" h="223520">
                <a:moveTo>
                  <a:pt x="83388" y="134378"/>
                </a:moveTo>
                <a:lnTo>
                  <a:pt x="83299" y="89928"/>
                </a:lnTo>
                <a:lnTo>
                  <a:pt x="133309" y="89836"/>
                </a:lnTo>
                <a:lnTo>
                  <a:pt x="111125" y="112102"/>
                </a:lnTo>
                <a:lnTo>
                  <a:pt x="133390" y="134286"/>
                </a:lnTo>
                <a:lnTo>
                  <a:pt x="83388" y="134378"/>
                </a:lnTo>
                <a:close/>
              </a:path>
              <a:path w="865504" h="223520">
                <a:moveTo>
                  <a:pt x="133482" y="134378"/>
                </a:moveTo>
                <a:lnTo>
                  <a:pt x="83388" y="134378"/>
                </a:lnTo>
                <a:lnTo>
                  <a:pt x="133390" y="13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719195" y="4750206"/>
            <a:ext cx="865505" cy="223520"/>
          </a:xfrm>
          <a:custGeom>
            <a:avLst/>
            <a:gdLst/>
            <a:ahLst/>
            <a:cxnLst/>
            <a:rect l="l" t="t" r="r" b="b"/>
            <a:pathLst>
              <a:path w="865504" h="223520">
                <a:moveTo>
                  <a:pt x="643140" y="222250"/>
                </a:moveTo>
                <a:lnTo>
                  <a:pt x="731877" y="133187"/>
                </a:lnTo>
                <a:lnTo>
                  <a:pt x="781888" y="133096"/>
                </a:lnTo>
                <a:lnTo>
                  <a:pt x="781799" y="88646"/>
                </a:lnTo>
                <a:lnTo>
                  <a:pt x="731705" y="88646"/>
                </a:lnTo>
                <a:lnTo>
                  <a:pt x="642734" y="0"/>
                </a:lnTo>
                <a:lnTo>
                  <a:pt x="820839" y="88646"/>
                </a:lnTo>
                <a:lnTo>
                  <a:pt x="781799" y="88646"/>
                </a:lnTo>
                <a:lnTo>
                  <a:pt x="821024" y="88737"/>
                </a:lnTo>
                <a:lnTo>
                  <a:pt x="865187" y="110718"/>
                </a:lnTo>
                <a:lnTo>
                  <a:pt x="643140" y="222250"/>
                </a:lnTo>
                <a:close/>
              </a:path>
              <a:path w="865504" h="223520">
                <a:moveTo>
                  <a:pt x="222453" y="223024"/>
                </a:moveTo>
                <a:lnTo>
                  <a:pt x="0" y="112306"/>
                </a:lnTo>
                <a:lnTo>
                  <a:pt x="222046" y="774"/>
                </a:lnTo>
                <a:lnTo>
                  <a:pt x="133309" y="89836"/>
                </a:lnTo>
                <a:lnTo>
                  <a:pt x="83299" y="89928"/>
                </a:lnTo>
                <a:lnTo>
                  <a:pt x="83388" y="134378"/>
                </a:lnTo>
                <a:lnTo>
                  <a:pt x="133482" y="134378"/>
                </a:lnTo>
                <a:lnTo>
                  <a:pt x="222453" y="223024"/>
                </a:lnTo>
                <a:close/>
              </a:path>
              <a:path w="865504" h="223520">
                <a:moveTo>
                  <a:pt x="731877" y="133187"/>
                </a:moveTo>
                <a:lnTo>
                  <a:pt x="754062" y="110921"/>
                </a:lnTo>
                <a:lnTo>
                  <a:pt x="731797" y="88737"/>
                </a:lnTo>
                <a:lnTo>
                  <a:pt x="781799" y="88646"/>
                </a:lnTo>
                <a:lnTo>
                  <a:pt x="781888" y="133096"/>
                </a:lnTo>
                <a:lnTo>
                  <a:pt x="731877" y="133187"/>
                </a:lnTo>
                <a:close/>
              </a:path>
              <a:path w="865504" h="223520">
                <a:moveTo>
                  <a:pt x="133390" y="134286"/>
                </a:moveTo>
                <a:lnTo>
                  <a:pt x="111125" y="112102"/>
                </a:lnTo>
                <a:lnTo>
                  <a:pt x="133309" y="89836"/>
                </a:lnTo>
                <a:lnTo>
                  <a:pt x="731797" y="88737"/>
                </a:lnTo>
                <a:lnTo>
                  <a:pt x="754062" y="110921"/>
                </a:lnTo>
                <a:lnTo>
                  <a:pt x="731877" y="133187"/>
                </a:lnTo>
                <a:lnTo>
                  <a:pt x="133390" y="134286"/>
                </a:lnTo>
                <a:close/>
              </a:path>
              <a:path w="865504" h="223520">
                <a:moveTo>
                  <a:pt x="83388" y="134378"/>
                </a:moveTo>
                <a:lnTo>
                  <a:pt x="83299" y="89928"/>
                </a:lnTo>
                <a:lnTo>
                  <a:pt x="133309" y="89836"/>
                </a:lnTo>
                <a:lnTo>
                  <a:pt x="111125" y="112102"/>
                </a:lnTo>
                <a:lnTo>
                  <a:pt x="133390" y="134286"/>
                </a:lnTo>
                <a:lnTo>
                  <a:pt x="83388" y="134378"/>
                </a:lnTo>
                <a:close/>
              </a:path>
              <a:path w="865504" h="223520">
                <a:moveTo>
                  <a:pt x="133482" y="134378"/>
                </a:moveTo>
                <a:lnTo>
                  <a:pt x="83388" y="134378"/>
                </a:lnTo>
                <a:lnTo>
                  <a:pt x="133390" y="13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84382" y="4461281"/>
            <a:ext cx="865505" cy="223520"/>
          </a:xfrm>
          <a:custGeom>
            <a:avLst/>
            <a:gdLst/>
            <a:ahLst/>
            <a:cxnLst/>
            <a:rect l="l" t="t" r="r" b="b"/>
            <a:pathLst>
              <a:path w="865504" h="223520">
                <a:moveTo>
                  <a:pt x="643140" y="222250"/>
                </a:moveTo>
                <a:lnTo>
                  <a:pt x="731877" y="133187"/>
                </a:lnTo>
                <a:lnTo>
                  <a:pt x="781888" y="133096"/>
                </a:lnTo>
                <a:lnTo>
                  <a:pt x="781799" y="88646"/>
                </a:lnTo>
                <a:lnTo>
                  <a:pt x="731705" y="88646"/>
                </a:lnTo>
                <a:lnTo>
                  <a:pt x="642734" y="0"/>
                </a:lnTo>
                <a:lnTo>
                  <a:pt x="820839" y="88646"/>
                </a:lnTo>
                <a:lnTo>
                  <a:pt x="781799" y="88646"/>
                </a:lnTo>
                <a:lnTo>
                  <a:pt x="821024" y="88737"/>
                </a:lnTo>
                <a:lnTo>
                  <a:pt x="865187" y="110718"/>
                </a:lnTo>
                <a:lnTo>
                  <a:pt x="643140" y="222250"/>
                </a:lnTo>
                <a:close/>
              </a:path>
              <a:path w="865504" h="223520">
                <a:moveTo>
                  <a:pt x="222453" y="223024"/>
                </a:moveTo>
                <a:lnTo>
                  <a:pt x="0" y="112306"/>
                </a:lnTo>
                <a:lnTo>
                  <a:pt x="222046" y="774"/>
                </a:lnTo>
                <a:lnTo>
                  <a:pt x="133309" y="89836"/>
                </a:lnTo>
                <a:lnTo>
                  <a:pt x="83299" y="89928"/>
                </a:lnTo>
                <a:lnTo>
                  <a:pt x="83388" y="134378"/>
                </a:lnTo>
                <a:lnTo>
                  <a:pt x="133482" y="134378"/>
                </a:lnTo>
                <a:lnTo>
                  <a:pt x="222453" y="223024"/>
                </a:lnTo>
                <a:close/>
              </a:path>
              <a:path w="865504" h="223520">
                <a:moveTo>
                  <a:pt x="731877" y="133187"/>
                </a:moveTo>
                <a:lnTo>
                  <a:pt x="754062" y="110921"/>
                </a:lnTo>
                <a:lnTo>
                  <a:pt x="731797" y="88737"/>
                </a:lnTo>
                <a:lnTo>
                  <a:pt x="781799" y="88646"/>
                </a:lnTo>
                <a:lnTo>
                  <a:pt x="781888" y="133096"/>
                </a:lnTo>
                <a:lnTo>
                  <a:pt x="731877" y="133187"/>
                </a:lnTo>
                <a:close/>
              </a:path>
              <a:path w="865504" h="223520">
                <a:moveTo>
                  <a:pt x="133390" y="134286"/>
                </a:moveTo>
                <a:lnTo>
                  <a:pt x="111125" y="112102"/>
                </a:lnTo>
                <a:lnTo>
                  <a:pt x="133309" y="89836"/>
                </a:lnTo>
                <a:lnTo>
                  <a:pt x="731797" y="88737"/>
                </a:lnTo>
                <a:lnTo>
                  <a:pt x="754062" y="110921"/>
                </a:lnTo>
                <a:lnTo>
                  <a:pt x="731877" y="133187"/>
                </a:lnTo>
                <a:lnTo>
                  <a:pt x="133390" y="134286"/>
                </a:lnTo>
                <a:close/>
              </a:path>
              <a:path w="865504" h="223520">
                <a:moveTo>
                  <a:pt x="83388" y="134378"/>
                </a:moveTo>
                <a:lnTo>
                  <a:pt x="83299" y="89928"/>
                </a:lnTo>
                <a:lnTo>
                  <a:pt x="133309" y="89836"/>
                </a:lnTo>
                <a:lnTo>
                  <a:pt x="111125" y="112102"/>
                </a:lnTo>
                <a:lnTo>
                  <a:pt x="133390" y="134286"/>
                </a:lnTo>
                <a:lnTo>
                  <a:pt x="83388" y="134378"/>
                </a:lnTo>
                <a:close/>
              </a:path>
              <a:path w="865504" h="223520">
                <a:moveTo>
                  <a:pt x="133482" y="134378"/>
                </a:moveTo>
                <a:lnTo>
                  <a:pt x="83388" y="134378"/>
                </a:lnTo>
                <a:lnTo>
                  <a:pt x="133390" y="1342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/>
          <p:nvPr/>
        </p:nvSpPr>
        <p:spPr>
          <a:xfrm>
            <a:off x="2932747" y="4589145"/>
            <a:ext cx="507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60672" y="4887125"/>
            <a:ext cx="507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41176" y="4711306"/>
            <a:ext cx="50736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宋体"/>
                <a:cs typeface="宋体"/>
              </a:rPr>
              <a:t>第</a:t>
            </a:r>
            <a:r>
              <a:rPr dirty="0" sz="2000" spc="-5" b="1">
                <a:solidFill>
                  <a:srgbClr val="FF0000"/>
                </a:solidFill>
                <a:latin typeface="Times New Roman"/>
                <a:cs typeface="Times New Roman"/>
              </a:rPr>
              <a:t>3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720693" y="3800475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4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855506" y="3800475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4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84293" y="3800475"/>
            <a:ext cx="865505" cy="103505"/>
          </a:xfrm>
          <a:custGeom>
            <a:avLst/>
            <a:gdLst/>
            <a:ahLst/>
            <a:cxnLst/>
            <a:rect l="l" t="t" r="r" b="b"/>
            <a:pathLst>
              <a:path w="865504" h="103504">
                <a:moveTo>
                  <a:pt x="177" y="103187"/>
                </a:moveTo>
                <a:lnTo>
                  <a:pt x="0" y="1587"/>
                </a:lnTo>
                <a:lnTo>
                  <a:pt x="865187" y="0"/>
                </a:lnTo>
                <a:lnTo>
                  <a:pt x="865365" y="101600"/>
                </a:lnTo>
                <a:lnTo>
                  <a:pt x="177" y="103187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648455" y="3779520"/>
            <a:ext cx="143256" cy="144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512564" y="3779520"/>
            <a:ext cx="144780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76671" y="3779520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7095" y="1428572"/>
            <a:ext cx="3454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一、时刻和时间间隔</a:t>
            </a:r>
            <a:endParaRPr sz="3000"/>
          </a:p>
        </p:txBody>
      </p:sp>
      <p:sp>
        <p:nvSpPr>
          <p:cNvPr id="3" name="object 3"/>
          <p:cNvSpPr/>
          <p:nvPr/>
        </p:nvSpPr>
        <p:spPr>
          <a:xfrm>
            <a:off x="3121151" y="200406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568" y="467423"/>
                </a:lnTo>
                <a:lnTo>
                  <a:pt x="23455" y="450356"/>
                </a:lnTo>
                <a:lnTo>
                  <a:pt x="6426" y="425281"/>
                </a:lnTo>
                <a:lnTo>
                  <a:pt x="0" y="394715"/>
                </a:lnTo>
                <a:lnTo>
                  <a:pt x="0" y="77723"/>
                </a:lnTo>
                <a:lnTo>
                  <a:pt x="6426" y="47346"/>
                </a:lnTo>
                <a:lnTo>
                  <a:pt x="23455" y="22493"/>
                </a:lnTo>
                <a:lnTo>
                  <a:pt x="48568" y="5823"/>
                </a:lnTo>
                <a:lnTo>
                  <a:pt x="79248" y="0"/>
                </a:lnTo>
                <a:lnTo>
                  <a:pt x="3014472" y="0"/>
                </a:lnTo>
                <a:lnTo>
                  <a:pt x="3045501" y="5823"/>
                </a:lnTo>
                <a:lnTo>
                  <a:pt x="3070731" y="22493"/>
                </a:lnTo>
                <a:lnTo>
                  <a:pt x="3087643" y="47346"/>
                </a:lnTo>
                <a:lnTo>
                  <a:pt x="3093720" y="77723"/>
                </a:lnTo>
                <a:lnTo>
                  <a:pt x="3093720" y="394715"/>
                </a:lnTo>
                <a:lnTo>
                  <a:pt x="3087643" y="425281"/>
                </a:lnTo>
                <a:lnTo>
                  <a:pt x="3070731" y="450356"/>
                </a:lnTo>
                <a:lnTo>
                  <a:pt x="3045501" y="467423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02578" y="1984362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38" y="510539"/>
                </a:moveTo>
                <a:lnTo>
                  <a:pt x="83051" y="510539"/>
                </a:lnTo>
                <a:lnTo>
                  <a:pt x="73463" y="507999"/>
                </a:lnTo>
                <a:lnTo>
                  <a:pt x="59785" y="504189"/>
                </a:lnTo>
                <a:lnTo>
                  <a:pt x="55441" y="501649"/>
                </a:lnTo>
                <a:lnTo>
                  <a:pt x="51212" y="499109"/>
                </a:lnTo>
                <a:lnTo>
                  <a:pt x="47097" y="497839"/>
                </a:lnTo>
                <a:lnTo>
                  <a:pt x="43122" y="495299"/>
                </a:lnTo>
                <a:lnTo>
                  <a:pt x="39274" y="491489"/>
                </a:lnTo>
                <a:lnTo>
                  <a:pt x="35579" y="488949"/>
                </a:lnTo>
                <a:lnTo>
                  <a:pt x="32023" y="486409"/>
                </a:lnTo>
                <a:lnTo>
                  <a:pt x="28619" y="482599"/>
                </a:lnTo>
                <a:lnTo>
                  <a:pt x="25380" y="478789"/>
                </a:lnTo>
                <a:lnTo>
                  <a:pt x="22294" y="476249"/>
                </a:lnTo>
                <a:lnTo>
                  <a:pt x="19386" y="472439"/>
                </a:lnTo>
                <a:lnTo>
                  <a:pt x="16656" y="468629"/>
                </a:lnTo>
                <a:lnTo>
                  <a:pt x="14103" y="464819"/>
                </a:lnTo>
                <a:lnTo>
                  <a:pt x="11741" y="459739"/>
                </a:lnTo>
                <a:lnTo>
                  <a:pt x="9582" y="455929"/>
                </a:lnTo>
                <a:lnTo>
                  <a:pt x="7613" y="452119"/>
                </a:lnTo>
                <a:lnTo>
                  <a:pt x="5848" y="447039"/>
                </a:lnTo>
                <a:lnTo>
                  <a:pt x="4311" y="441959"/>
                </a:lnTo>
                <a:lnTo>
                  <a:pt x="2990" y="438149"/>
                </a:lnTo>
                <a:lnTo>
                  <a:pt x="0" y="93979"/>
                </a:lnTo>
                <a:lnTo>
                  <a:pt x="123" y="91439"/>
                </a:lnTo>
                <a:lnTo>
                  <a:pt x="4311" y="68579"/>
                </a:lnTo>
                <a:lnTo>
                  <a:pt x="5848" y="63499"/>
                </a:lnTo>
                <a:lnTo>
                  <a:pt x="7613" y="59689"/>
                </a:lnTo>
                <a:lnTo>
                  <a:pt x="9582" y="54609"/>
                </a:lnTo>
                <a:lnTo>
                  <a:pt x="11741" y="50799"/>
                </a:lnTo>
                <a:lnTo>
                  <a:pt x="14103" y="46989"/>
                </a:lnTo>
                <a:lnTo>
                  <a:pt x="16656" y="43179"/>
                </a:lnTo>
                <a:lnTo>
                  <a:pt x="19386" y="38099"/>
                </a:lnTo>
                <a:lnTo>
                  <a:pt x="22294" y="35559"/>
                </a:lnTo>
                <a:lnTo>
                  <a:pt x="25380" y="31749"/>
                </a:lnTo>
                <a:lnTo>
                  <a:pt x="28619" y="27939"/>
                </a:lnTo>
                <a:lnTo>
                  <a:pt x="32023" y="25399"/>
                </a:lnTo>
                <a:lnTo>
                  <a:pt x="35579" y="21589"/>
                </a:lnTo>
                <a:lnTo>
                  <a:pt x="39274" y="19049"/>
                </a:lnTo>
                <a:lnTo>
                  <a:pt x="59785" y="7619"/>
                </a:lnTo>
                <a:lnTo>
                  <a:pt x="64242" y="5079"/>
                </a:lnTo>
                <a:lnTo>
                  <a:pt x="68802" y="3809"/>
                </a:lnTo>
                <a:lnTo>
                  <a:pt x="83051" y="0"/>
                </a:lnTo>
                <a:lnTo>
                  <a:pt x="3048438" y="0"/>
                </a:lnTo>
                <a:lnTo>
                  <a:pt x="3062687" y="3809"/>
                </a:lnTo>
                <a:lnTo>
                  <a:pt x="3067246" y="5079"/>
                </a:lnTo>
                <a:lnTo>
                  <a:pt x="3071704" y="7619"/>
                </a:lnTo>
                <a:lnTo>
                  <a:pt x="3076047" y="8889"/>
                </a:lnTo>
                <a:lnTo>
                  <a:pt x="3099466" y="25399"/>
                </a:lnTo>
                <a:lnTo>
                  <a:pt x="3102870" y="27939"/>
                </a:lnTo>
                <a:lnTo>
                  <a:pt x="3106108" y="31749"/>
                </a:lnTo>
                <a:lnTo>
                  <a:pt x="3109194" y="35559"/>
                </a:lnTo>
                <a:lnTo>
                  <a:pt x="3110649" y="36829"/>
                </a:lnTo>
                <a:lnTo>
                  <a:pt x="98444" y="36829"/>
                </a:lnTo>
                <a:lnTo>
                  <a:pt x="94380" y="38099"/>
                </a:lnTo>
                <a:lnTo>
                  <a:pt x="86328" y="38099"/>
                </a:lnTo>
                <a:lnTo>
                  <a:pt x="82505" y="39369"/>
                </a:lnTo>
                <a:lnTo>
                  <a:pt x="83419" y="39369"/>
                </a:lnTo>
                <a:lnTo>
                  <a:pt x="79673" y="40639"/>
                </a:lnTo>
                <a:lnTo>
                  <a:pt x="77781" y="40639"/>
                </a:lnTo>
                <a:lnTo>
                  <a:pt x="74199" y="41909"/>
                </a:lnTo>
                <a:lnTo>
                  <a:pt x="75050" y="41909"/>
                </a:lnTo>
                <a:lnTo>
                  <a:pt x="71558" y="43179"/>
                </a:lnTo>
                <a:lnTo>
                  <a:pt x="72396" y="43179"/>
                </a:lnTo>
                <a:lnTo>
                  <a:pt x="68980" y="44449"/>
                </a:lnTo>
                <a:lnTo>
                  <a:pt x="69792" y="44449"/>
                </a:lnTo>
                <a:lnTo>
                  <a:pt x="68141" y="45719"/>
                </a:lnTo>
                <a:lnTo>
                  <a:pt x="67278" y="45719"/>
                </a:lnTo>
                <a:lnTo>
                  <a:pt x="65671" y="46989"/>
                </a:lnTo>
                <a:lnTo>
                  <a:pt x="64827" y="46989"/>
                </a:lnTo>
                <a:lnTo>
                  <a:pt x="61728" y="49529"/>
                </a:lnTo>
                <a:lnTo>
                  <a:pt x="62464" y="49529"/>
                </a:lnTo>
                <a:lnTo>
                  <a:pt x="59480" y="50799"/>
                </a:lnTo>
                <a:lnTo>
                  <a:pt x="60178" y="50799"/>
                </a:lnTo>
                <a:lnTo>
                  <a:pt x="57308" y="53339"/>
                </a:lnTo>
                <a:lnTo>
                  <a:pt x="57981" y="53339"/>
                </a:lnTo>
                <a:lnTo>
                  <a:pt x="56610" y="54609"/>
                </a:lnTo>
                <a:lnTo>
                  <a:pt x="55886" y="54609"/>
                </a:lnTo>
                <a:lnTo>
                  <a:pt x="53270" y="57149"/>
                </a:lnTo>
                <a:lnTo>
                  <a:pt x="53879" y="57149"/>
                </a:lnTo>
                <a:lnTo>
                  <a:pt x="52635" y="58419"/>
                </a:lnTo>
                <a:lnTo>
                  <a:pt x="51974" y="58419"/>
                </a:lnTo>
                <a:lnTo>
                  <a:pt x="50408" y="60959"/>
                </a:lnTo>
                <a:lnTo>
                  <a:pt x="50171" y="60959"/>
                </a:lnTo>
                <a:lnTo>
                  <a:pt x="48706" y="63499"/>
                </a:lnTo>
                <a:lnTo>
                  <a:pt x="48482" y="63499"/>
                </a:lnTo>
                <a:lnTo>
                  <a:pt x="47110" y="66039"/>
                </a:lnTo>
                <a:lnTo>
                  <a:pt x="46907" y="66039"/>
                </a:lnTo>
                <a:lnTo>
                  <a:pt x="45637" y="68579"/>
                </a:lnTo>
                <a:lnTo>
                  <a:pt x="45446" y="68579"/>
                </a:lnTo>
                <a:lnTo>
                  <a:pt x="44287" y="71119"/>
                </a:lnTo>
                <a:lnTo>
                  <a:pt x="44100" y="71119"/>
                </a:lnTo>
                <a:lnTo>
                  <a:pt x="43050" y="73659"/>
                </a:lnTo>
                <a:lnTo>
                  <a:pt x="42881" y="73659"/>
                </a:lnTo>
                <a:lnTo>
                  <a:pt x="41941" y="76199"/>
                </a:lnTo>
                <a:lnTo>
                  <a:pt x="41789" y="76199"/>
                </a:lnTo>
                <a:lnTo>
                  <a:pt x="40968" y="78739"/>
                </a:lnTo>
                <a:lnTo>
                  <a:pt x="40836" y="78739"/>
                </a:lnTo>
                <a:lnTo>
                  <a:pt x="39770" y="82549"/>
                </a:lnTo>
                <a:lnTo>
                  <a:pt x="39998" y="82549"/>
                </a:lnTo>
                <a:lnTo>
                  <a:pt x="39414" y="85089"/>
                </a:lnTo>
                <a:lnTo>
                  <a:pt x="38847" y="87629"/>
                </a:lnTo>
                <a:lnTo>
                  <a:pt x="38428" y="90169"/>
                </a:lnTo>
                <a:lnTo>
                  <a:pt x="38207" y="92709"/>
                </a:lnTo>
                <a:lnTo>
                  <a:pt x="38106" y="93979"/>
                </a:lnTo>
                <a:lnTo>
                  <a:pt x="38072" y="95249"/>
                </a:lnTo>
                <a:lnTo>
                  <a:pt x="38038" y="414019"/>
                </a:lnTo>
                <a:lnTo>
                  <a:pt x="38055" y="416559"/>
                </a:lnTo>
                <a:lnTo>
                  <a:pt x="38360" y="420369"/>
                </a:lnTo>
                <a:lnTo>
                  <a:pt x="38766" y="422909"/>
                </a:lnTo>
                <a:lnTo>
                  <a:pt x="39312" y="425449"/>
                </a:lnTo>
                <a:lnTo>
                  <a:pt x="39122" y="425449"/>
                </a:lnTo>
                <a:lnTo>
                  <a:pt x="39998" y="429259"/>
                </a:lnTo>
                <a:lnTo>
                  <a:pt x="40836" y="431799"/>
                </a:lnTo>
                <a:lnTo>
                  <a:pt x="40968" y="431799"/>
                </a:lnTo>
                <a:lnTo>
                  <a:pt x="41789" y="434339"/>
                </a:lnTo>
                <a:lnTo>
                  <a:pt x="41941" y="434339"/>
                </a:lnTo>
                <a:lnTo>
                  <a:pt x="42881" y="436879"/>
                </a:lnTo>
                <a:lnTo>
                  <a:pt x="42525" y="436879"/>
                </a:lnTo>
                <a:lnTo>
                  <a:pt x="44100" y="439419"/>
                </a:lnTo>
                <a:lnTo>
                  <a:pt x="43707" y="439419"/>
                </a:lnTo>
                <a:lnTo>
                  <a:pt x="45446" y="441959"/>
                </a:lnTo>
                <a:lnTo>
                  <a:pt x="45002" y="441959"/>
                </a:lnTo>
                <a:lnTo>
                  <a:pt x="46907" y="444499"/>
                </a:lnTo>
                <a:lnTo>
                  <a:pt x="46424" y="444499"/>
                </a:lnTo>
                <a:lnTo>
                  <a:pt x="48482" y="447039"/>
                </a:lnTo>
                <a:lnTo>
                  <a:pt x="47974" y="447039"/>
                </a:lnTo>
                <a:lnTo>
                  <a:pt x="50171" y="449579"/>
                </a:lnTo>
                <a:lnTo>
                  <a:pt x="50408" y="449579"/>
                </a:lnTo>
                <a:lnTo>
                  <a:pt x="51974" y="452119"/>
                </a:lnTo>
                <a:lnTo>
                  <a:pt x="52220" y="452119"/>
                </a:lnTo>
                <a:lnTo>
                  <a:pt x="53879" y="454659"/>
                </a:lnTo>
                <a:lnTo>
                  <a:pt x="54578" y="454659"/>
                </a:lnTo>
                <a:lnTo>
                  <a:pt x="55886" y="455929"/>
                </a:lnTo>
                <a:lnTo>
                  <a:pt x="55238" y="455929"/>
                </a:lnTo>
                <a:lnTo>
                  <a:pt x="57981" y="458469"/>
                </a:lnTo>
                <a:lnTo>
                  <a:pt x="58743" y="458469"/>
                </a:lnTo>
                <a:lnTo>
                  <a:pt x="60178" y="459739"/>
                </a:lnTo>
                <a:lnTo>
                  <a:pt x="59480" y="459739"/>
                </a:lnTo>
                <a:lnTo>
                  <a:pt x="62464" y="462279"/>
                </a:lnTo>
                <a:lnTo>
                  <a:pt x="63277" y="462279"/>
                </a:lnTo>
                <a:lnTo>
                  <a:pt x="64827" y="463549"/>
                </a:lnTo>
                <a:lnTo>
                  <a:pt x="64065" y="463549"/>
                </a:lnTo>
                <a:lnTo>
                  <a:pt x="67278" y="464819"/>
                </a:lnTo>
                <a:lnTo>
                  <a:pt x="66490" y="464819"/>
                </a:lnTo>
                <a:lnTo>
                  <a:pt x="69792" y="466089"/>
                </a:lnTo>
                <a:lnTo>
                  <a:pt x="68980" y="466089"/>
                </a:lnTo>
                <a:lnTo>
                  <a:pt x="72396" y="467359"/>
                </a:lnTo>
                <a:lnTo>
                  <a:pt x="71558" y="467359"/>
                </a:lnTo>
                <a:lnTo>
                  <a:pt x="75050" y="468629"/>
                </a:lnTo>
                <a:lnTo>
                  <a:pt x="74199" y="468629"/>
                </a:lnTo>
                <a:lnTo>
                  <a:pt x="77781" y="469899"/>
                </a:lnTo>
                <a:lnTo>
                  <a:pt x="76904" y="469899"/>
                </a:lnTo>
                <a:lnTo>
                  <a:pt x="80575" y="471169"/>
                </a:lnTo>
                <a:lnTo>
                  <a:pt x="82505" y="471169"/>
                </a:lnTo>
                <a:lnTo>
                  <a:pt x="86328" y="472439"/>
                </a:lnTo>
                <a:lnTo>
                  <a:pt x="88334" y="472439"/>
                </a:lnTo>
                <a:lnTo>
                  <a:pt x="92284" y="473709"/>
                </a:lnTo>
                <a:lnTo>
                  <a:pt x="3111133" y="473709"/>
                </a:lnTo>
                <a:lnTo>
                  <a:pt x="3109194" y="476249"/>
                </a:lnTo>
                <a:lnTo>
                  <a:pt x="3106108" y="478789"/>
                </a:lnTo>
                <a:lnTo>
                  <a:pt x="3102870" y="482599"/>
                </a:lnTo>
                <a:lnTo>
                  <a:pt x="3099466" y="486409"/>
                </a:lnTo>
                <a:lnTo>
                  <a:pt x="3095910" y="488949"/>
                </a:lnTo>
                <a:lnTo>
                  <a:pt x="3092215" y="491489"/>
                </a:lnTo>
                <a:lnTo>
                  <a:pt x="3088366" y="495299"/>
                </a:lnTo>
                <a:lnTo>
                  <a:pt x="3084391" y="497839"/>
                </a:lnTo>
                <a:lnTo>
                  <a:pt x="3080289" y="499109"/>
                </a:lnTo>
                <a:lnTo>
                  <a:pt x="3076047" y="501649"/>
                </a:lnTo>
                <a:lnTo>
                  <a:pt x="3071704" y="504189"/>
                </a:lnTo>
                <a:lnTo>
                  <a:pt x="3062687" y="506729"/>
                </a:lnTo>
                <a:lnTo>
                  <a:pt x="3048438" y="510539"/>
                </a:lnTo>
                <a:close/>
              </a:path>
              <a:path w="3131820" h="511810">
                <a:moveTo>
                  <a:pt x="3033528" y="38099"/>
                </a:moveTo>
                <a:lnTo>
                  <a:pt x="97961" y="38099"/>
                </a:lnTo>
                <a:lnTo>
                  <a:pt x="98444" y="36829"/>
                </a:lnTo>
                <a:lnTo>
                  <a:pt x="3033045" y="36829"/>
                </a:lnTo>
                <a:lnTo>
                  <a:pt x="3033528" y="38099"/>
                </a:lnTo>
                <a:close/>
              </a:path>
              <a:path w="3131820" h="511810">
                <a:moveTo>
                  <a:pt x="3064998" y="46989"/>
                </a:moveTo>
                <a:lnTo>
                  <a:pt x="3061696" y="44449"/>
                </a:lnTo>
                <a:lnTo>
                  <a:pt x="3062509" y="44449"/>
                </a:lnTo>
                <a:lnTo>
                  <a:pt x="3059093" y="43179"/>
                </a:lnTo>
                <a:lnTo>
                  <a:pt x="3059931" y="43179"/>
                </a:lnTo>
                <a:lnTo>
                  <a:pt x="3056439" y="41909"/>
                </a:lnTo>
                <a:lnTo>
                  <a:pt x="3057290" y="41909"/>
                </a:lnTo>
                <a:lnTo>
                  <a:pt x="3053708" y="40639"/>
                </a:lnTo>
                <a:lnTo>
                  <a:pt x="3051816" y="40639"/>
                </a:lnTo>
                <a:lnTo>
                  <a:pt x="3048069" y="39369"/>
                </a:lnTo>
                <a:lnTo>
                  <a:pt x="3048996" y="39369"/>
                </a:lnTo>
                <a:lnTo>
                  <a:pt x="3045174" y="38099"/>
                </a:lnTo>
                <a:lnTo>
                  <a:pt x="3037109" y="38099"/>
                </a:lnTo>
                <a:lnTo>
                  <a:pt x="3033045" y="36829"/>
                </a:lnTo>
                <a:lnTo>
                  <a:pt x="3110649" y="36829"/>
                </a:lnTo>
                <a:lnTo>
                  <a:pt x="3112103" y="38099"/>
                </a:lnTo>
                <a:lnTo>
                  <a:pt x="3114833" y="43179"/>
                </a:lnTo>
                <a:lnTo>
                  <a:pt x="3116535" y="45719"/>
                </a:lnTo>
                <a:lnTo>
                  <a:pt x="3064211" y="45719"/>
                </a:lnTo>
                <a:lnTo>
                  <a:pt x="3064998" y="46989"/>
                </a:lnTo>
                <a:close/>
              </a:path>
              <a:path w="3131820" h="511810">
                <a:moveTo>
                  <a:pt x="85388" y="39369"/>
                </a:moveTo>
                <a:lnTo>
                  <a:pt x="86328" y="38099"/>
                </a:lnTo>
                <a:lnTo>
                  <a:pt x="89274" y="38099"/>
                </a:lnTo>
                <a:lnTo>
                  <a:pt x="85388" y="39369"/>
                </a:lnTo>
                <a:close/>
              </a:path>
              <a:path w="3131820" h="511810">
                <a:moveTo>
                  <a:pt x="3046101" y="39369"/>
                </a:moveTo>
                <a:lnTo>
                  <a:pt x="3042215" y="38099"/>
                </a:lnTo>
                <a:lnTo>
                  <a:pt x="3045174" y="38099"/>
                </a:lnTo>
                <a:lnTo>
                  <a:pt x="3046101" y="39369"/>
                </a:lnTo>
                <a:close/>
              </a:path>
              <a:path w="3131820" h="511810">
                <a:moveTo>
                  <a:pt x="66490" y="46989"/>
                </a:moveTo>
                <a:lnTo>
                  <a:pt x="67278" y="45719"/>
                </a:lnTo>
                <a:lnTo>
                  <a:pt x="68141" y="45719"/>
                </a:lnTo>
                <a:lnTo>
                  <a:pt x="66490" y="46989"/>
                </a:lnTo>
                <a:close/>
              </a:path>
              <a:path w="3131820" h="511810">
                <a:moveTo>
                  <a:pt x="3067424" y="48259"/>
                </a:moveTo>
                <a:lnTo>
                  <a:pt x="3064211" y="45719"/>
                </a:lnTo>
                <a:lnTo>
                  <a:pt x="3116535" y="45719"/>
                </a:lnTo>
                <a:lnTo>
                  <a:pt x="3117386" y="46989"/>
                </a:lnTo>
                <a:lnTo>
                  <a:pt x="3066662" y="46989"/>
                </a:lnTo>
                <a:lnTo>
                  <a:pt x="3067424" y="48259"/>
                </a:lnTo>
                <a:close/>
              </a:path>
              <a:path w="3131820" h="511810">
                <a:moveTo>
                  <a:pt x="64065" y="48259"/>
                </a:moveTo>
                <a:lnTo>
                  <a:pt x="64827" y="46989"/>
                </a:lnTo>
                <a:lnTo>
                  <a:pt x="65671" y="46989"/>
                </a:lnTo>
                <a:lnTo>
                  <a:pt x="64065" y="48259"/>
                </a:lnTo>
                <a:close/>
              </a:path>
              <a:path w="3131820" h="511810">
                <a:moveTo>
                  <a:pt x="3076251" y="55879"/>
                </a:moveTo>
                <a:lnTo>
                  <a:pt x="3073507" y="53339"/>
                </a:lnTo>
                <a:lnTo>
                  <a:pt x="3074181" y="53339"/>
                </a:lnTo>
                <a:lnTo>
                  <a:pt x="3071310" y="50799"/>
                </a:lnTo>
                <a:lnTo>
                  <a:pt x="3072009" y="50799"/>
                </a:lnTo>
                <a:lnTo>
                  <a:pt x="3069024" y="49529"/>
                </a:lnTo>
                <a:lnTo>
                  <a:pt x="3069761" y="49529"/>
                </a:lnTo>
                <a:lnTo>
                  <a:pt x="3066662" y="46989"/>
                </a:lnTo>
                <a:lnTo>
                  <a:pt x="3117386" y="46989"/>
                </a:lnTo>
                <a:lnTo>
                  <a:pt x="3119748" y="50799"/>
                </a:lnTo>
                <a:lnTo>
                  <a:pt x="3121907" y="54609"/>
                </a:lnTo>
                <a:lnTo>
                  <a:pt x="3075603" y="54609"/>
                </a:lnTo>
                <a:lnTo>
                  <a:pt x="3076251" y="55879"/>
                </a:lnTo>
                <a:close/>
              </a:path>
              <a:path w="3131820" h="511810">
                <a:moveTo>
                  <a:pt x="55238" y="55879"/>
                </a:moveTo>
                <a:lnTo>
                  <a:pt x="55886" y="54609"/>
                </a:lnTo>
                <a:lnTo>
                  <a:pt x="56610" y="54609"/>
                </a:lnTo>
                <a:lnTo>
                  <a:pt x="55238" y="55879"/>
                </a:lnTo>
                <a:close/>
              </a:path>
              <a:path w="3131820" h="511810">
                <a:moveTo>
                  <a:pt x="3080099" y="59689"/>
                </a:moveTo>
                <a:lnTo>
                  <a:pt x="3077610" y="57149"/>
                </a:lnTo>
                <a:lnTo>
                  <a:pt x="3078219" y="57149"/>
                </a:lnTo>
                <a:lnTo>
                  <a:pt x="3075603" y="54609"/>
                </a:lnTo>
                <a:lnTo>
                  <a:pt x="3121907" y="54609"/>
                </a:lnTo>
                <a:lnTo>
                  <a:pt x="3123384" y="58419"/>
                </a:lnTo>
                <a:lnTo>
                  <a:pt x="3079515" y="58419"/>
                </a:lnTo>
                <a:lnTo>
                  <a:pt x="3080099" y="59689"/>
                </a:lnTo>
                <a:close/>
              </a:path>
              <a:path w="3131820" h="511810">
                <a:moveTo>
                  <a:pt x="51390" y="59689"/>
                </a:moveTo>
                <a:lnTo>
                  <a:pt x="51974" y="58419"/>
                </a:lnTo>
                <a:lnTo>
                  <a:pt x="52635" y="58419"/>
                </a:lnTo>
                <a:lnTo>
                  <a:pt x="51390" y="59689"/>
                </a:lnTo>
                <a:close/>
              </a:path>
              <a:path w="3131820" h="511810">
                <a:moveTo>
                  <a:pt x="3081864" y="62229"/>
                </a:moveTo>
                <a:lnTo>
                  <a:pt x="3079515" y="58419"/>
                </a:lnTo>
                <a:lnTo>
                  <a:pt x="3123384" y="58419"/>
                </a:lnTo>
                <a:lnTo>
                  <a:pt x="3123876" y="59689"/>
                </a:lnTo>
                <a:lnTo>
                  <a:pt x="3124464" y="60959"/>
                </a:lnTo>
                <a:lnTo>
                  <a:pt x="3081318" y="60959"/>
                </a:lnTo>
                <a:lnTo>
                  <a:pt x="3081864" y="62229"/>
                </a:lnTo>
                <a:close/>
              </a:path>
              <a:path w="3131820" h="511810">
                <a:moveTo>
                  <a:pt x="49625" y="62229"/>
                </a:moveTo>
                <a:lnTo>
                  <a:pt x="50171" y="60959"/>
                </a:lnTo>
                <a:lnTo>
                  <a:pt x="50408" y="60959"/>
                </a:lnTo>
                <a:lnTo>
                  <a:pt x="49625" y="62229"/>
                </a:lnTo>
                <a:close/>
              </a:path>
              <a:path w="3131820" h="511810">
                <a:moveTo>
                  <a:pt x="3083515" y="64769"/>
                </a:moveTo>
                <a:lnTo>
                  <a:pt x="3081318" y="60959"/>
                </a:lnTo>
                <a:lnTo>
                  <a:pt x="3124464" y="60959"/>
                </a:lnTo>
                <a:lnTo>
                  <a:pt x="3125641" y="63499"/>
                </a:lnTo>
                <a:lnTo>
                  <a:pt x="3083007" y="63499"/>
                </a:lnTo>
                <a:lnTo>
                  <a:pt x="3083515" y="64769"/>
                </a:lnTo>
                <a:close/>
              </a:path>
              <a:path w="3131820" h="511810">
                <a:moveTo>
                  <a:pt x="47974" y="64769"/>
                </a:moveTo>
                <a:lnTo>
                  <a:pt x="48482" y="63499"/>
                </a:lnTo>
                <a:lnTo>
                  <a:pt x="48706" y="63499"/>
                </a:lnTo>
                <a:lnTo>
                  <a:pt x="47974" y="64769"/>
                </a:lnTo>
                <a:close/>
              </a:path>
              <a:path w="3131820" h="511810">
                <a:moveTo>
                  <a:pt x="3085064" y="67309"/>
                </a:moveTo>
                <a:lnTo>
                  <a:pt x="3083007" y="63499"/>
                </a:lnTo>
                <a:lnTo>
                  <a:pt x="3125641" y="63499"/>
                </a:lnTo>
                <a:lnTo>
                  <a:pt x="3126409" y="66039"/>
                </a:lnTo>
                <a:lnTo>
                  <a:pt x="3084582" y="66039"/>
                </a:lnTo>
                <a:lnTo>
                  <a:pt x="3085064" y="67309"/>
                </a:lnTo>
                <a:close/>
              </a:path>
              <a:path w="3131820" h="511810">
                <a:moveTo>
                  <a:pt x="46424" y="67309"/>
                </a:moveTo>
                <a:lnTo>
                  <a:pt x="46907" y="66039"/>
                </a:lnTo>
                <a:lnTo>
                  <a:pt x="47110" y="66039"/>
                </a:lnTo>
                <a:lnTo>
                  <a:pt x="46424" y="67309"/>
                </a:lnTo>
                <a:close/>
              </a:path>
              <a:path w="3131820" h="511810">
                <a:moveTo>
                  <a:pt x="3086487" y="69849"/>
                </a:moveTo>
                <a:lnTo>
                  <a:pt x="3084582" y="66039"/>
                </a:lnTo>
                <a:lnTo>
                  <a:pt x="3126409" y="66039"/>
                </a:lnTo>
                <a:lnTo>
                  <a:pt x="3127178" y="68579"/>
                </a:lnTo>
                <a:lnTo>
                  <a:pt x="3086042" y="68579"/>
                </a:lnTo>
                <a:lnTo>
                  <a:pt x="3086487" y="69849"/>
                </a:lnTo>
                <a:close/>
              </a:path>
              <a:path w="3131820" h="511810">
                <a:moveTo>
                  <a:pt x="45002" y="69849"/>
                </a:moveTo>
                <a:lnTo>
                  <a:pt x="45446" y="68579"/>
                </a:lnTo>
                <a:lnTo>
                  <a:pt x="45637" y="68579"/>
                </a:lnTo>
                <a:lnTo>
                  <a:pt x="45002" y="69849"/>
                </a:lnTo>
                <a:close/>
              </a:path>
              <a:path w="3131820" h="511810">
                <a:moveTo>
                  <a:pt x="3087795" y="72389"/>
                </a:moveTo>
                <a:lnTo>
                  <a:pt x="3086042" y="68579"/>
                </a:lnTo>
                <a:lnTo>
                  <a:pt x="3127178" y="68579"/>
                </a:lnTo>
                <a:lnTo>
                  <a:pt x="3128058" y="71119"/>
                </a:lnTo>
                <a:lnTo>
                  <a:pt x="3087389" y="71119"/>
                </a:lnTo>
                <a:lnTo>
                  <a:pt x="3087795" y="72389"/>
                </a:lnTo>
                <a:close/>
              </a:path>
              <a:path w="3131820" h="511810">
                <a:moveTo>
                  <a:pt x="43707" y="72389"/>
                </a:moveTo>
                <a:lnTo>
                  <a:pt x="44100" y="71119"/>
                </a:lnTo>
                <a:lnTo>
                  <a:pt x="44287" y="71119"/>
                </a:lnTo>
                <a:lnTo>
                  <a:pt x="43707" y="72389"/>
                </a:lnTo>
                <a:close/>
              </a:path>
              <a:path w="3131820" h="511810">
                <a:moveTo>
                  <a:pt x="3088963" y="74929"/>
                </a:moveTo>
                <a:lnTo>
                  <a:pt x="3087389" y="71119"/>
                </a:lnTo>
                <a:lnTo>
                  <a:pt x="3128058" y="71119"/>
                </a:lnTo>
                <a:lnTo>
                  <a:pt x="3128498" y="72389"/>
                </a:lnTo>
                <a:lnTo>
                  <a:pt x="3128775" y="73659"/>
                </a:lnTo>
                <a:lnTo>
                  <a:pt x="3088608" y="73659"/>
                </a:lnTo>
                <a:lnTo>
                  <a:pt x="3088963" y="74929"/>
                </a:lnTo>
                <a:close/>
              </a:path>
              <a:path w="3131820" h="511810">
                <a:moveTo>
                  <a:pt x="42525" y="74929"/>
                </a:moveTo>
                <a:lnTo>
                  <a:pt x="42881" y="73659"/>
                </a:lnTo>
                <a:lnTo>
                  <a:pt x="43050" y="73659"/>
                </a:lnTo>
                <a:lnTo>
                  <a:pt x="42525" y="74929"/>
                </a:lnTo>
                <a:close/>
              </a:path>
              <a:path w="3131820" h="511810">
                <a:moveTo>
                  <a:pt x="3090017" y="77469"/>
                </a:moveTo>
                <a:lnTo>
                  <a:pt x="3088608" y="73659"/>
                </a:lnTo>
                <a:lnTo>
                  <a:pt x="3128775" y="73659"/>
                </a:lnTo>
                <a:lnTo>
                  <a:pt x="3129327" y="76199"/>
                </a:lnTo>
                <a:lnTo>
                  <a:pt x="3089700" y="76199"/>
                </a:lnTo>
                <a:lnTo>
                  <a:pt x="3090017" y="77469"/>
                </a:lnTo>
                <a:close/>
              </a:path>
              <a:path w="3131820" h="511810">
                <a:moveTo>
                  <a:pt x="41471" y="77469"/>
                </a:moveTo>
                <a:lnTo>
                  <a:pt x="41789" y="76199"/>
                </a:lnTo>
                <a:lnTo>
                  <a:pt x="41941" y="76199"/>
                </a:lnTo>
                <a:lnTo>
                  <a:pt x="41471" y="77469"/>
                </a:lnTo>
                <a:close/>
              </a:path>
              <a:path w="3131820" h="511810">
                <a:moveTo>
                  <a:pt x="3131375" y="91439"/>
                </a:moveTo>
                <a:lnTo>
                  <a:pt x="3093231" y="91439"/>
                </a:lnTo>
                <a:lnTo>
                  <a:pt x="3093129" y="90169"/>
                </a:lnTo>
                <a:lnTo>
                  <a:pt x="3092723" y="87629"/>
                </a:lnTo>
                <a:lnTo>
                  <a:pt x="3092176" y="85089"/>
                </a:lnTo>
                <a:lnTo>
                  <a:pt x="3091491" y="82549"/>
                </a:lnTo>
                <a:lnTo>
                  <a:pt x="3091719" y="82549"/>
                </a:lnTo>
                <a:lnTo>
                  <a:pt x="3090652" y="78739"/>
                </a:lnTo>
                <a:lnTo>
                  <a:pt x="3089700" y="76199"/>
                </a:lnTo>
                <a:lnTo>
                  <a:pt x="3129327" y="76199"/>
                </a:lnTo>
                <a:lnTo>
                  <a:pt x="3129603" y="77469"/>
                </a:lnTo>
                <a:lnTo>
                  <a:pt x="3130467" y="82549"/>
                </a:lnTo>
                <a:lnTo>
                  <a:pt x="3131089" y="87629"/>
                </a:lnTo>
                <a:lnTo>
                  <a:pt x="3131375" y="91439"/>
                </a:lnTo>
                <a:close/>
              </a:path>
              <a:path w="3131820" h="511810">
                <a:moveTo>
                  <a:pt x="40557" y="80009"/>
                </a:moveTo>
                <a:lnTo>
                  <a:pt x="40836" y="78739"/>
                </a:lnTo>
                <a:lnTo>
                  <a:pt x="40968" y="78739"/>
                </a:lnTo>
                <a:lnTo>
                  <a:pt x="40557" y="80009"/>
                </a:lnTo>
                <a:close/>
              </a:path>
              <a:path w="3131820" h="511810">
                <a:moveTo>
                  <a:pt x="3090945" y="80009"/>
                </a:moveTo>
                <a:lnTo>
                  <a:pt x="3090530" y="78739"/>
                </a:lnTo>
                <a:lnTo>
                  <a:pt x="3090945" y="80009"/>
                </a:lnTo>
                <a:close/>
              </a:path>
              <a:path w="3131820" h="511810">
                <a:moveTo>
                  <a:pt x="39122" y="86359"/>
                </a:moveTo>
                <a:lnTo>
                  <a:pt x="39312" y="85089"/>
                </a:lnTo>
                <a:lnTo>
                  <a:pt x="39122" y="86359"/>
                </a:lnTo>
                <a:close/>
              </a:path>
              <a:path w="3131820" h="511810">
                <a:moveTo>
                  <a:pt x="3092367" y="86359"/>
                </a:moveTo>
                <a:lnTo>
                  <a:pt x="3092075" y="85089"/>
                </a:lnTo>
                <a:lnTo>
                  <a:pt x="3092367" y="86359"/>
                </a:lnTo>
                <a:close/>
              </a:path>
              <a:path w="3131820" h="511810">
                <a:moveTo>
                  <a:pt x="38614" y="88899"/>
                </a:moveTo>
                <a:lnTo>
                  <a:pt x="38766" y="87629"/>
                </a:lnTo>
                <a:lnTo>
                  <a:pt x="38614" y="88899"/>
                </a:lnTo>
                <a:close/>
              </a:path>
              <a:path w="3131820" h="511810">
                <a:moveTo>
                  <a:pt x="3092875" y="88899"/>
                </a:moveTo>
                <a:lnTo>
                  <a:pt x="3092642" y="87629"/>
                </a:lnTo>
                <a:lnTo>
                  <a:pt x="3092875" y="88899"/>
                </a:lnTo>
                <a:close/>
              </a:path>
              <a:path w="3131820" h="511810">
                <a:moveTo>
                  <a:pt x="38304" y="91093"/>
                </a:moveTo>
                <a:lnTo>
                  <a:pt x="38360" y="90169"/>
                </a:lnTo>
                <a:lnTo>
                  <a:pt x="38304" y="91093"/>
                </a:lnTo>
                <a:close/>
              </a:path>
              <a:path w="3131820" h="511810">
                <a:moveTo>
                  <a:pt x="3093184" y="91093"/>
                </a:moveTo>
                <a:lnTo>
                  <a:pt x="3093061" y="90169"/>
                </a:lnTo>
                <a:lnTo>
                  <a:pt x="3093184" y="91093"/>
                </a:lnTo>
                <a:close/>
              </a:path>
              <a:path w="3131820" h="511810">
                <a:moveTo>
                  <a:pt x="38284" y="91439"/>
                </a:moveTo>
                <a:lnTo>
                  <a:pt x="38304" y="91093"/>
                </a:lnTo>
                <a:lnTo>
                  <a:pt x="38284" y="91439"/>
                </a:lnTo>
                <a:close/>
              </a:path>
              <a:path w="3131820" h="511810">
                <a:moveTo>
                  <a:pt x="3131527" y="95249"/>
                </a:moveTo>
                <a:lnTo>
                  <a:pt x="3093434" y="95249"/>
                </a:lnTo>
                <a:lnTo>
                  <a:pt x="3093383" y="93979"/>
                </a:lnTo>
                <a:lnTo>
                  <a:pt x="3093281" y="92709"/>
                </a:lnTo>
                <a:lnTo>
                  <a:pt x="3093184" y="91093"/>
                </a:lnTo>
                <a:lnTo>
                  <a:pt x="3093231" y="91439"/>
                </a:lnTo>
                <a:lnTo>
                  <a:pt x="3131375" y="91439"/>
                </a:lnTo>
                <a:lnTo>
                  <a:pt x="3131499" y="93979"/>
                </a:lnTo>
                <a:lnTo>
                  <a:pt x="3131527" y="95249"/>
                </a:lnTo>
                <a:close/>
              </a:path>
              <a:path w="3131820" h="511810">
                <a:moveTo>
                  <a:pt x="38086" y="94742"/>
                </a:moveTo>
                <a:lnTo>
                  <a:pt x="38106" y="93979"/>
                </a:lnTo>
                <a:lnTo>
                  <a:pt x="38086" y="94742"/>
                </a:lnTo>
                <a:close/>
              </a:path>
              <a:path w="3131820" h="511810">
                <a:moveTo>
                  <a:pt x="3093408" y="94826"/>
                </a:moveTo>
                <a:lnTo>
                  <a:pt x="3093358" y="93979"/>
                </a:lnTo>
                <a:lnTo>
                  <a:pt x="3093408" y="94826"/>
                </a:lnTo>
                <a:close/>
              </a:path>
              <a:path w="3131820" h="511810">
                <a:moveTo>
                  <a:pt x="38072" y="95249"/>
                </a:moveTo>
                <a:lnTo>
                  <a:pt x="38086" y="94742"/>
                </a:lnTo>
                <a:lnTo>
                  <a:pt x="38072" y="95249"/>
                </a:lnTo>
                <a:close/>
              </a:path>
              <a:path w="3131820" h="511810">
                <a:moveTo>
                  <a:pt x="3131585" y="414019"/>
                </a:moveTo>
                <a:lnTo>
                  <a:pt x="3093485" y="414019"/>
                </a:lnTo>
                <a:lnTo>
                  <a:pt x="3093485" y="97789"/>
                </a:lnTo>
                <a:lnTo>
                  <a:pt x="3093408" y="94826"/>
                </a:lnTo>
                <a:lnTo>
                  <a:pt x="3093434" y="95249"/>
                </a:lnTo>
                <a:lnTo>
                  <a:pt x="3131527" y="95249"/>
                </a:lnTo>
                <a:lnTo>
                  <a:pt x="3131585" y="414019"/>
                </a:lnTo>
                <a:close/>
              </a:path>
              <a:path w="3131820" h="511810">
                <a:moveTo>
                  <a:pt x="38038" y="414019"/>
                </a:moveTo>
                <a:lnTo>
                  <a:pt x="38004" y="412749"/>
                </a:lnTo>
                <a:lnTo>
                  <a:pt x="38038" y="414019"/>
                </a:lnTo>
                <a:close/>
              </a:path>
              <a:path w="3131820" h="511810">
                <a:moveTo>
                  <a:pt x="3131343" y="420369"/>
                </a:moveTo>
                <a:lnTo>
                  <a:pt x="3093129" y="420369"/>
                </a:lnTo>
                <a:lnTo>
                  <a:pt x="3093434" y="416559"/>
                </a:lnTo>
                <a:lnTo>
                  <a:pt x="3093485" y="413173"/>
                </a:lnTo>
                <a:lnTo>
                  <a:pt x="3093485" y="414019"/>
                </a:lnTo>
                <a:lnTo>
                  <a:pt x="3131585" y="414019"/>
                </a:lnTo>
                <a:lnTo>
                  <a:pt x="3131470" y="419099"/>
                </a:lnTo>
                <a:lnTo>
                  <a:pt x="3131343" y="420369"/>
                </a:lnTo>
                <a:close/>
              </a:path>
              <a:path w="3131820" h="511810">
                <a:moveTo>
                  <a:pt x="38428" y="420369"/>
                </a:moveTo>
                <a:lnTo>
                  <a:pt x="38258" y="419099"/>
                </a:lnTo>
                <a:lnTo>
                  <a:pt x="38428" y="420369"/>
                </a:lnTo>
                <a:close/>
              </a:path>
              <a:path w="3131820" h="511810">
                <a:moveTo>
                  <a:pt x="3131089" y="422909"/>
                </a:moveTo>
                <a:lnTo>
                  <a:pt x="3092723" y="422909"/>
                </a:lnTo>
                <a:lnTo>
                  <a:pt x="3093231" y="419099"/>
                </a:lnTo>
                <a:lnTo>
                  <a:pt x="3093129" y="420369"/>
                </a:lnTo>
                <a:lnTo>
                  <a:pt x="3131343" y="420369"/>
                </a:lnTo>
                <a:lnTo>
                  <a:pt x="3131089" y="422909"/>
                </a:lnTo>
                <a:close/>
              </a:path>
              <a:path w="3131820" h="511810">
                <a:moveTo>
                  <a:pt x="38847" y="422909"/>
                </a:moveTo>
                <a:lnTo>
                  <a:pt x="38614" y="421639"/>
                </a:lnTo>
                <a:lnTo>
                  <a:pt x="38847" y="422909"/>
                </a:lnTo>
                <a:close/>
              </a:path>
              <a:path w="3131820" h="511810">
                <a:moveTo>
                  <a:pt x="3130251" y="429259"/>
                </a:moveTo>
                <a:lnTo>
                  <a:pt x="3091491" y="429259"/>
                </a:lnTo>
                <a:lnTo>
                  <a:pt x="3092367" y="425449"/>
                </a:lnTo>
                <a:lnTo>
                  <a:pt x="3092176" y="425449"/>
                </a:lnTo>
                <a:lnTo>
                  <a:pt x="3092875" y="421639"/>
                </a:lnTo>
                <a:lnTo>
                  <a:pt x="3092723" y="422909"/>
                </a:lnTo>
                <a:lnTo>
                  <a:pt x="3131089" y="422909"/>
                </a:lnTo>
                <a:lnTo>
                  <a:pt x="3130467" y="427989"/>
                </a:lnTo>
                <a:lnTo>
                  <a:pt x="3130251" y="429259"/>
                </a:lnTo>
                <a:close/>
              </a:path>
              <a:path w="3131820" h="511810">
                <a:moveTo>
                  <a:pt x="40125" y="429259"/>
                </a:moveTo>
                <a:lnTo>
                  <a:pt x="39770" y="427989"/>
                </a:lnTo>
                <a:lnTo>
                  <a:pt x="40125" y="429259"/>
                </a:lnTo>
                <a:close/>
              </a:path>
              <a:path w="3131820" h="511810">
                <a:moveTo>
                  <a:pt x="3129819" y="431799"/>
                </a:moveTo>
                <a:lnTo>
                  <a:pt x="3090652" y="431799"/>
                </a:lnTo>
                <a:lnTo>
                  <a:pt x="3091719" y="427989"/>
                </a:lnTo>
                <a:lnTo>
                  <a:pt x="3091491" y="429259"/>
                </a:lnTo>
                <a:lnTo>
                  <a:pt x="3130251" y="429259"/>
                </a:lnTo>
                <a:lnTo>
                  <a:pt x="3129819" y="431799"/>
                </a:lnTo>
                <a:close/>
              </a:path>
              <a:path w="3131820" h="511810">
                <a:moveTo>
                  <a:pt x="40968" y="431799"/>
                </a:moveTo>
                <a:lnTo>
                  <a:pt x="40836" y="431799"/>
                </a:lnTo>
                <a:lnTo>
                  <a:pt x="40557" y="430529"/>
                </a:lnTo>
                <a:lnTo>
                  <a:pt x="40968" y="431799"/>
                </a:lnTo>
                <a:close/>
              </a:path>
              <a:path w="3131820" h="511810">
                <a:moveTo>
                  <a:pt x="3129327" y="434339"/>
                </a:moveTo>
                <a:lnTo>
                  <a:pt x="3089700" y="434339"/>
                </a:lnTo>
                <a:lnTo>
                  <a:pt x="3090945" y="430529"/>
                </a:lnTo>
                <a:lnTo>
                  <a:pt x="3090652" y="431799"/>
                </a:lnTo>
                <a:lnTo>
                  <a:pt x="3129819" y="431799"/>
                </a:lnTo>
                <a:lnTo>
                  <a:pt x="3129603" y="433069"/>
                </a:lnTo>
                <a:lnTo>
                  <a:pt x="3129327" y="434339"/>
                </a:lnTo>
                <a:close/>
              </a:path>
              <a:path w="3131820" h="511810">
                <a:moveTo>
                  <a:pt x="41941" y="434339"/>
                </a:moveTo>
                <a:lnTo>
                  <a:pt x="41789" y="434339"/>
                </a:lnTo>
                <a:lnTo>
                  <a:pt x="41471" y="433069"/>
                </a:lnTo>
                <a:lnTo>
                  <a:pt x="41941" y="434339"/>
                </a:lnTo>
                <a:close/>
              </a:path>
              <a:path w="3131820" h="511810">
                <a:moveTo>
                  <a:pt x="3124758" y="449579"/>
                </a:moveTo>
                <a:lnTo>
                  <a:pt x="3081318" y="449579"/>
                </a:lnTo>
                <a:lnTo>
                  <a:pt x="3083515" y="447039"/>
                </a:lnTo>
                <a:lnTo>
                  <a:pt x="3083007" y="447039"/>
                </a:lnTo>
                <a:lnTo>
                  <a:pt x="3085064" y="444499"/>
                </a:lnTo>
                <a:lnTo>
                  <a:pt x="3084582" y="444499"/>
                </a:lnTo>
                <a:lnTo>
                  <a:pt x="3086487" y="441959"/>
                </a:lnTo>
                <a:lnTo>
                  <a:pt x="3086042" y="441959"/>
                </a:lnTo>
                <a:lnTo>
                  <a:pt x="3087795" y="439419"/>
                </a:lnTo>
                <a:lnTo>
                  <a:pt x="3087389" y="439419"/>
                </a:lnTo>
                <a:lnTo>
                  <a:pt x="3088963" y="436879"/>
                </a:lnTo>
                <a:lnTo>
                  <a:pt x="3088608" y="436879"/>
                </a:lnTo>
                <a:lnTo>
                  <a:pt x="3090017" y="433069"/>
                </a:lnTo>
                <a:lnTo>
                  <a:pt x="3089700" y="434339"/>
                </a:lnTo>
                <a:lnTo>
                  <a:pt x="3129327" y="434339"/>
                </a:lnTo>
                <a:lnTo>
                  <a:pt x="3128498" y="438149"/>
                </a:lnTo>
                <a:lnTo>
                  <a:pt x="3127178" y="441959"/>
                </a:lnTo>
                <a:lnTo>
                  <a:pt x="3125641" y="447039"/>
                </a:lnTo>
                <a:lnTo>
                  <a:pt x="3124758" y="449579"/>
                </a:lnTo>
                <a:close/>
              </a:path>
              <a:path w="3131820" h="511810">
                <a:moveTo>
                  <a:pt x="50408" y="449579"/>
                </a:moveTo>
                <a:lnTo>
                  <a:pt x="50171" y="449579"/>
                </a:lnTo>
                <a:lnTo>
                  <a:pt x="49625" y="448309"/>
                </a:lnTo>
                <a:lnTo>
                  <a:pt x="50408" y="449579"/>
                </a:lnTo>
                <a:close/>
              </a:path>
              <a:path w="3131820" h="511810">
                <a:moveTo>
                  <a:pt x="3123876" y="452119"/>
                </a:moveTo>
                <a:lnTo>
                  <a:pt x="3079515" y="452119"/>
                </a:lnTo>
                <a:lnTo>
                  <a:pt x="3081864" y="448309"/>
                </a:lnTo>
                <a:lnTo>
                  <a:pt x="3081318" y="449579"/>
                </a:lnTo>
                <a:lnTo>
                  <a:pt x="3124758" y="449579"/>
                </a:lnTo>
                <a:lnTo>
                  <a:pt x="3123876" y="452119"/>
                </a:lnTo>
                <a:close/>
              </a:path>
              <a:path w="3131820" h="511810">
                <a:moveTo>
                  <a:pt x="52220" y="452119"/>
                </a:moveTo>
                <a:lnTo>
                  <a:pt x="51974" y="452119"/>
                </a:lnTo>
                <a:lnTo>
                  <a:pt x="51390" y="450849"/>
                </a:lnTo>
                <a:lnTo>
                  <a:pt x="52220" y="452119"/>
                </a:lnTo>
                <a:close/>
              </a:path>
              <a:path w="3131820" h="511810">
                <a:moveTo>
                  <a:pt x="3122563" y="454659"/>
                </a:moveTo>
                <a:lnTo>
                  <a:pt x="3077610" y="454659"/>
                </a:lnTo>
                <a:lnTo>
                  <a:pt x="3080099" y="450849"/>
                </a:lnTo>
                <a:lnTo>
                  <a:pt x="3079515" y="452119"/>
                </a:lnTo>
                <a:lnTo>
                  <a:pt x="3123876" y="452119"/>
                </a:lnTo>
                <a:lnTo>
                  <a:pt x="3122563" y="454659"/>
                </a:lnTo>
                <a:close/>
              </a:path>
              <a:path w="3131820" h="511810">
                <a:moveTo>
                  <a:pt x="54578" y="454659"/>
                </a:moveTo>
                <a:lnTo>
                  <a:pt x="53879" y="454659"/>
                </a:lnTo>
                <a:lnTo>
                  <a:pt x="53270" y="453389"/>
                </a:lnTo>
                <a:lnTo>
                  <a:pt x="54578" y="454659"/>
                </a:lnTo>
                <a:close/>
              </a:path>
              <a:path w="3131820" h="511810">
                <a:moveTo>
                  <a:pt x="3120468" y="458469"/>
                </a:moveTo>
                <a:lnTo>
                  <a:pt x="3073507" y="458469"/>
                </a:lnTo>
                <a:lnTo>
                  <a:pt x="3076251" y="455929"/>
                </a:lnTo>
                <a:lnTo>
                  <a:pt x="3075603" y="455929"/>
                </a:lnTo>
                <a:lnTo>
                  <a:pt x="3078219" y="453389"/>
                </a:lnTo>
                <a:lnTo>
                  <a:pt x="3077610" y="454659"/>
                </a:lnTo>
                <a:lnTo>
                  <a:pt x="3122563" y="454659"/>
                </a:lnTo>
                <a:lnTo>
                  <a:pt x="3121907" y="455929"/>
                </a:lnTo>
                <a:lnTo>
                  <a:pt x="3120468" y="458469"/>
                </a:lnTo>
                <a:close/>
              </a:path>
              <a:path w="3131820" h="511810">
                <a:moveTo>
                  <a:pt x="58743" y="458469"/>
                </a:moveTo>
                <a:lnTo>
                  <a:pt x="57981" y="458469"/>
                </a:lnTo>
                <a:lnTo>
                  <a:pt x="57308" y="457199"/>
                </a:lnTo>
                <a:lnTo>
                  <a:pt x="58743" y="458469"/>
                </a:lnTo>
                <a:close/>
              </a:path>
              <a:path w="3131820" h="511810">
                <a:moveTo>
                  <a:pt x="3118567" y="462279"/>
                </a:moveTo>
                <a:lnTo>
                  <a:pt x="3069024" y="462279"/>
                </a:lnTo>
                <a:lnTo>
                  <a:pt x="3072009" y="459739"/>
                </a:lnTo>
                <a:lnTo>
                  <a:pt x="3071310" y="459739"/>
                </a:lnTo>
                <a:lnTo>
                  <a:pt x="3074181" y="457199"/>
                </a:lnTo>
                <a:lnTo>
                  <a:pt x="3073507" y="458469"/>
                </a:lnTo>
                <a:lnTo>
                  <a:pt x="3120468" y="458469"/>
                </a:lnTo>
                <a:lnTo>
                  <a:pt x="3119748" y="459739"/>
                </a:lnTo>
                <a:lnTo>
                  <a:pt x="3118567" y="462279"/>
                </a:lnTo>
                <a:close/>
              </a:path>
              <a:path w="3131820" h="511810">
                <a:moveTo>
                  <a:pt x="63277" y="462279"/>
                </a:moveTo>
                <a:lnTo>
                  <a:pt x="62464" y="462279"/>
                </a:lnTo>
                <a:lnTo>
                  <a:pt x="61728" y="461009"/>
                </a:lnTo>
                <a:lnTo>
                  <a:pt x="63277" y="462279"/>
                </a:lnTo>
                <a:close/>
              </a:path>
              <a:path w="3131820" h="511810">
                <a:moveTo>
                  <a:pt x="3111133" y="473709"/>
                </a:moveTo>
                <a:lnTo>
                  <a:pt x="3039205" y="473709"/>
                </a:lnTo>
                <a:lnTo>
                  <a:pt x="3043154" y="472439"/>
                </a:lnTo>
                <a:lnTo>
                  <a:pt x="3045174" y="472439"/>
                </a:lnTo>
                <a:lnTo>
                  <a:pt x="3048996" y="471169"/>
                </a:lnTo>
                <a:lnTo>
                  <a:pt x="3050914" y="471169"/>
                </a:lnTo>
                <a:lnTo>
                  <a:pt x="3054584" y="469899"/>
                </a:lnTo>
                <a:lnTo>
                  <a:pt x="3053708" y="469899"/>
                </a:lnTo>
                <a:lnTo>
                  <a:pt x="3057290" y="468629"/>
                </a:lnTo>
                <a:lnTo>
                  <a:pt x="3056439" y="468629"/>
                </a:lnTo>
                <a:lnTo>
                  <a:pt x="3059931" y="467359"/>
                </a:lnTo>
                <a:lnTo>
                  <a:pt x="3059093" y="467359"/>
                </a:lnTo>
                <a:lnTo>
                  <a:pt x="3062509" y="466089"/>
                </a:lnTo>
                <a:lnTo>
                  <a:pt x="3061696" y="466089"/>
                </a:lnTo>
                <a:lnTo>
                  <a:pt x="3064998" y="464819"/>
                </a:lnTo>
                <a:lnTo>
                  <a:pt x="3064211" y="464819"/>
                </a:lnTo>
                <a:lnTo>
                  <a:pt x="3067424" y="463549"/>
                </a:lnTo>
                <a:lnTo>
                  <a:pt x="3066662" y="463549"/>
                </a:lnTo>
                <a:lnTo>
                  <a:pt x="3069761" y="461009"/>
                </a:lnTo>
                <a:lnTo>
                  <a:pt x="3069024" y="462279"/>
                </a:lnTo>
                <a:lnTo>
                  <a:pt x="3118567" y="462279"/>
                </a:lnTo>
                <a:lnTo>
                  <a:pt x="3117386" y="464819"/>
                </a:lnTo>
                <a:lnTo>
                  <a:pt x="3114833" y="468629"/>
                </a:lnTo>
                <a:lnTo>
                  <a:pt x="3112103" y="472439"/>
                </a:lnTo>
                <a:lnTo>
                  <a:pt x="3111133" y="473709"/>
                </a:lnTo>
                <a:close/>
              </a:path>
              <a:path w="3131820" h="511810">
                <a:moveTo>
                  <a:pt x="95345" y="473709"/>
                </a:moveTo>
                <a:lnTo>
                  <a:pt x="92284" y="473709"/>
                </a:lnTo>
                <a:lnTo>
                  <a:pt x="91332" y="472439"/>
                </a:lnTo>
                <a:lnTo>
                  <a:pt x="95345" y="473709"/>
                </a:lnTo>
                <a:close/>
              </a:path>
              <a:path w="3131820" h="511810">
                <a:moveTo>
                  <a:pt x="3039205" y="473709"/>
                </a:moveTo>
                <a:lnTo>
                  <a:pt x="3036157" y="473709"/>
                </a:lnTo>
                <a:lnTo>
                  <a:pt x="3040157" y="472439"/>
                </a:lnTo>
                <a:lnTo>
                  <a:pt x="3039205" y="473709"/>
                </a:lnTo>
                <a:close/>
              </a:path>
              <a:path w="3131820" h="511810">
                <a:moveTo>
                  <a:pt x="3038557" y="511809"/>
                </a:moveTo>
                <a:lnTo>
                  <a:pt x="92932" y="511809"/>
                </a:lnTo>
                <a:lnTo>
                  <a:pt x="87953" y="510539"/>
                </a:lnTo>
                <a:lnTo>
                  <a:pt x="3043535" y="510539"/>
                </a:lnTo>
                <a:lnTo>
                  <a:pt x="3038557" y="511809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351" y="1853183"/>
            <a:ext cx="762000" cy="762000"/>
          </a:xfrm>
          <a:custGeom>
            <a:avLst/>
            <a:gdLst/>
            <a:ahLst/>
            <a:cxnLst/>
            <a:rect l="l" t="t" r="r" b="b"/>
            <a:pathLst>
              <a:path w="762000" h="762000">
                <a:moveTo>
                  <a:pt x="413004" y="762000"/>
                </a:moveTo>
                <a:lnTo>
                  <a:pt x="0" y="413004"/>
                </a:lnTo>
                <a:lnTo>
                  <a:pt x="348996" y="0"/>
                </a:lnTo>
                <a:lnTo>
                  <a:pt x="762000" y="348996"/>
                </a:lnTo>
                <a:lnTo>
                  <a:pt x="413004" y="76200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789948" y="1826742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2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07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3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0" y="377884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692" y="39154"/>
                </a:lnTo>
                <a:lnTo>
                  <a:pt x="802840" y="363347"/>
                </a:lnTo>
                <a:lnTo>
                  <a:pt x="773341" y="363347"/>
                </a:lnTo>
                <a:lnTo>
                  <a:pt x="761040" y="377884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0" y="377884"/>
                </a:lnTo>
                <a:lnTo>
                  <a:pt x="773341" y="363347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6" y="390194"/>
                </a:moveTo>
                <a:lnTo>
                  <a:pt x="775588" y="390194"/>
                </a:lnTo>
                <a:lnTo>
                  <a:pt x="773341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6" y="390194"/>
                </a:lnTo>
                <a:close/>
              </a:path>
              <a:path w="815339" h="815339">
                <a:moveTo>
                  <a:pt x="474443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40" y="377884"/>
                </a:lnTo>
                <a:lnTo>
                  <a:pt x="775588" y="390194"/>
                </a:lnTo>
                <a:lnTo>
                  <a:pt x="800546" y="390194"/>
                </a:lnTo>
                <a:lnTo>
                  <a:pt x="474443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7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105175" y="2011095"/>
            <a:ext cx="6607809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9740" algn="l"/>
              </a:tabLst>
            </a:pPr>
            <a:r>
              <a:rPr dirty="0" sz="2400">
                <a:solidFill>
                  <a:srgbClr val="FFFFFF"/>
                </a:solidFill>
                <a:latin typeface="华文楷体"/>
                <a:cs typeface="华文楷体"/>
              </a:rPr>
              <a:t>4	时间的测量</a:t>
            </a:r>
            <a:endParaRPr sz="2400">
              <a:latin typeface="华文楷体"/>
              <a:cs typeface="华文楷体"/>
            </a:endParaRPr>
          </a:p>
          <a:p>
            <a:pPr marL="183515">
              <a:lnSpc>
                <a:spcPct val="100000"/>
              </a:lnSpc>
              <a:spcBef>
                <a:spcPts val="2420"/>
              </a:spcBef>
            </a:pPr>
            <a:r>
              <a:rPr dirty="0" sz="2800" b="1" i="1">
                <a:latin typeface="华文楷体"/>
                <a:cs typeface="华文楷体"/>
              </a:rPr>
              <a:t>实验室常用计时仪器：秒表、打点计时</a:t>
            </a:r>
            <a:r>
              <a:rPr dirty="0" sz="2800" spc="-10" b="1" i="1">
                <a:latin typeface="华文楷体"/>
                <a:cs typeface="华文楷体"/>
              </a:rPr>
              <a:t>器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18588" y="3345179"/>
            <a:ext cx="1610867" cy="198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742031" y="5323738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秒</a:t>
            </a:r>
            <a:r>
              <a:rPr dirty="0" sz="2400" spc="-5" b="1" i="1">
                <a:latin typeface="华文楷体"/>
                <a:cs typeface="华文楷体"/>
              </a:rPr>
              <a:t>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56113" y="3364991"/>
            <a:ext cx="2594178" cy="19291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223791" y="5446483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电磁打点计时</a:t>
            </a:r>
            <a:r>
              <a:rPr dirty="0" sz="2400" spc="-5" b="1" i="1">
                <a:latin typeface="华文楷体"/>
                <a:cs typeface="华文楷体"/>
              </a:rPr>
              <a:t>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59397" y="3345319"/>
            <a:ext cx="2785745" cy="19246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950303" y="5417426"/>
            <a:ext cx="18573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电火花计时</a:t>
            </a:r>
            <a:r>
              <a:rPr dirty="0" sz="2400" spc="-5" b="1" i="1">
                <a:latin typeface="华文楷体"/>
                <a:cs typeface="华文楷体"/>
              </a:rPr>
              <a:t>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832" y="141274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289" y="468175"/>
                </a:lnTo>
                <a:lnTo>
                  <a:pt x="23083" y="451518"/>
                </a:lnTo>
                <a:lnTo>
                  <a:pt x="6147" y="426652"/>
                </a:lnTo>
                <a:lnTo>
                  <a:pt x="0" y="396239"/>
                </a:lnTo>
                <a:lnTo>
                  <a:pt x="0" y="79247"/>
                </a:lnTo>
                <a:lnTo>
                  <a:pt x="6147" y="48718"/>
                </a:lnTo>
                <a:lnTo>
                  <a:pt x="23083" y="23655"/>
                </a:lnTo>
                <a:lnTo>
                  <a:pt x="48289" y="6576"/>
                </a:lnTo>
                <a:lnTo>
                  <a:pt x="79248" y="0"/>
                </a:lnTo>
                <a:lnTo>
                  <a:pt x="3014472" y="0"/>
                </a:lnTo>
                <a:lnTo>
                  <a:pt x="3045222" y="6576"/>
                </a:lnTo>
                <a:lnTo>
                  <a:pt x="3070359" y="23655"/>
                </a:lnTo>
                <a:lnTo>
                  <a:pt x="3087365" y="48718"/>
                </a:lnTo>
                <a:lnTo>
                  <a:pt x="3093720" y="79247"/>
                </a:lnTo>
                <a:lnTo>
                  <a:pt x="3093720" y="396239"/>
                </a:lnTo>
                <a:lnTo>
                  <a:pt x="3087365" y="426652"/>
                </a:lnTo>
                <a:lnTo>
                  <a:pt x="3070359" y="451518"/>
                </a:lnTo>
                <a:lnTo>
                  <a:pt x="3045222" y="468175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3753" y="1394345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47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51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32" y="495300"/>
                </a:lnTo>
                <a:lnTo>
                  <a:pt x="39284" y="491489"/>
                </a:lnTo>
                <a:lnTo>
                  <a:pt x="35588" y="488950"/>
                </a:lnTo>
                <a:lnTo>
                  <a:pt x="32032" y="486410"/>
                </a:lnTo>
                <a:lnTo>
                  <a:pt x="28628" y="482600"/>
                </a:lnTo>
                <a:lnTo>
                  <a:pt x="25390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30"/>
                </a:lnTo>
                <a:lnTo>
                  <a:pt x="14112" y="464819"/>
                </a:lnTo>
                <a:lnTo>
                  <a:pt x="11750" y="459739"/>
                </a:lnTo>
                <a:lnTo>
                  <a:pt x="9591" y="455930"/>
                </a:lnTo>
                <a:lnTo>
                  <a:pt x="7623" y="452119"/>
                </a:lnTo>
                <a:lnTo>
                  <a:pt x="5857" y="447039"/>
                </a:lnTo>
                <a:lnTo>
                  <a:pt x="4321" y="441960"/>
                </a:lnTo>
                <a:lnTo>
                  <a:pt x="3000" y="438150"/>
                </a:lnTo>
                <a:lnTo>
                  <a:pt x="0" y="93980"/>
                </a:lnTo>
                <a:lnTo>
                  <a:pt x="123" y="91440"/>
                </a:lnTo>
                <a:lnTo>
                  <a:pt x="4321" y="68580"/>
                </a:lnTo>
                <a:lnTo>
                  <a:pt x="5857" y="63500"/>
                </a:lnTo>
                <a:lnTo>
                  <a:pt x="7623" y="59690"/>
                </a:lnTo>
                <a:lnTo>
                  <a:pt x="9591" y="54609"/>
                </a:lnTo>
                <a:lnTo>
                  <a:pt x="11750" y="50800"/>
                </a:lnTo>
                <a:lnTo>
                  <a:pt x="32032" y="25400"/>
                </a:lnTo>
                <a:lnTo>
                  <a:pt x="35588" y="21590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09"/>
                </a:lnTo>
                <a:lnTo>
                  <a:pt x="83061" y="0"/>
                </a:lnTo>
                <a:lnTo>
                  <a:pt x="3048447" y="0"/>
                </a:lnTo>
                <a:lnTo>
                  <a:pt x="3062697" y="3809"/>
                </a:lnTo>
                <a:lnTo>
                  <a:pt x="3067256" y="5080"/>
                </a:lnTo>
                <a:lnTo>
                  <a:pt x="3071714" y="7619"/>
                </a:lnTo>
                <a:lnTo>
                  <a:pt x="3076057" y="8890"/>
                </a:lnTo>
                <a:lnTo>
                  <a:pt x="3099476" y="25400"/>
                </a:lnTo>
                <a:lnTo>
                  <a:pt x="3102879" y="27940"/>
                </a:lnTo>
                <a:lnTo>
                  <a:pt x="3106118" y="31750"/>
                </a:lnTo>
                <a:lnTo>
                  <a:pt x="3109204" y="35559"/>
                </a:lnTo>
                <a:lnTo>
                  <a:pt x="3110173" y="36830"/>
                </a:lnTo>
                <a:lnTo>
                  <a:pt x="98453" y="36830"/>
                </a:lnTo>
                <a:lnTo>
                  <a:pt x="94389" y="38100"/>
                </a:lnTo>
                <a:lnTo>
                  <a:pt x="86337" y="38100"/>
                </a:lnTo>
                <a:lnTo>
                  <a:pt x="82515" y="39369"/>
                </a:lnTo>
                <a:lnTo>
                  <a:pt x="83429" y="39369"/>
                </a:lnTo>
                <a:lnTo>
                  <a:pt x="79682" y="40640"/>
                </a:lnTo>
                <a:lnTo>
                  <a:pt x="77790" y="40640"/>
                </a:lnTo>
                <a:lnTo>
                  <a:pt x="74209" y="41909"/>
                </a:lnTo>
                <a:lnTo>
                  <a:pt x="75060" y="41909"/>
                </a:lnTo>
                <a:lnTo>
                  <a:pt x="71567" y="43180"/>
                </a:lnTo>
                <a:lnTo>
                  <a:pt x="72405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51" y="45719"/>
                </a:lnTo>
                <a:lnTo>
                  <a:pt x="67287" y="45719"/>
                </a:lnTo>
                <a:lnTo>
                  <a:pt x="65681" y="46990"/>
                </a:lnTo>
                <a:lnTo>
                  <a:pt x="64836" y="46990"/>
                </a:lnTo>
                <a:lnTo>
                  <a:pt x="61737" y="49530"/>
                </a:lnTo>
                <a:lnTo>
                  <a:pt x="62474" y="49530"/>
                </a:lnTo>
                <a:lnTo>
                  <a:pt x="60982" y="50800"/>
                </a:lnTo>
                <a:lnTo>
                  <a:pt x="60188" y="50800"/>
                </a:lnTo>
                <a:lnTo>
                  <a:pt x="57318" y="53340"/>
                </a:lnTo>
                <a:lnTo>
                  <a:pt x="57991" y="53340"/>
                </a:lnTo>
                <a:lnTo>
                  <a:pt x="56619" y="54609"/>
                </a:lnTo>
                <a:lnTo>
                  <a:pt x="55895" y="54609"/>
                </a:lnTo>
                <a:lnTo>
                  <a:pt x="53279" y="57150"/>
                </a:lnTo>
                <a:lnTo>
                  <a:pt x="53889" y="57150"/>
                </a:lnTo>
                <a:lnTo>
                  <a:pt x="52644" y="58419"/>
                </a:lnTo>
                <a:lnTo>
                  <a:pt x="51984" y="58419"/>
                </a:lnTo>
                <a:lnTo>
                  <a:pt x="50417" y="60959"/>
                </a:lnTo>
                <a:lnTo>
                  <a:pt x="50180" y="60959"/>
                </a:lnTo>
                <a:lnTo>
                  <a:pt x="48716" y="63500"/>
                </a:lnTo>
                <a:lnTo>
                  <a:pt x="48491" y="63500"/>
                </a:lnTo>
                <a:lnTo>
                  <a:pt x="47120" y="66040"/>
                </a:lnTo>
                <a:lnTo>
                  <a:pt x="46916" y="66040"/>
                </a:lnTo>
                <a:lnTo>
                  <a:pt x="45646" y="68580"/>
                </a:lnTo>
                <a:lnTo>
                  <a:pt x="45456" y="68580"/>
                </a:lnTo>
                <a:lnTo>
                  <a:pt x="44288" y="71119"/>
                </a:lnTo>
                <a:lnTo>
                  <a:pt x="44110" y="71119"/>
                </a:lnTo>
                <a:lnTo>
                  <a:pt x="43060" y="73659"/>
                </a:lnTo>
                <a:lnTo>
                  <a:pt x="42891" y="73659"/>
                </a:lnTo>
                <a:lnTo>
                  <a:pt x="41951" y="76200"/>
                </a:lnTo>
                <a:lnTo>
                  <a:pt x="41798" y="76200"/>
                </a:lnTo>
                <a:lnTo>
                  <a:pt x="40977" y="78740"/>
                </a:lnTo>
                <a:lnTo>
                  <a:pt x="40846" y="78740"/>
                </a:lnTo>
                <a:lnTo>
                  <a:pt x="39779" y="82550"/>
                </a:lnTo>
                <a:lnTo>
                  <a:pt x="40008" y="82550"/>
                </a:lnTo>
                <a:lnTo>
                  <a:pt x="39423" y="85090"/>
                </a:lnTo>
                <a:lnTo>
                  <a:pt x="38856" y="87630"/>
                </a:lnTo>
                <a:lnTo>
                  <a:pt x="38437" y="90169"/>
                </a:lnTo>
                <a:lnTo>
                  <a:pt x="38217" y="92709"/>
                </a:lnTo>
                <a:lnTo>
                  <a:pt x="38115" y="93980"/>
                </a:lnTo>
                <a:lnTo>
                  <a:pt x="38014" y="97790"/>
                </a:lnTo>
                <a:lnTo>
                  <a:pt x="38001" y="412750"/>
                </a:lnTo>
                <a:lnTo>
                  <a:pt x="38039" y="414019"/>
                </a:lnTo>
                <a:lnTo>
                  <a:pt x="38065" y="416560"/>
                </a:lnTo>
                <a:lnTo>
                  <a:pt x="38369" y="420369"/>
                </a:lnTo>
                <a:lnTo>
                  <a:pt x="38776" y="422910"/>
                </a:lnTo>
                <a:lnTo>
                  <a:pt x="39322" y="425450"/>
                </a:lnTo>
                <a:lnTo>
                  <a:pt x="39131" y="425450"/>
                </a:lnTo>
                <a:lnTo>
                  <a:pt x="40008" y="429260"/>
                </a:lnTo>
                <a:lnTo>
                  <a:pt x="40135" y="429260"/>
                </a:lnTo>
                <a:lnTo>
                  <a:pt x="40846" y="431800"/>
                </a:lnTo>
                <a:lnTo>
                  <a:pt x="40977" y="431800"/>
                </a:lnTo>
                <a:lnTo>
                  <a:pt x="41798" y="434339"/>
                </a:lnTo>
                <a:lnTo>
                  <a:pt x="41951" y="434339"/>
                </a:lnTo>
                <a:lnTo>
                  <a:pt x="42891" y="436880"/>
                </a:lnTo>
                <a:lnTo>
                  <a:pt x="42535" y="436880"/>
                </a:lnTo>
                <a:lnTo>
                  <a:pt x="44110" y="439419"/>
                </a:lnTo>
                <a:lnTo>
                  <a:pt x="43703" y="439419"/>
                </a:lnTo>
                <a:lnTo>
                  <a:pt x="45456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83" y="447039"/>
                </a:lnTo>
                <a:lnTo>
                  <a:pt x="50180" y="449580"/>
                </a:lnTo>
                <a:lnTo>
                  <a:pt x="50417" y="449580"/>
                </a:lnTo>
                <a:lnTo>
                  <a:pt x="51984" y="452119"/>
                </a:lnTo>
                <a:lnTo>
                  <a:pt x="52229" y="452119"/>
                </a:lnTo>
                <a:lnTo>
                  <a:pt x="53889" y="454660"/>
                </a:lnTo>
                <a:lnTo>
                  <a:pt x="54587" y="454660"/>
                </a:lnTo>
                <a:lnTo>
                  <a:pt x="55895" y="455930"/>
                </a:lnTo>
                <a:lnTo>
                  <a:pt x="55248" y="455930"/>
                </a:lnTo>
                <a:lnTo>
                  <a:pt x="57991" y="458469"/>
                </a:lnTo>
                <a:lnTo>
                  <a:pt x="58753" y="458469"/>
                </a:lnTo>
                <a:lnTo>
                  <a:pt x="60188" y="459739"/>
                </a:lnTo>
                <a:lnTo>
                  <a:pt x="59489" y="459739"/>
                </a:lnTo>
                <a:lnTo>
                  <a:pt x="62474" y="462280"/>
                </a:lnTo>
                <a:lnTo>
                  <a:pt x="63287" y="462280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87" y="464819"/>
                </a:lnTo>
                <a:lnTo>
                  <a:pt x="66500" y="464819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405" y="467360"/>
                </a:lnTo>
                <a:lnTo>
                  <a:pt x="71567" y="467360"/>
                </a:lnTo>
                <a:lnTo>
                  <a:pt x="75060" y="468630"/>
                </a:lnTo>
                <a:lnTo>
                  <a:pt x="74209" y="468630"/>
                </a:lnTo>
                <a:lnTo>
                  <a:pt x="77790" y="469900"/>
                </a:lnTo>
                <a:lnTo>
                  <a:pt x="76914" y="469900"/>
                </a:lnTo>
                <a:lnTo>
                  <a:pt x="80584" y="471169"/>
                </a:lnTo>
                <a:lnTo>
                  <a:pt x="82515" y="471169"/>
                </a:lnTo>
                <a:lnTo>
                  <a:pt x="86337" y="472439"/>
                </a:lnTo>
                <a:lnTo>
                  <a:pt x="88344" y="472439"/>
                </a:lnTo>
                <a:lnTo>
                  <a:pt x="92294" y="473710"/>
                </a:lnTo>
                <a:lnTo>
                  <a:pt x="3111143" y="473710"/>
                </a:lnTo>
                <a:lnTo>
                  <a:pt x="3109204" y="476250"/>
                </a:lnTo>
                <a:lnTo>
                  <a:pt x="3106118" y="478789"/>
                </a:lnTo>
                <a:lnTo>
                  <a:pt x="3102879" y="482600"/>
                </a:lnTo>
                <a:lnTo>
                  <a:pt x="3099476" y="486410"/>
                </a:lnTo>
                <a:lnTo>
                  <a:pt x="3095920" y="488950"/>
                </a:lnTo>
                <a:lnTo>
                  <a:pt x="3092224" y="491489"/>
                </a:lnTo>
                <a:lnTo>
                  <a:pt x="3088376" y="495300"/>
                </a:lnTo>
                <a:lnTo>
                  <a:pt x="3084401" y="497839"/>
                </a:lnTo>
                <a:lnTo>
                  <a:pt x="3080299" y="499110"/>
                </a:lnTo>
                <a:lnTo>
                  <a:pt x="3076057" y="501650"/>
                </a:lnTo>
                <a:lnTo>
                  <a:pt x="3071714" y="504189"/>
                </a:lnTo>
                <a:lnTo>
                  <a:pt x="3062697" y="506730"/>
                </a:lnTo>
                <a:lnTo>
                  <a:pt x="3048447" y="510539"/>
                </a:lnTo>
                <a:close/>
              </a:path>
              <a:path w="3131820" h="511810">
                <a:moveTo>
                  <a:pt x="3033537" y="38100"/>
                </a:moveTo>
                <a:lnTo>
                  <a:pt x="97970" y="38100"/>
                </a:lnTo>
                <a:lnTo>
                  <a:pt x="98453" y="36830"/>
                </a:lnTo>
                <a:lnTo>
                  <a:pt x="3033055" y="36830"/>
                </a:lnTo>
                <a:lnTo>
                  <a:pt x="3033537" y="38100"/>
                </a:lnTo>
                <a:close/>
              </a:path>
              <a:path w="3131820" h="511810">
                <a:moveTo>
                  <a:pt x="3065008" y="46990"/>
                </a:moveTo>
                <a:lnTo>
                  <a:pt x="3061706" y="44450"/>
                </a:lnTo>
                <a:lnTo>
                  <a:pt x="3062519" y="44450"/>
                </a:lnTo>
                <a:lnTo>
                  <a:pt x="3059102" y="43180"/>
                </a:lnTo>
                <a:lnTo>
                  <a:pt x="3059941" y="43180"/>
                </a:lnTo>
                <a:lnTo>
                  <a:pt x="3056448" y="41909"/>
                </a:lnTo>
                <a:lnTo>
                  <a:pt x="3057299" y="41909"/>
                </a:lnTo>
                <a:lnTo>
                  <a:pt x="3053718" y="40640"/>
                </a:lnTo>
                <a:lnTo>
                  <a:pt x="3051825" y="40640"/>
                </a:lnTo>
                <a:lnTo>
                  <a:pt x="3048079" y="39369"/>
                </a:lnTo>
                <a:lnTo>
                  <a:pt x="3048993" y="39369"/>
                </a:lnTo>
                <a:lnTo>
                  <a:pt x="3045183" y="38100"/>
                </a:lnTo>
                <a:lnTo>
                  <a:pt x="3037119" y="38100"/>
                </a:lnTo>
                <a:lnTo>
                  <a:pt x="3033055" y="36830"/>
                </a:lnTo>
                <a:lnTo>
                  <a:pt x="3110173" y="36830"/>
                </a:lnTo>
                <a:lnTo>
                  <a:pt x="3112112" y="39369"/>
                </a:lnTo>
                <a:lnTo>
                  <a:pt x="3114843" y="43180"/>
                </a:lnTo>
                <a:lnTo>
                  <a:pt x="3116545" y="45719"/>
                </a:lnTo>
                <a:lnTo>
                  <a:pt x="3064221" y="45719"/>
                </a:lnTo>
                <a:lnTo>
                  <a:pt x="3065008" y="46990"/>
                </a:lnTo>
                <a:close/>
              </a:path>
              <a:path w="3131820" h="511810">
                <a:moveTo>
                  <a:pt x="85397" y="39369"/>
                </a:moveTo>
                <a:lnTo>
                  <a:pt x="86337" y="38100"/>
                </a:lnTo>
                <a:lnTo>
                  <a:pt x="89284" y="38100"/>
                </a:lnTo>
                <a:lnTo>
                  <a:pt x="85397" y="39369"/>
                </a:lnTo>
                <a:close/>
              </a:path>
              <a:path w="3131820" h="511810">
                <a:moveTo>
                  <a:pt x="3046110" y="39369"/>
                </a:moveTo>
                <a:lnTo>
                  <a:pt x="3042224" y="38100"/>
                </a:lnTo>
                <a:lnTo>
                  <a:pt x="3045183" y="38100"/>
                </a:lnTo>
                <a:lnTo>
                  <a:pt x="3046110" y="39369"/>
                </a:lnTo>
                <a:close/>
              </a:path>
              <a:path w="3131820" h="511810">
                <a:moveTo>
                  <a:pt x="66500" y="46990"/>
                </a:moveTo>
                <a:lnTo>
                  <a:pt x="67287" y="45719"/>
                </a:lnTo>
                <a:lnTo>
                  <a:pt x="68151" y="45719"/>
                </a:lnTo>
                <a:lnTo>
                  <a:pt x="66500" y="46990"/>
                </a:lnTo>
                <a:close/>
              </a:path>
              <a:path w="3131820" h="511810">
                <a:moveTo>
                  <a:pt x="3067434" y="48259"/>
                </a:moveTo>
                <a:lnTo>
                  <a:pt x="3064221" y="45719"/>
                </a:lnTo>
                <a:lnTo>
                  <a:pt x="3116545" y="45719"/>
                </a:lnTo>
                <a:lnTo>
                  <a:pt x="3117395" y="46990"/>
                </a:lnTo>
                <a:lnTo>
                  <a:pt x="3066672" y="46990"/>
                </a:lnTo>
                <a:lnTo>
                  <a:pt x="3067434" y="48259"/>
                </a:lnTo>
                <a:close/>
              </a:path>
              <a:path w="3131820" h="511810">
                <a:moveTo>
                  <a:pt x="64074" y="48259"/>
                </a:moveTo>
                <a:lnTo>
                  <a:pt x="64836" y="46990"/>
                </a:lnTo>
                <a:lnTo>
                  <a:pt x="65681" y="46990"/>
                </a:lnTo>
                <a:lnTo>
                  <a:pt x="64074" y="48259"/>
                </a:lnTo>
                <a:close/>
              </a:path>
              <a:path w="3131820" h="511810">
                <a:moveTo>
                  <a:pt x="3072018" y="52069"/>
                </a:moveTo>
                <a:lnTo>
                  <a:pt x="3069034" y="49530"/>
                </a:lnTo>
                <a:lnTo>
                  <a:pt x="3069770" y="49530"/>
                </a:lnTo>
                <a:lnTo>
                  <a:pt x="3066672" y="46990"/>
                </a:lnTo>
                <a:lnTo>
                  <a:pt x="3117395" y="46990"/>
                </a:lnTo>
                <a:lnTo>
                  <a:pt x="3119758" y="50800"/>
                </a:lnTo>
                <a:lnTo>
                  <a:pt x="3071320" y="50800"/>
                </a:lnTo>
                <a:lnTo>
                  <a:pt x="3072018" y="52069"/>
                </a:lnTo>
                <a:close/>
              </a:path>
              <a:path w="3131820" h="511810">
                <a:moveTo>
                  <a:pt x="59489" y="52069"/>
                </a:moveTo>
                <a:lnTo>
                  <a:pt x="60188" y="50800"/>
                </a:lnTo>
                <a:lnTo>
                  <a:pt x="60982" y="50800"/>
                </a:lnTo>
                <a:lnTo>
                  <a:pt x="59489" y="52069"/>
                </a:lnTo>
                <a:close/>
              </a:path>
              <a:path w="3131820" h="511810">
                <a:moveTo>
                  <a:pt x="3076260" y="55880"/>
                </a:moveTo>
                <a:lnTo>
                  <a:pt x="3073517" y="53340"/>
                </a:lnTo>
                <a:lnTo>
                  <a:pt x="3074190" y="53340"/>
                </a:lnTo>
                <a:lnTo>
                  <a:pt x="3071320" y="50800"/>
                </a:lnTo>
                <a:lnTo>
                  <a:pt x="3119758" y="50800"/>
                </a:lnTo>
                <a:lnTo>
                  <a:pt x="3121917" y="54609"/>
                </a:lnTo>
                <a:lnTo>
                  <a:pt x="3075612" y="54609"/>
                </a:lnTo>
                <a:lnTo>
                  <a:pt x="3076260" y="55880"/>
                </a:lnTo>
                <a:close/>
              </a:path>
              <a:path w="3131820" h="511810">
                <a:moveTo>
                  <a:pt x="55248" y="55880"/>
                </a:moveTo>
                <a:lnTo>
                  <a:pt x="55895" y="54609"/>
                </a:lnTo>
                <a:lnTo>
                  <a:pt x="56619" y="54609"/>
                </a:lnTo>
                <a:lnTo>
                  <a:pt x="55248" y="55880"/>
                </a:lnTo>
                <a:close/>
              </a:path>
              <a:path w="3131820" h="511810">
                <a:moveTo>
                  <a:pt x="3080108" y="59690"/>
                </a:moveTo>
                <a:lnTo>
                  <a:pt x="3077619" y="57150"/>
                </a:lnTo>
                <a:lnTo>
                  <a:pt x="3078229" y="57150"/>
                </a:lnTo>
                <a:lnTo>
                  <a:pt x="3075612" y="54609"/>
                </a:lnTo>
                <a:lnTo>
                  <a:pt x="3121917" y="54609"/>
                </a:lnTo>
                <a:lnTo>
                  <a:pt x="3123393" y="58419"/>
                </a:lnTo>
                <a:lnTo>
                  <a:pt x="3079524" y="58419"/>
                </a:lnTo>
                <a:lnTo>
                  <a:pt x="3080108" y="59690"/>
                </a:lnTo>
                <a:close/>
              </a:path>
              <a:path w="3131820" h="511810">
                <a:moveTo>
                  <a:pt x="51400" y="59690"/>
                </a:moveTo>
                <a:lnTo>
                  <a:pt x="51984" y="58419"/>
                </a:lnTo>
                <a:lnTo>
                  <a:pt x="52644" y="58419"/>
                </a:lnTo>
                <a:lnTo>
                  <a:pt x="51400" y="59690"/>
                </a:lnTo>
                <a:close/>
              </a:path>
              <a:path w="3131820" h="511810">
                <a:moveTo>
                  <a:pt x="3081874" y="62230"/>
                </a:moveTo>
                <a:lnTo>
                  <a:pt x="3079524" y="58419"/>
                </a:lnTo>
                <a:lnTo>
                  <a:pt x="3123393" y="58419"/>
                </a:lnTo>
                <a:lnTo>
                  <a:pt x="3123885" y="59690"/>
                </a:lnTo>
                <a:lnTo>
                  <a:pt x="3124474" y="60959"/>
                </a:lnTo>
                <a:lnTo>
                  <a:pt x="3081327" y="60959"/>
                </a:lnTo>
                <a:lnTo>
                  <a:pt x="3081874" y="62230"/>
                </a:lnTo>
                <a:close/>
              </a:path>
              <a:path w="3131820" h="511810">
                <a:moveTo>
                  <a:pt x="49634" y="62230"/>
                </a:moveTo>
                <a:lnTo>
                  <a:pt x="50180" y="60959"/>
                </a:lnTo>
                <a:lnTo>
                  <a:pt x="50417" y="60959"/>
                </a:lnTo>
                <a:lnTo>
                  <a:pt x="49634" y="62230"/>
                </a:lnTo>
                <a:close/>
              </a:path>
              <a:path w="3131820" h="511810">
                <a:moveTo>
                  <a:pt x="3083525" y="64769"/>
                </a:moveTo>
                <a:lnTo>
                  <a:pt x="3081327" y="60959"/>
                </a:lnTo>
                <a:lnTo>
                  <a:pt x="3124474" y="60959"/>
                </a:lnTo>
                <a:lnTo>
                  <a:pt x="3125650" y="63500"/>
                </a:lnTo>
                <a:lnTo>
                  <a:pt x="3083017" y="63500"/>
                </a:lnTo>
                <a:lnTo>
                  <a:pt x="3083525" y="64769"/>
                </a:lnTo>
                <a:close/>
              </a:path>
              <a:path w="3131820" h="511810">
                <a:moveTo>
                  <a:pt x="47983" y="64769"/>
                </a:moveTo>
                <a:lnTo>
                  <a:pt x="48491" y="63500"/>
                </a:lnTo>
                <a:lnTo>
                  <a:pt x="48716" y="63500"/>
                </a:lnTo>
                <a:lnTo>
                  <a:pt x="47983" y="64769"/>
                </a:lnTo>
                <a:close/>
              </a:path>
              <a:path w="3131820" h="511810">
                <a:moveTo>
                  <a:pt x="3085074" y="67309"/>
                </a:moveTo>
                <a:lnTo>
                  <a:pt x="3083017" y="63500"/>
                </a:lnTo>
                <a:lnTo>
                  <a:pt x="3125650" y="63500"/>
                </a:lnTo>
                <a:lnTo>
                  <a:pt x="3126419" y="66040"/>
                </a:lnTo>
                <a:lnTo>
                  <a:pt x="3084591" y="66040"/>
                </a:lnTo>
                <a:lnTo>
                  <a:pt x="3085074" y="67309"/>
                </a:lnTo>
                <a:close/>
              </a:path>
              <a:path w="3131820" h="511810">
                <a:moveTo>
                  <a:pt x="46434" y="67309"/>
                </a:moveTo>
                <a:lnTo>
                  <a:pt x="46916" y="66040"/>
                </a:lnTo>
                <a:lnTo>
                  <a:pt x="47120" y="66040"/>
                </a:lnTo>
                <a:lnTo>
                  <a:pt x="46434" y="67309"/>
                </a:lnTo>
                <a:close/>
              </a:path>
              <a:path w="3131820" h="511810">
                <a:moveTo>
                  <a:pt x="3086496" y="69850"/>
                </a:moveTo>
                <a:lnTo>
                  <a:pt x="3084591" y="66040"/>
                </a:lnTo>
                <a:lnTo>
                  <a:pt x="3126419" y="66040"/>
                </a:lnTo>
                <a:lnTo>
                  <a:pt x="3127187" y="68580"/>
                </a:lnTo>
                <a:lnTo>
                  <a:pt x="3086052" y="68580"/>
                </a:lnTo>
                <a:lnTo>
                  <a:pt x="3086496" y="69850"/>
                </a:lnTo>
                <a:close/>
              </a:path>
              <a:path w="3131820" h="511810">
                <a:moveTo>
                  <a:pt x="45011" y="69850"/>
                </a:moveTo>
                <a:lnTo>
                  <a:pt x="45456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3131820" h="511810">
                <a:moveTo>
                  <a:pt x="3087804" y="72390"/>
                </a:moveTo>
                <a:lnTo>
                  <a:pt x="3086052" y="68580"/>
                </a:lnTo>
                <a:lnTo>
                  <a:pt x="3127187" y="68580"/>
                </a:lnTo>
                <a:lnTo>
                  <a:pt x="3128068" y="71119"/>
                </a:lnTo>
                <a:lnTo>
                  <a:pt x="3087398" y="71119"/>
                </a:lnTo>
                <a:lnTo>
                  <a:pt x="3087804" y="72390"/>
                </a:lnTo>
                <a:close/>
              </a:path>
              <a:path w="3131820" h="511810">
                <a:moveTo>
                  <a:pt x="43703" y="72390"/>
                </a:moveTo>
                <a:lnTo>
                  <a:pt x="44110" y="71119"/>
                </a:lnTo>
                <a:lnTo>
                  <a:pt x="44288" y="71119"/>
                </a:lnTo>
                <a:lnTo>
                  <a:pt x="43703" y="72390"/>
                </a:lnTo>
                <a:close/>
              </a:path>
              <a:path w="3131820" h="511810">
                <a:moveTo>
                  <a:pt x="3088973" y="74930"/>
                </a:moveTo>
                <a:lnTo>
                  <a:pt x="3087398" y="71119"/>
                </a:lnTo>
                <a:lnTo>
                  <a:pt x="3128068" y="71119"/>
                </a:lnTo>
                <a:lnTo>
                  <a:pt x="3128508" y="72390"/>
                </a:lnTo>
                <a:lnTo>
                  <a:pt x="3128784" y="73659"/>
                </a:lnTo>
                <a:lnTo>
                  <a:pt x="3088617" y="73659"/>
                </a:lnTo>
                <a:lnTo>
                  <a:pt x="3088973" y="74930"/>
                </a:lnTo>
                <a:close/>
              </a:path>
              <a:path w="3131820" h="511810">
                <a:moveTo>
                  <a:pt x="42535" y="74930"/>
                </a:moveTo>
                <a:lnTo>
                  <a:pt x="42891" y="73659"/>
                </a:lnTo>
                <a:lnTo>
                  <a:pt x="43060" y="73659"/>
                </a:lnTo>
                <a:lnTo>
                  <a:pt x="42535" y="74930"/>
                </a:lnTo>
                <a:close/>
              </a:path>
              <a:path w="3131820" h="511810">
                <a:moveTo>
                  <a:pt x="3090027" y="77469"/>
                </a:moveTo>
                <a:lnTo>
                  <a:pt x="3088617" y="73659"/>
                </a:lnTo>
                <a:lnTo>
                  <a:pt x="3128784" y="73659"/>
                </a:lnTo>
                <a:lnTo>
                  <a:pt x="3129337" y="76200"/>
                </a:lnTo>
                <a:lnTo>
                  <a:pt x="3089709" y="76200"/>
                </a:lnTo>
                <a:lnTo>
                  <a:pt x="3090027" y="77469"/>
                </a:lnTo>
                <a:close/>
              </a:path>
              <a:path w="3131820" h="511810">
                <a:moveTo>
                  <a:pt x="41481" y="77469"/>
                </a:moveTo>
                <a:lnTo>
                  <a:pt x="41798" y="76200"/>
                </a:lnTo>
                <a:lnTo>
                  <a:pt x="41951" y="76200"/>
                </a:lnTo>
                <a:lnTo>
                  <a:pt x="41481" y="77469"/>
                </a:lnTo>
                <a:close/>
              </a:path>
              <a:path w="3131820" h="511810">
                <a:moveTo>
                  <a:pt x="3131385" y="91440"/>
                </a:moveTo>
                <a:lnTo>
                  <a:pt x="3093240" y="91440"/>
                </a:lnTo>
                <a:lnTo>
                  <a:pt x="3093138" y="90169"/>
                </a:lnTo>
                <a:lnTo>
                  <a:pt x="3092732" y="87630"/>
                </a:lnTo>
                <a:lnTo>
                  <a:pt x="3092186" y="85090"/>
                </a:lnTo>
                <a:lnTo>
                  <a:pt x="3091500" y="82550"/>
                </a:lnTo>
                <a:lnTo>
                  <a:pt x="3091729" y="82550"/>
                </a:lnTo>
                <a:lnTo>
                  <a:pt x="3090662" y="78740"/>
                </a:lnTo>
                <a:lnTo>
                  <a:pt x="3089709" y="76200"/>
                </a:lnTo>
                <a:lnTo>
                  <a:pt x="3129337" y="76200"/>
                </a:lnTo>
                <a:lnTo>
                  <a:pt x="3129613" y="77469"/>
                </a:lnTo>
                <a:lnTo>
                  <a:pt x="3130476" y="82550"/>
                </a:lnTo>
                <a:lnTo>
                  <a:pt x="3131099" y="87630"/>
                </a:lnTo>
                <a:lnTo>
                  <a:pt x="3131385" y="91440"/>
                </a:lnTo>
                <a:close/>
              </a:path>
              <a:path w="3131820" h="511810">
                <a:moveTo>
                  <a:pt x="40566" y="80009"/>
                </a:moveTo>
                <a:lnTo>
                  <a:pt x="40846" y="78740"/>
                </a:lnTo>
                <a:lnTo>
                  <a:pt x="40977" y="78740"/>
                </a:lnTo>
                <a:lnTo>
                  <a:pt x="40566" y="80009"/>
                </a:lnTo>
                <a:close/>
              </a:path>
              <a:path w="3131820" h="511810">
                <a:moveTo>
                  <a:pt x="3090954" y="80009"/>
                </a:moveTo>
                <a:lnTo>
                  <a:pt x="3090539" y="78740"/>
                </a:lnTo>
                <a:lnTo>
                  <a:pt x="3090954" y="80009"/>
                </a:lnTo>
                <a:close/>
              </a:path>
              <a:path w="3131820" h="511810">
                <a:moveTo>
                  <a:pt x="39131" y="86359"/>
                </a:moveTo>
                <a:lnTo>
                  <a:pt x="39322" y="85090"/>
                </a:lnTo>
                <a:lnTo>
                  <a:pt x="39131" y="86359"/>
                </a:lnTo>
                <a:close/>
              </a:path>
              <a:path w="3131820" h="511810">
                <a:moveTo>
                  <a:pt x="3092376" y="86359"/>
                </a:moveTo>
                <a:lnTo>
                  <a:pt x="3092084" y="85090"/>
                </a:lnTo>
                <a:lnTo>
                  <a:pt x="3092376" y="86359"/>
                </a:lnTo>
                <a:close/>
              </a:path>
              <a:path w="3131820" h="511810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3131820" h="511810">
                <a:moveTo>
                  <a:pt x="3092884" y="88900"/>
                </a:moveTo>
                <a:lnTo>
                  <a:pt x="3092652" y="87630"/>
                </a:lnTo>
                <a:lnTo>
                  <a:pt x="3092884" y="88900"/>
                </a:lnTo>
                <a:close/>
              </a:path>
              <a:path w="3131820" h="511810">
                <a:moveTo>
                  <a:pt x="38314" y="91093"/>
                </a:moveTo>
                <a:lnTo>
                  <a:pt x="38369" y="90169"/>
                </a:lnTo>
                <a:lnTo>
                  <a:pt x="38314" y="91093"/>
                </a:lnTo>
                <a:close/>
              </a:path>
              <a:path w="3131820" h="511810">
                <a:moveTo>
                  <a:pt x="3093194" y="91093"/>
                </a:moveTo>
                <a:lnTo>
                  <a:pt x="3093071" y="90169"/>
                </a:lnTo>
                <a:lnTo>
                  <a:pt x="3093194" y="91093"/>
                </a:lnTo>
                <a:close/>
              </a:path>
              <a:path w="3131820" h="511810">
                <a:moveTo>
                  <a:pt x="38293" y="91440"/>
                </a:moveTo>
                <a:lnTo>
                  <a:pt x="38314" y="91093"/>
                </a:lnTo>
                <a:lnTo>
                  <a:pt x="38293" y="91440"/>
                </a:lnTo>
                <a:close/>
              </a:path>
              <a:path w="3131820" h="511810">
                <a:moveTo>
                  <a:pt x="3131537" y="95250"/>
                </a:moveTo>
                <a:lnTo>
                  <a:pt x="3093443" y="95250"/>
                </a:lnTo>
                <a:lnTo>
                  <a:pt x="3093392" y="93980"/>
                </a:lnTo>
                <a:lnTo>
                  <a:pt x="3093291" y="92709"/>
                </a:lnTo>
                <a:lnTo>
                  <a:pt x="3093194" y="91093"/>
                </a:lnTo>
                <a:lnTo>
                  <a:pt x="3093240" y="91440"/>
                </a:lnTo>
                <a:lnTo>
                  <a:pt x="3131385" y="91440"/>
                </a:lnTo>
                <a:lnTo>
                  <a:pt x="3131508" y="93980"/>
                </a:lnTo>
                <a:lnTo>
                  <a:pt x="3131537" y="95250"/>
                </a:lnTo>
                <a:close/>
              </a:path>
              <a:path w="3131820" h="511810">
                <a:moveTo>
                  <a:pt x="38090" y="94826"/>
                </a:moveTo>
                <a:lnTo>
                  <a:pt x="38115" y="93980"/>
                </a:lnTo>
                <a:lnTo>
                  <a:pt x="38090" y="94826"/>
                </a:lnTo>
                <a:close/>
              </a:path>
              <a:path w="3131820" h="511810">
                <a:moveTo>
                  <a:pt x="3093418" y="94826"/>
                </a:moveTo>
                <a:lnTo>
                  <a:pt x="3093367" y="93980"/>
                </a:lnTo>
                <a:lnTo>
                  <a:pt x="3093418" y="94826"/>
                </a:lnTo>
                <a:close/>
              </a:path>
              <a:path w="3131820" h="511810">
                <a:moveTo>
                  <a:pt x="38077" y="95250"/>
                </a:moveTo>
                <a:lnTo>
                  <a:pt x="38090" y="94826"/>
                </a:lnTo>
                <a:lnTo>
                  <a:pt x="38077" y="95250"/>
                </a:lnTo>
                <a:close/>
              </a:path>
              <a:path w="3131820" h="511810">
                <a:moveTo>
                  <a:pt x="3131594" y="414019"/>
                </a:moveTo>
                <a:lnTo>
                  <a:pt x="3093494" y="414019"/>
                </a:lnTo>
                <a:lnTo>
                  <a:pt x="3093494" y="97790"/>
                </a:lnTo>
                <a:lnTo>
                  <a:pt x="3093418" y="94826"/>
                </a:lnTo>
                <a:lnTo>
                  <a:pt x="3093443" y="95250"/>
                </a:lnTo>
                <a:lnTo>
                  <a:pt x="3131537" y="95250"/>
                </a:lnTo>
                <a:lnTo>
                  <a:pt x="3131594" y="414019"/>
                </a:lnTo>
                <a:close/>
              </a:path>
              <a:path w="3131820" h="511810">
                <a:moveTo>
                  <a:pt x="38014" y="413173"/>
                </a:moveTo>
                <a:lnTo>
                  <a:pt x="38001" y="412750"/>
                </a:lnTo>
                <a:lnTo>
                  <a:pt x="38014" y="413173"/>
                </a:lnTo>
                <a:close/>
              </a:path>
              <a:path w="3131820" h="511810">
                <a:moveTo>
                  <a:pt x="38039" y="414019"/>
                </a:moveTo>
                <a:lnTo>
                  <a:pt x="38014" y="413173"/>
                </a:lnTo>
                <a:lnTo>
                  <a:pt x="38039" y="414019"/>
                </a:lnTo>
                <a:close/>
              </a:path>
              <a:path w="3131820" h="511810">
                <a:moveTo>
                  <a:pt x="3131353" y="420369"/>
                </a:moveTo>
                <a:lnTo>
                  <a:pt x="3093138" y="420369"/>
                </a:lnTo>
                <a:lnTo>
                  <a:pt x="3093443" y="416560"/>
                </a:lnTo>
                <a:lnTo>
                  <a:pt x="3093494" y="413173"/>
                </a:lnTo>
                <a:lnTo>
                  <a:pt x="3093494" y="414019"/>
                </a:lnTo>
                <a:lnTo>
                  <a:pt x="3131594" y="414019"/>
                </a:lnTo>
                <a:lnTo>
                  <a:pt x="3131480" y="419099"/>
                </a:lnTo>
                <a:lnTo>
                  <a:pt x="3131353" y="420369"/>
                </a:lnTo>
                <a:close/>
              </a:path>
              <a:path w="3131820" h="511810">
                <a:moveTo>
                  <a:pt x="38437" y="420369"/>
                </a:moveTo>
                <a:lnTo>
                  <a:pt x="38268" y="419099"/>
                </a:lnTo>
                <a:lnTo>
                  <a:pt x="38437" y="420369"/>
                </a:lnTo>
                <a:close/>
              </a:path>
              <a:path w="3131820" h="511810">
                <a:moveTo>
                  <a:pt x="3131099" y="422910"/>
                </a:moveTo>
                <a:lnTo>
                  <a:pt x="3092732" y="422910"/>
                </a:lnTo>
                <a:lnTo>
                  <a:pt x="3093240" y="419099"/>
                </a:lnTo>
                <a:lnTo>
                  <a:pt x="3093138" y="420369"/>
                </a:lnTo>
                <a:lnTo>
                  <a:pt x="3131353" y="420369"/>
                </a:lnTo>
                <a:lnTo>
                  <a:pt x="3131099" y="422910"/>
                </a:lnTo>
                <a:close/>
              </a:path>
              <a:path w="3131820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3131820" h="511810">
                <a:moveTo>
                  <a:pt x="3130261" y="429260"/>
                </a:moveTo>
                <a:lnTo>
                  <a:pt x="3091500" y="429260"/>
                </a:lnTo>
                <a:lnTo>
                  <a:pt x="3092376" y="425450"/>
                </a:lnTo>
                <a:lnTo>
                  <a:pt x="3092186" y="425450"/>
                </a:lnTo>
                <a:lnTo>
                  <a:pt x="3092884" y="421639"/>
                </a:lnTo>
                <a:lnTo>
                  <a:pt x="3092732" y="422910"/>
                </a:lnTo>
                <a:lnTo>
                  <a:pt x="3131099" y="422910"/>
                </a:lnTo>
                <a:lnTo>
                  <a:pt x="3130476" y="427989"/>
                </a:lnTo>
                <a:lnTo>
                  <a:pt x="3130261" y="429260"/>
                </a:lnTo>
                <a:close/>
              </a:path>
              <a:path w="3131820" h="511810">
                <a:moveTo>
                  <a:pt x="40135" y="429260"/>
                </a:moveTo>
                <a:lnTo>
                  <a:pt x="40008" y="429260"/>
                </a:lnTo>
                <a:lnTo>
                  <a:pt x="39779" y="427989"/>
                </a:lnTo>
                <a:lnTo>
                  <a:pt x="40135" y="429260"/>
                </a:lnTo>
                <a:close/>
              </a:path>
              <a:path w="3131820" h="511810">
                <a:moveTo>
                  <a:pt x="3129829" y="431800"/>
                </a:moveTo>
                <a:lnTo>
                  <a:pt x="3090662" y="431800"/>
                </a:lnTo>
                <a:lnTo>
                  <a:pt x="3091729" y="427989"/>
                </a:lnTo>
                <a:lnTo>
                  <a:pt x="3091500" y="429260"/>
                </a:lnTo>
                <a:lnTo>
                  <a:pt x="3130261" y="429260"/>
                </a:lnTo>
                <a:lnTo>
                  <a:pt x="3129829" y="431800"/>
                </a:lnTo>
                <a:close/>
              </a:path>
              <a:path w="3131820" h="511810">
                <a:moveTo>
                  <a:pt x="40977" y="431800"/>
                </a:moveTo>
                <a:lnTo>
                  <a:pt x="40846" y="431800"/>
                </a:lnTo>
                <a:lnTo>
                  <a:pt x="40566" y="430530"/>
                </a:lnTo>
                <a:lnTo>
                  <a:pt x="40977" y="431800"/>
                </a:lnTo>
                <a:close/>
              </a:path>
              <a:path w="3131820" h="511810">
                <a:moveTo>
                  <a:pt x="3129337" y="434339"/>
                </a:moveTo>
                <a:lnTo>
                  <a:pt x="3089709" y="434339"/>
                </a:lnTo>
                <a:lnTo>
                  <a:pt x="3090954" y="430530"/>
                </a:lnTo>
                <a:lnTo>
                  <a:pt x="3090662" y="431800"/>
                </a:lnTo>
                <a:lnTo>
                  <a:pt x="3129829" y="431800"/>
                </a:lnTo>
                <a:lnTo>
                  <a:pt x="3129613" y="433069"/>
                </a:lnTo>
                <a:lnTo>
                  <a:pt x="3129337" y="434339"/>
                </a:lnTo>
                <a:close/>
              </a:path>
              <a:path w="3131820" h="511810">
                <a:moveTo>
                  <a:pt x="41951" y="434339"/>
                </a:moveTo>
                <a:lnTo>
                  <a:pt x="41798" y="434339"/>
                </a:lnTo>
                <a:lnTo>
                  <a:pt x="41481" y="433069"/>
                </a:lnTo>
                <a:lnTo>
                  <a:pt x="41951" y="434339"/>
                </a:lnTo>
                <a:close/>
              </a:path>
              <a:path w="3131820" h="511810">
                <a:moveTo>
                  <a:pt x="3124768" y="449580"/>
                </a:moveTo>
                <a:lnTo>
                  <a:pt x="3081327" y="449580"/>
                </a:lnTo>
                <a:lnTo>
                  <a:pt x="3083525" y="447039"/>
                </a:lnTo>
                <a:lnTo>
                  <a:pt x="3083017" y="447039"/>
                </a:lnTo>
                <a:lnTo>
                  <a:pt x="3085074" y="444500"/>
                </a:lnTo>
                <a:lnTo>
                  <a:pt x="3084591" y="444500"/>
                </a:lnTo>
                <a:lnTo>
                  <a:pt x="3086496" y="441960"/>
                </a:lnTo>
                <a:lnTo>
                  <a:pt x="3086052" y="441960"/>
                </a:lnTo>
                <a:lnTo>
                  <a:pt x="3087804" y="439419"/>
                </a:lnTo>
                <a:lnTo>
                  <a:pt x="3087398" y="439419"/>
                </a:lnTo>
                <a:lnTo>
                  <a:pt x="3088973" y="436880"/>
                </a:lnTo>
                <a:lnTo>
                  <a:pt x="3088617" y="436880"/>
                </a:lnTo>
                <a:lnTo>
                  <a:pt x="3090027" y="433069"/>
                </a:lnTo>
                <a:lnTo>
                  <a:pt x="3089709" y="434339"/>
                </a:lnTo>
                <a:lnTo>
                  <a:pt x="3129337" y="434339"/>
                </a:lnTo>
                <a:lnTo>
                  <a:pt x="3128508" y="438150"/>
                </a:lnTo>
                <a:lnTo>
                  <a:pt x="3127187" y="441960"/>
                </a:lnTo>
                <a:lnTo>
                  <a:pt x="3125650" y="447039"/>
                </a:lnTo>
                <a:lnTo>
                  <a:pt x="3124768" y="449580"/>
                </a:lnTo>
                <a:close/>
              </a:path>
              <a:path w="3131820" h="511810">
                <a:moveTo>
                  <a:pt x="50417" y="449580"/>
                </a:moveTo>
                <a:lnTo>
                  <a:pt x="50180" y="449580"/>
                </a:lnTo>
                <a:lnTo>
                  <a:pt x="49634" y="448310"/>
                </a:lnTo>
                <a:lnTo>
                  <a:pt x="50417" y="449580"/>
                </a:lnTo>
                <a:close/>
              </a:path>
              <a:path w="3131820" h="511810">
                <a:moveTo>
                  <a:pt x="3123885" y="452119"/>
                </a:moveTo>
                <a:lnTo>
                  <a:pt x="3079524" y="452119"/>
                </a:lnTo>
                <a:lnTo>
                  <a:pt x="3081874" y="448310"/>
                </a:lnTo>
                <a:lnTo>
                  <a:pt x="3081327" y="449580"/>
                </a:lnTo>
                <a:lnTo>
                  <a:pt x="3124768" y="449580"/>
                </a:lnTo>
                <a:lnTo>
                  <a:pt x="3123885" y="452119"/>
                </a:lnTo>
                <a:close/>
              </a:path>
              <a:path w="3131820" h="511810">
                <a:moveTo>
                  <a:pt x="52229" y="452119"/>
                </a:moveTo>
                <a:lnTo>
                  <a:pt x="51984" y="452119"/>
                </a:lnTo>
                <a:lnTo>
                  <a:pt x="51400" y="450850"/>
                </a:lnTo>
                <a:lnTo>
                  <a:pt x="52229" y="452119"/>
                </a:lnTo>
                <a:close/>
              </a:path>
              <a:path w="3131820" h="511810">
                <a:moveTo>
                  <a:pt x="3122573" y="454660"/>
                </a:moveTo>
                <a:lnTo>
                  <a:pt x="3077619" y="454660"/>
                </a:lnTo>
                <a:lnTo>
                  <a:pt x="3080108" y="450850"/>
                </a:lnTo>
                <a:lnTo>
                  <a:pt x="3079524" y="452119"/>
                </a:lnTo>
                <a:lnTo>
                  <a:pt x="3123885" y="452119"/>
                </a:lnTo>
                <a:lnTo>
                  <a:pt x="3122573" y="454660"/>
                </a:lnTo>
                <a:close/>
              </a:path>
              <a:path w="3131820" h="511810">
                <a:moveTo>
                  <a:pt x="54587" y="454660"/>
                </a:moveTo>
                <a:lnTo>
                  <a:pt x="53889" y="454660"/>
                </a:lnTo>
                <a:lnTo>
                  <a:pt x="53279" y="453389"/>
                </a:lnTo>
                <a:lnTo>
                  <a:pt x="54587" y="454660"/>
                </a:lnTo>
                <a:close/>
              </a:path>
              <a:path w="3131820" h="511810">
                <a:moveTo>
                  <a:pt x="3120477" y="458469"/>
                </a:moveTo>
                <a:lnTo>
                  <a:pt x="3073517" y="458469"/>
                </a:lnTo>
                <a:lnTo>
                  <a:pt x="3076260" y="455930"/>
                </a:lnTo>
                <a:lnTo>
                  <a:pt x="3075612" y="455930"/>
                </a:lnTo>
                <a:lnTo>
                  <a:pt x="3078229" y="453389"/>
                </a:lnTo>
                <a:lnTo>
                  <a:pt x="3077619" y="454660"/>
                </a:lnTo>
                <a:lnTo>
                  <a:pt x="3122573" y="454660"/>
                </a:lnTo>
                <a:lnTo>
                  <a:pt x="3121917" y="455930"/>
                </a:lnTo>
                <a:lnTo>
                  <a:pt x="3120477" y="458469"/>
                </a:lnTo>
                <a:close/>
              </a:path>
              <a:path w="3131820" h="511810">
                <a:moveTo>
                  <a:pt x="58753" y="458469"/>
                </a:moveTo>
                <a:lnTo>
                  <a:pt x="57991" y="458469"/>
                </a:lnTo>
                <a:lnTo>
                  <a:pt x="57318" y="457200"/>
                </a:lnTo>
                <a:lnTo>
                  <a:pt x="58753" y="458469"/>
                </a:lnTo>
                <a:close/>
              </a:path>
              <a:path w="3131820" h="511810">
                <a:moveTo>
                  <a:pt x="3118577" y="462280"/>
                </a:moveTo>
                <a:lnTo>
                  <a:pt x="3069034" y="462280"/>
                </a:lnTo>
                <a:lnTo>
                  <a:pt x="3072018" y="459739"/>
                </a:lnTo>
                <a:lnTo>
                  <a:pt x="3071320" y="459739"/>
                </a:lnTo>
                <a:lnTo>
                  <a:pt x="3074190" y="457200"/>
                </a:lnTo>
                <a:lnTo>
                  <a:pt x="3073517" y="458469"/>
                </a:lnTo>
                <a:lnTo>
                  <a:pt x="3120477" y="458469"/>
                </a:lnTo>
                <a:lnTo>
                  <a:pt x="3119758" y="459739"/>
                </a:lnTo>
                <a:lnTo>
                  <a:pt x="3118577" y="462280"/>
                </a:lnTo>
                <a:close/>
              </a:path>
              <a:path w="3131820" h="511810">
                <a:moveTo>
                  <a:pt x="63287" y="462280"/>
                </a:moveTo>
                <a:lnTo>
                  <a:pt x="62474" y="462280"/>
                </a:lnTo>
                <a:lnTo>
                  <a:pt x="61737" y="461010"/>
                </a:lnTo>
                <a:lnTo>
                  <a:pt x="63287" y="462280"/>
                </a:lnTo>
                <a:close/>
              </a:path>
              <a:path w="3131820" h="511810">
                <a:moveTo>
                  <a:pt x="3111143" y="473710"/>
                </a:moveTo>
                <a:lnTo>
                  <a:pt x="3039214" y="473710"/>
                </a:lnTo>
                <a:lnTo>
                  <a:pt x="3043164" y="472439"/>
                </a:lnTo>
                <a:lnTo>
                  <a:pt x="3045183" y="472439"/>
                </a:lnTo>
                <a:lnTo>
                  <a:pt x="3048993" y="471169"/>
                </a:lnTo>
                <a:lnTo>
                  <a:pt x="3050924" y="471169"/>
                </a:lnTo>
                <a:lnTo>
                  <a:pt x="3054594" y="469900"/>
                </a:lnTo>
                <a:lnTo>
                  <a:pt x="3053718" y="469900"/>
                </a:lnTo>
                <a:lnTo>
                  <a:pt x="3057299" y="468630"/>
                </a:lnTo>
                <a:lnTo>
                  <a:pt x="3056448" y="468630"/>
                </a:lnTo>
                <a:lnTo>
                  <a:pt x="3059941" y="467360"/>
                </a:lnTo>
                <a:lnTo>
                  <a:pt x="3059102" y="467360"/>
                </a:lnTo>
                <a:lnTo>
                  <a:pt x="3062519" y="466089"/>
                </a:lnTo>
                <a:lnTo>
                  <a:pt x="3061706" y="466089"/>
                </a:lnTo>
                <a:lnTo>
                  <a:pt x="3065008" y="464819"/>
                </a:lnTo>
                <a:lnTo>
                  <a:pt x="3064221" y="464819"/>
                </a:lnTo>
                <a:lnTo>
                  <a:pt x="3067434" y="463550"/>
                </a:lnTo>
                <a:lnTo>
                  <a:pt x="3066672" y="463550"/>
                </a:lnTo>
                <a:lnTo>
                  <a:pt x="3069770" y="461010"/>
                </a:lnTo>
                <a:lnTo>
                  <a:pt x="3069034" y="462280"/>
                </a:lnTo>
                <a:lnTo>
                  <a:pt x="3118577" y="462280"/>
                </a:lnTo>
                <a:lnTo>
                  <a:pt x="3117395" y="464819"/>
                </a:lnTo>
                <a:lnTo>
                  <a:pt x="3114843" y="468630"/>
                </a:lnTo>
                <a:lnTo>
                  <a:pt x="3112112" y="472439"/>
                </a:lnTo>
                <a:lnTo>
                  <a:pt x="3111143" y="473710"/>
                </a:lnTo>
                <a:close/>
              </a:path>
              <a:path w="3131820" h="511810">
                <a:moveTo>
                  <a:pt x="95354" y="473710"/>
                </a:moveTo>
                <a:lnTo>
                  <a:pt x="92294" y="473710"/>
                </a:lnTo>
                <a:lnTo>
                  <a:pt x="91341" y="472439"/>
                </a:lnTo>
                <a:lnTo>
                  <a:pt x="95354" y="473710"/>
                </a:lnTo>
                <a:close/>
              </a:path>
              <a:path w="3131820" h="511810">
                <a:moveTo>
                  <a:pt x="3039214" y="473710"/>
                </a:moveTo>
                <a:lnTo>
                  <a:pt x="3036154" y="473710"/>
                </a:lnTo>
                <a:lnTo>
                  <a:pt x="3040167" y="472439"/>
                </a:lnTo>
                <a:lnTo>
                  <a:pt x="3039214" y="473710"/>
                </a:lnTo>
                <a:close/>
              </a:path>
              <a:path w="3131820" h="511810">
                <a:moveTo>
                  <a:pt x="3038567" y="511810"/>
                </a:moveTo>
                <a:lnTo>
                  <a:pt x="92941" y="511810"/>
                </a:lnTo>
                <a:lnTo>
                  <a:pt x="87963" y="510539"/>
                </a:lnTo>
                <a:lnTo>
                  <a:pt x="3043545" y="510539"/>
                </a:lnTo>
                <a:lnTo>
                  <a:pt x="3038567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8032" y="1263396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3003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133" y="123672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2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07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3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0" y="377884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692" y="39154"/>
                </a:lnTo>
                <a:lnTo>
                  <a:pt x="802840" y="363347"/>
                </a:lnTo>
                <a:lnTo>
                  <a:pt x="773341" y="363347"/>
                </a:lnTo>
                <a:lnTo>
                  <a:pt x="761040" y="377884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0" y="377884"/>
                </a:lnTo>
                <a:lnTo>
                  <a:pt x="773341" y="363347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6" y="390194"/>
                </a:moveTo>
                <a:lnTo>
                  <a:pt x="775588" y="390194"/>
                </a:lnTo>
                <a:lnTo>
                  <a:pt x="773341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6" y="390194"/>
                </a:lnTo>
                <a:close/>
              </a:path>
              <a:path w="815339" h="815339">
                <a:moveTo>
                  <a:pt x="474443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40" y="377884"/>
                </a:lnTo>
                <a:lnTo>
                  <a:pt x="775588" y="390194"/>
                </a:lnTo>
                <a:lnTo>
                  <a:pt x="800546" y="390194"/>
                </a:lnTo>
                <a:lnTo>
                  <a:pt x="474443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7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6360" y="1421079"/>
            <a:ext cx="2079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1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坐标</a:t>
            </a:r>
            <a:r>
              <a:rPr dirty="0" sz="2400" spc="605" b="1" i="1">
                <a:solidFill>
                  <a:srgbClr val="FFFFFF"/>
                </a:solidFill>
                <a:latin typeface="华文楷体"/>
                <a:cs typeface="华文楷体"/>
              </a:rPr>
              <a:t>系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位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8" name="object 8"/>
          <p:cNvSpPr/>
          <p:nvPr/>
        </p:nvSpPr>
        <p:spPr>
          <a:xfrm>
            <a:off x="7600315" y="1763077"/>
            <a:ext cx="681354" cy="440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313042" y="2147658"/>
            <a:ext cx="222250" cy="3897629"/>
          </a:xfrm>
          <a:custGeom>
            <a:avLst/>
            <a:gdLst/>
            <a:ahLst/>
            <a:cxnLst/>
            <a:rect l="l" t="t" r="r" b="b"/>
            <a:pathLst>
              <a:path w="222250" h="3897629">
                <a:moveTo>
                  <a:pt x="111125" y="3786187"/>
                </a:moveTo>
                <a:lnTo>
                  <a:pt x="88900" y="3763962"/>
                </a:lnTo>
                <a:lnTo>
                  <a:pt x="88900" y="0"/>
                </a:lnTo>
                <a:lnTo>
                  <a:pt x="133350" y="0"/>
                </a:lnTo>
                <a:lnTo>
                  <a:pt x="133350" y="3763962"/>
                </a:lnTo>
                <a:lnTo>
                  <a:pt x="111125" y="3786187"/>
                </a:lnTo>
                <a:close/>
              </a:path>
              <a:path w="222250" h="3897629">
                <a:moveTo>
                  <a:pt x="111125" y="3897312"/>
                </a:moveTo>
                <a:lnTo>
                  <a:pt x="0" y="3675062"/>
                </a:lnTo>
                <a:lnTo>
                  <a:pt x="88899" y="3763962"/>
                </a:lnTo>
                <a:lnTo>
                  <a:pt x="88900" y="3813975"/>
                </a:lnTo>
                <a:lnTo>
                  <a:pt x="152793" y="3813975"/>
                </a:lnTo>
                <a:lnTo>
                  <a:pt x="111125" y="3897312"/>
                </a:lnTo>
                <a:close/>
              </a:path>
              <a:path w="222250" h="3897629">
                <a:moveTo>
                  <a:pt x="152793" y="3813975"/>
                </a:moveTo>
                <a:lnTo>
                  <a:pt x="133350" y="3813975"/>
                </a:lnTo>
                <a:lnTo>
                  <a:pt x="133350" y="3763962"/>
                </a:lnTo>
                <a:lnTo>
                  <a:pt x="222250" y="3675062"/>
                </a:lnTo>
                <a:lnTo>
                  <a:pt x="152793" y="3813975"/>
                </a:lnTo>
                <a:close/>
              </a:path>
              <a:path w="222250" h="3897629">
                <a:moveTo>
                  <a:pt x="133350" y="3813975"/>
                </a:moveTo>
                <a:lnTo>
                  <a:pt x="88900" y="3813975"/>
                </a:lnTo>
                <a:lnTo>
                  <a:pt x="88900" y="3763962"/>
                </a:lnTo>
                <a:lnTo>
                  <a:pt x="111125" y="3786187"/>
                </a:lnTo>
                <a:lnTo>
                  <a:pt x="133350" y="3786187"/>
                </a:lnTo>
                <a:lnTo>
                  <a:pt x="133350" y="3813975"/>
                </a:lnTo>
                <a:close/>
              </a:path>
              <a:path w="222250" h="3897629">
                <a:moveTo>
                  <a:pt x="133350" y="3786187"/>
                </a:moveTo>
                <a:lnTo>
                  <a:pt x="111125" y="3786187"/>
                </a:lnTo>
                <a:lnTo>
                  <a:pt x="133350" y="3763962"/>
                </a:lnTo>
                <a:lnTo>
                  <a:pt x="133350" y="37861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414642" y="2179408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414642" y="3043008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414642" y="3908196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414642" y="4771796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14642" y="5635396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6706552" y="5552617"/>
            <a:ext cx="68072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b="1" i="1">
                <a:latin typeface="Times New Roman"/>
                <a:cs typeface="Times New Roman"/>
              </a:rPr>
              <a:t>x</a:t>
            </a:r>
            <a:r>
              <a:rPr dirty="0" sz="3200" spc="-5" b="1">
                <a:latin typeface="Times New Roman"/>
                <a:cs typeface="Times New Roman"/>
              </a:rPr>
              <a:t>/</a:t>
            </a:r>
            <a:r>
              <a:rPr dirty="0" sz="3200" b="1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67789" y="1915706"/>
            <a:ext cx="4977130" cy="3118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  <a:p>
            <a:pPr algn="r" marR="21590">
              <a:lnSpc>
                <a:spcPct val="100000"/>
              </a:lnSpc>
              <a:spcBef>
                <a:spcPts val="2755"/>
              </a:spcBef>
            </a:pPr>
            <a:r>
              <a:rPr dirty="0" sz="3200" b="1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  <a:p>
            <a:pPr algn="r" marR="35560">
              <a:lnSpc>
                <a:spcPct val="100000"/>
              </a:lnSpc>
              <a:spcBef>
                <a:spcPts val="2920"/>
              </a:spcBef>
            </a:pPr>
            <a:r>
              <a:rPr dirty="0" sz="3200" b="1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2400" b="1" i="1">
                <a:latin typeface="华文楷体"/>
                <a:cs typeface="华文楷体"/>
              </a:rPr>
              <a:t>一维坐标系、坐标原点、正方</a:t>
            </a:r>
            <a:r>
              <a:rPr dirty="0" sz="2400" spc="-5" b="1" i="1">
                <a:latin typeface="华文楷体"/>
                <a:cs typeface="华文楷体"/>
              </a:rPr>
              <a:t>向</a:t>
            </a:r>
            <a:endParaRPr sz="2400">
              <a:latin typeface="华文楷体"/>
              <a:cs typeface="华文楷体"/>
            </a:endParaRPr>
          </a:p>
          <a:p>
            <a:pPr algn="r" marR="42545">
              <a:lnSpc>
                <a:spcPct val="100000"/>
              </a:lnSpc>
              <a:spcBef>
                <a:spcPts val="229"/>
              </a:spcBef>
            </a:pPr>
            <a:r>
              <a:rPr dirty="0" sz="3200" b="1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84722" y="5302643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latin typeface="Times New Roman"/>
                <a:cs typeface="Times New Roman"/>
              </a:rPr>
              <a:t>4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353555" y="2968751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80">
                <a:moveTo>
                  <a:pt x="102108" y="144780"/>
                </a:moveTo>
                <a:lnTo>
                  <a:pt x="42672" y="144780"/>
                </a:lnTo>
                <a:lnTo>
                  <a:pt x="0" y="102108"/>
                </a:lnTo>
                <a:lnTo>
                  <a:pt x="0" y="42672"/>
                </a:lnTo>
                <a:lnTo>
                  <a:pt x="42672" y="0"/>
                </a:lnTo>
                <a:lnTo>
                  <a:pt x="102108" y="0"/>
                </a:lnTo>
                <a:lnTo>
                  <a:pt x="144780" y="42672"/>
                </a:lnTo>
                <a:lnTo>
                  <a:pt x="144780" y="102108"/>
                </a:lnTo>
                <a:lnTo>
                  <a:pt x="102108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347459" y="3840479"/>
            <a:ext cx="143510" cy="144780"/>
          </a:xfrm>
          <a:custGeom>
            <a:avLst/>
            <a:gdLst/>
            <a:ahLst/>
            <a:cxnLst/>
            <a:rect l="l" t="t" r="r" b="b"/>
            <a:pathLst>
              <a:path w="143510" h="144779">
                <a:moveTo>
                  <a:pt x="102107" y="144780"/>
                </a:moveTo>
                <a:lnTo>
                  <a:pt x="41148" y="144780"/>
                </a:lnTo>
                <a:lnTo>
                  <a:pt x="0" y="102108"/>
                </a:lnTo>
                <a:lnTo>
                  <a:pt x="0" y="42672"/>
                </a:lnTo>
                <a:lnTo>
                  <a:pt x="41148" y="0"/>
                </a:lnTo>
                <a:lnTo>
                  <a:pt x="102107" y="0"/>
                </a:lnTo>
                <a:lnTo>
                  <a:pt x="143255" y="42672"/>
                </a:lnTo>
                <a:lnTo>
                  <a:pt x="143255" y="102108"/>
                </a:lnTo>
                <a:lnTo>
                  <a:pt x="102107" y="1447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353555" y="4712208"/>
            <a:ext cx="144780" cy="144780"/>
          </a:xfrm>
          <a:custGeom>
            <a:avLst/>
            <a:gdLst/>
            <a:ahLst/>
            <a:cxnLst/>
            <a:rect l="l" t="t" r="r" b="b"/>
            <a:pathLst>
              <a:path w="144779" h="144779">
                <a:moveTo>
                  <a:pt x="102108" y="144779"/>
                </a:moveTo>
                <a:lnTo>
                  <a:pt x="42672" y="144779"/>
                </a:lnTo>
                <a:lnTo>
                  <a:pt x="0" y="102107"/>
                </a:lnTo>
                <a:lnTo>
                  <a:pt x="0" y="42671"/>
                </a:lnTo>
                <a:lnTo>
                  <a:pt x="42672" y="0"/>
                </a:lnTo>
                <a:lnTo>
                  <a:pt x="102108" y="0"/>
                </a:lnTo>
                <a:lnTo>
                  <a:pt x="144780" y="42671"/>
                </a:lnTo>
                <a:lnTo>
                  <a:pt x="144780" y="102107"/>
                </a:lnTo>
                <a:lnTo>
                  <a:pt x="102108" y="144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22832" y="141274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289" y="468175"/>
                </a:lnTo>
                <a:lnTo>
                  <a:pt x="23083" y="451518"/>
                </a:lnTo>
                <a:lnTo>
                  <a:pt x="6147" y="426652"/>
                </a:lnTo>
                <a:lnTo>
                  <a:pt x="0" y="396239"/>
                </a:lnTo>
                <a:lnTo>
                  <a:pt x="0" y="79247"/>
                </a:lnTo>
                <a:lnTo>
                  <a:pt x="6147" y="48718"/>
                </a:lnTo>
                <a:lnTo>
                  <a:pt x="23083" y="23655"/>
                </a:lnTo>
                <a:lnTo>
                  <a:pt x="48289" y="6576"/>
                </a:lnTo>
                <a:lnTo>
                  <a:pt x="79248" y="0"/>
                </a:lnTo>
                <a:lnTo>
                  <a:pt x="3014472" y="0"/>
                </a:lnTo>
                <a:lnTo>
                  <a:pt x="3045222" y="6576"/>
                </a:lnTo>
                <a:lnTo>
                  <a:pt x="3070359" y="23655"/>
                </a:lnTo>
                <a:lnTo>
                  <a:pt x="3087365" y="48718"/>
                </a:lnTo>
                <a:lnTo>
                  <a:pt x="3093720" y="79247"/>
                </a:lnTo>
                <a:lnTo>
                  <a:pt x="3093720" y="396239"/>
                </a:lnTo>
                <a:lnTo>
                  <a:pt x="3087365" y="426652"/>
                </a:lnTo>
                <a:lnTo>
                  <a:pt x="3070359" y="451518"/>
                </a:lnTo>
                <a:lnTo>
                  <a:pt x="3045222" y="468175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303753" y="1394345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47" y="510539"/>
                </a:moveTo>
                <a:lnTo>
                  <a:pt x="83061" y="510539"/>
                </a:lnTo>
                <a:lnTo>
                  <a:pt x="73472" y="508000"/>
                </a:lnTo>
                <a:lnTo>
                  <a:pt x="59794" y="504189"/>
                </a:lnTo>
                <a:lnTo>
                  <a:pt x="55451" y="501650"/>
                </a:lnTo>
                <a:lnTo>
                  <a:pt x="51209" y="499110"/>
                </a:lnTo>
                <a:lnTo>
                  <a:pt x="47107" y="497839"/>
                </a:lnTo>
                <a:lnTo>
                  <a:pt x="43132" y="495300"/>
                </a:lnTo>
                <a:lnTo>
                  <a:pt x="39284" y="491489"/>
                </a:lnTo>
                <a:lnTo>
                  <a:pt x="35588" y="488950"/>
                </a:lnTo>
                <a:lnTo>
                  <a:pt x="32032" y="486410"/>
                </a:lnTo>
                <a:lnTo>
                  <a:pt x="28628" y="482600"/>
                </a:lnTo>
                <a:lnTo>
                  <a:pt x="25390" y="478789"/>
                </a:lnTo>
                <a:lnTo>
                  <a:pt x="22304" y="476250"/>
                </a:lnTo>
                <a:lnTo>
                  <a:pt x="19396" y="472439"/>
                </a:lnTo>
                <a:lnTo>
                  <a:pt x="16665" y="468630"/>
                </a:lnTo>
                <a:lnTo>
                  <a:pt x="14112" y="464819"/>
                </a:lnTo>
                <a:lnTo>
                  <a:pt x="11750" y="459739"/>
                </a:lnTo>
                <a:lnTo>
                  <a:pt x="9591" y="455930"/>
                </a:lnTo>
                <a:lnTo>
                  <a:pt x="7623" y="452119"/>
                </a:lnTo>
                <a:lnTo>
                  <a:pt x="5857" y="447039"/>
                </a:lnTo>
                <a:lnTo>
                  <a:pt x="4321" y="441960"/>
                </a:lnTo>
                <a:lnTo>
                  <a:pt x="3000" y="438150"/>
                </a:lnTo>
                <a:lnTo>
                  <a:pt x="0" y="93980"/>
                </a:lnTo>
                <a:lnTo>
                  <a:pt x="123" y="91440"/>
                </a:lnTo>
                <a:lnTo>
                  <a:pt x="4321" y="68580"/>
                </a:lnTo>
                <a:lnTo>
                  <a:pt x="5857" y="63500"/>
                </a:lnTo>
                <a:lnTo>
                  <a:pt x="7623" y="59690"/>
                </a:lnTo>
                <a:lnTo>
                  <a:pt x="9591" y="54609"/>
                </a:lnTo>
                <a:lnTo>
                  <a:pt x="11750" y="50800"/>
                </a:lnTo>
                <a:lnTo>
                  <a:pt x="32032" y="25400"/>
                </a:lnTo>
                <a:lnTo>
                  <a:pt x="35588" y="21590"/>
                </a:lnTo>
                <a:lnTo>
                  <a:pt x="59794" y="7619"/>
                </a:lnTo>
                <a:lnTo>
                  <a:pt x="64252" y="5080"/>
                </a:lnTo>
                <a:lnTo>
                  <a:pt x="68811" y="3809"/>
                </a:lnTo>
                <a:lnTo>
                  <a:pt x="83061" y="0"/>
                </a:lnTo>
                <a:lnTo>
                  <a:pt x="3048447" y="0"/>
                </a:lnTo>
                <a:lnTo>
                  <a:pt x="3062697" y="3809"/>
                </a:lnTo>
                <a:lnTo>
                  <a:pt x="3067256" y="5080"/>
                </a:lnTo>
                <a:lnTo>
                  <a:pt x="3071714" y="7619"/>
                </a:lnTo>
                <a:lnTo>
                  <a:pt x="3076057" y="8890"/>
                </a:lnTo>
                <a:lnTo>
                  <a:pt x="3099476" y="25400"/>
                </a:lnTo>
                <a:lnTo>
                  <a:pt x="3102879" y="27940"/>
                </a:lnTo>
                <a:lnTo>
                  <a:pt x="3106118" y="31750"/>
                </a:lnTo>
                <a:lnTo>
                  <a:pt x="3109204" y="35559"/>
                </a:lnTo>
                <a:lnTo>
                  <a:pt x="3110173" y="36830"/>
                </a:lnTo>
                <a:lnTo>
                  <a:pt x="98453" y="36830"/>
                </a:lnTo>
                <a:lnTo>
                  <a:pt x="94389" y="38100"/>
                </a:lnTo>
                <a:lnTo>
                  <a:pt x="86337" y="38100"/>
                </a:lnTo>
                <a:lnTo>
                  <a:pt x="82515" y="39369"/>
                </a:lnTo>
                <a:lnTo>
                  <a:pt x="83429" y="39369"/>
                </a:lnTo>
                <a:lnTo>
                  <a:pt x="79682" y="40640"/>
                </a:lnTo>
                <a:lnTo>
                  <a:pt x="77790" y="40640"/>
                </a:lnTo>
                <a:lnTo>
                  <a:pt x="74209" y="41909"/>
                </a:lnTo>
                <a:lnTo>
                  <a:pt x="75060" y="41909"/>
                </a:lnTo>
                <a:lnTo>
                  <a:pt x="71567" y="43180"/>
                </a:lnTo>
                <a:lnTo>
                  <a:pt x="72405" y="43180"/>
                </a:lnTo>
                <a:lnTo>
                  <a:pt x="68989" y="44450"/>
                </a:lnTo>
                <a:lnTo>
                  <a:pt x="69802" y="44450"/>
                </a:lnTo>
                <a:lnTo>
                  <a:pt x="68151" y="45719"/>
                </a:lnTo>
                <a:lnTo>
                  <a:pt x="67287" y="45719"/>
                </a:lnTo>
                <a:lnTo>
                  <a:pt x="65681" y="46990"/>
                </a:lnTo>
                <a:lnTo>
                  <a:pt x="64836" y="46990"/>
                </a:lnTo>
                <a:lnTo>
                  <a:pt x="61737" y="49530"/>
                </a:lnTo>
                <a:lnTo>
                  <a:pt x="62474" y="49530"/>
                </a:lnTo>
                <a:lnTo>
                  <a:pt x="60982" y="50800"/>
                </a:lnTo>
                <a:lnTo>
                  <a:pt x="60188" y="50800"/>
                </a:lnTo>
                <a:lnTo>
                  <a:pt x="57318" y="53340"/>
                </a:lnTo>
                <a:lnTo>
                  <a:pt x="57991" y="53340"/>
                </a:lnTo>
                <a:lnTo>
                  <a:pt x="56619" y="54609"/>
                </a:lnTo>
                <a:lnTo>
                  <a:pt x="55895" y="54609"/>
                </a:lnTo>
                <a:lnTo>
                  <a:pt x="53279" y="57150"/>
                </a:lnTo>
                <a:lnTo>
                  <a:pt x="53889" y="57150"/>
                </a:lnTo>
                <a:lnTo>
                  <a:pt x="52644" y="58419"/>
                </a:lnTo>
                <a:lnTo>
                  <a:pt x="51984" y="58419"/>
                </a:lnTo>
                <a:lnTo>
                  <a:pt x="50417" y="60959"/>
                </a:lnTo>
                <a:lnTo>
                  <a:pt x="50180" y="60959"/>
                </a:lnTo>
                <a:lnTo>
                  <a:pt x="48716" y="63500"/>
                </a:lnTo>
                <a:lnTo>
                  <a:pt x="48491" y="63500"/>
                </a:lnTo>
                <a:lnTo>
                  <a:pt x="47120" y="66040"/>
                </a:lnTo>
                <a:lnTo>
                  <a:pt x="46916" y="66040"/>
                </a:lnTo>
                <a:lnTo>
                  <a:pt x="45646" y="68580"/>
                </a:lnTo>
                <a:lnTo>
                  <a:pt x="45456" y="68580"/>
                </a:lnTo>
                <a:lnTo>
                  <a:pt x="44288" y="71119"/>
                </a:lnTo>
                <a:lnTo>
                  <a:pt x="44110" y="71119"/>
                </a:lnTo>
                <a:lnTo>
                  <a:pt x="43060" y="73659"/>
                </a:lnTo>
                <a:lnTo>
                  <a:pt x="42891" y="73659"/>
                </a:lnTo>
                <a:lnTo>
                  <a:pt x="41951" y="76200"/>
                </a:lnTo>
                <a:lnTo>
                  <a:pt x="41798" y="76200"/>
                </a:lnTo>
                <a:lnTo>
                  <a:pt x="40977" y="78740"/>
                </a:lnTo>
                <a:lnTo>
                  <a:pt x="40846" y="78740"/>
                </a:lnTo>
                <a:lnTo>
                  <a:pt x="39779" y="82550"/>
                </a:lnTo>
                <a:lnTo>
                  <a:pt x="40008" y="82550"/>
                </a:lnTo>
                <a:lnTo>
                  <a:pt x="39423" y="85090"/>
                </a:lnTo>
                <a:lnTo>
                  <a:pt x="38856" y="87630"/>
                </a:lnTo>
                <a:lnTo>
                  <a:pt x="38437" y="90169"/>
                </a:lnTo>
                <a:lnTo>
                  <a:pt x="38217" y="92709"/>
                </a:lnTo>
                <a:lnTo>
                  <a:pt x="38115" y="93980"/>
                </a:lnTo>
                <a:lnTo>
                  <a:pt x="38014" y="97790"/>
                </a:lnTo>
                <a:lnTo>
                  <a:pt x="38001" y="412750"/>
                </a:lnTo>
                <a:lnTo>
                  <a:pt x="38039" y="414019"/>
                </a:lnTo>
                <a:lnTo>
                  <a:pt x="38065" y="416560"/>
                </a:lnTo>
                <a:lnTo>
                  <a:pt x="38369" y="420369"/>
                </a:lnTo>
                <a:lnTo>
                  <a:pt x="38776" y="422910"/>
                </a:lnTo>
                <a:lnTo>
                  <a:pt x="39322" y="425450"/>
                </a:lnTo>
                <a:lnTo>
                  <a:pt x="39131" y="425450"/>
                </a:lnTo>
                <a:lnTo>
                  <a:pt x="40008" y="429260"/>
                </a:lnTo>
                <a:lnTo>
                  <a:pt x="40135" y="429260"/>
                </a:lnTo>
                <a:lnTo>
                  <a:pt x="40846" y="431800"/>
                </a:lnTo>
                <a:lnTo>
                  <a:pt x="40977" y="431800"/>
                </a:lnTo>
                <a:lnTo>
                  <a:pt x="41798" y="434339"/>
                </a:lnTo>
                <a:lnTo>
                  <a:pt x="41951" y="434339"/>
                </a:lnTo>
                <a:lnTo>
                  <a:pt x="42891" y="436880"/>
                </a:lnTo>
                <a:lnTo>
                  <a:pt x="42535" y="436880"/>
                </a:lnTo>
                <a:lnTo>
                  <a:pt x="44110" y="439419"/>
                </a:lnTo>
                <a:lnTo>
                  <a:pt x="43703" y="439419"/>
                </a:lnTo>
                <a:lnTo>
                  <a:pt x="45456" y="441960"/>
                </a:lnTo>
                <a:lnTo>
                  <a:pt x="45011" y="441960"/>
                </a:lnTo>
                <a:lnTo>
                  <a:pt x="46916" y="444500"/>
                </a:lnTo>
                <a:lnTo>
                  <a:pt x="46434" y="444500"/>
                </a:lnTo>
                <a:lnTo>
                  <a:pt x="48491" y="447039"/>
                </a:lnTo>
                <a:lnTo>
                  <a:pt x="47983" y="447039"/>
                </a:lnTo>
                <a:lnTo>
                  <a:pt x="50180" y="449580"/>
                </a:lnTo>
                <a:lnTo>
                  <a:pt x="50417" y="449580"/>
                </a:lnTo>
                <a:lnTo>
                  <a:pt x="51984" y="452119"/>
                </a:lnTo>
                <a:lnTo>
                  <a:pt x="52229" y="452119"/>
                </a:lnTo>
                <a:lnTo>
                  <a:pt x="53889" y="454660"/>
                </a:lnTo>
                <a:lnTo>
                  <a:pt x="54587" y="454660"/>
                </a:lnTo>
                <a:lnTo>
                  <a:pt x="55895" y="455930"/>
                </a:lnTo>
                <a:lnTo>
                  <a:pt x="55248" y="455930"/>
                </a:lnTo>
                <a:lnTo>
                  <a:pt x="57991" y="458469"/>
                </a:lnTo>
                <a:lnTo>
                  <a:pt x="58753" y="458469"/>
                </a:lnTo>
                <a:lnTo>
                  <a:pt x="60188" y="459739"/>
                </a:lnTo>
                <a:lnTo>
                  <a:pt x="59489" y="459739"/>
                </a:lnTo>
                <a:lnTo>
                  <a:pt x="62474" y="462280"/>
                </a:lnTo>
                <a:lnTo>
                  <a:pt x="63287" y="462280"/>
                </a:lnTo>
                <a:lnTo>
                  <a:pt x="64836" y="463550"/>
                </a:lnTo>
                <a:lnTo>
                  <a:pt x="64074" y="463550"/>
                </a:lnTo>
                <a:lnTo>
                  <a:pt x="67287" y="464819"/>
                </a:lnTo>
                <a:lnTo>
                  <a:pt x="66500" y="464819"/>
                </a:lnTo>
                <a:lnTo>
                  <a:pt x="69802" y="466089"/>
                </a:lnTo>
                <a:lnTo>
                  <a:pt x="68989" y="466089"/>
                </a:lnTo>
                <a:lnTo>
                  <a:pt x="72405" y="467360"/>
                </a:lnTo>
                <a:lnTo>
                  <a:pt x="71567" y="467360"/>
                </a:lnTo>
                <a:lnTo>
                  <a:pt x="75060" y="468630"/>
                </a:lnTo>
                <a:lnTo>
                  <a:pt x="74209" y="468630"/>
                </a:lnTo>
                <a:lnTo>
                  <a:pt x="77790" y="469900"/>
                </a:lnTo>
                <a:lnTo>
                  <a:pt x="76914" y="469900"/>
                </a:lnTo>
                <a:lnTo>
                  <a:pt x="80584" y="471169"/>
                </a:lnTo>
                <a:lnTo>
                  <a:pt x="82515" y="471169"/>
                </a:lnTo>
                <a:lnTo>
                  <a:pt x="86337" y="472439"/>
                </a:lnTo>
                <a:lnTo>
                  <a:pt x="88344" y="472439"/>
                </a:lnTo>
                <a:lnTo>
                  <a:pt x="92294" y="473710"/>
                </a:lnTo>
                <a:lnTo>
                  <a:pt x="3111143" y="473710"/>
                </a:lnTo>
                <a:lnTo>
                  <a:pt x="3109204" y="476250"/>
                </a:lnTo>
                <a:lnTo>
                  <a:pt x="3106118" y="478789"/>
                </a:lnTo>
                <a:lnTo>
                  <a:pt x="3102879" y="482600"/>
                </a:lnTo>
                <a:lnTo>
                  <a:pt x="3099476" y="486410"/>
                </a:lnTo>
                <a:lnTo>
                  <a:pt x="3095920" y="488950"/>
                </a:lnTo>
                <a:lnTo>
                  <a:pt x="3092224" y="491489"/>
                </a:lnTo>
                <a:lnTo>
                  <a:pt x="3088376" y="495300"/>
                </a:lnTo>
                <a:lnTo>
                  <a:pt x="3084401" y="497839"/>
                </a:lnTo>
                <a:lnTo>
                  <a:pt x="3080299" y="499110"/>
                </a:lnTo>
                <a:lnTo>
                  <a:pt x="3076057" y="501650"/>
                </a:lnTo>
                <a:lnTo>
                  <a:pt x="3071714" y="504189"/>
                </a:lnTo>
                <a:lnTo>
                  <a:pt x="3062697" y="506730"/>
                </a:lnTo>
                <a:lnTo>
                  <a:pt x="3048447" y="510539"/>
                </a:lnTo>
                <a:close/>
              </a:path>
              <a:path w="3131820" h="511810">
                <a:moveTo>
                  <a:pt x="3033537" y="38100"/>
                </a:moveTo>
                <a:lnTo>
                  <a:pt x="97970" y="38100"/>
                </a:lnTo>
                <a:lnTo>
                  <a:pt x="98453" y="36830"/>
                </a:lnTo>
                <a:lnTo>
                  <a:pt x="3033055" y="36830"/>
                </a:lnTo>
                <a:lnTo>
                  <a:pt x="3033537" y="38100"/>
                </a:lnTo>
                <a:close/>
              </a:path>
              <a:path w="3131820" h="511810">
                <a:moveTo>
                  <a:pt x="3065008" y="46990"/>
                </a:moveTo>
                <a:lnTo>
                  <a:pt x="3061706" y="44450"/>
                </a:lnTo>
                <a:lnTo>
                  <a:pt x="3062519" y="44450"/>
                </a:lnTo>
                <a:lnTo>
                  <a:pt x="3059102" y="43180"/>
                </a:lnTo>
                <a:lnTo>
                  <a:pt x="3059941" y="43180"/>
                </a:lnTo>
                <a:lnTo>
                  <a:pt x="3056448" y="41909"/>
                </a:lnTo>
                <a:lnTo>
                  <a:pt x="3057299" y="41909"/>
                </a:lnTo>
                <a:lnTo>
                  <a:pt x="3053718" y="40640"/>
                </a:lnTo>
                <a:lnTo>
                  <a:pt x="3051825" y="40640"/>
                </a:lnTo>
                <a:lnTo>
                  <a:pt x="3048079" y="39369"/>
                </a:lnTo>
                <a:lnTo>
                  <a:pt x="3048993" y="39369"/>
                </a:lnTo>
                <a:lnTo>
                  <a:pt x="3045183" y="38100"/>
                </a:lnTo>
                <a:lnTo>
                  <a:pt x="3037119" y="38100"/>
                </a:lnTo>
                <a:lnTo>
                  <a:pt x="3033055" y="36830"/>
                </a:lnTo>
                <a:lnTo>
                  <a:pt x="3110173" y="36830"/>
                </a:lnTo>
                <a:lnTo>
                  <a:pt x="3112112" y="39369"/>
                </a:lnTo>
                <a:lnTo>
                  <a:pt x="3114843" y="43180"/>
                </a:lnTo>
                <a:lnTo>
                  <a:pt x="3116545" y="45719"/>
                </a:lnTo>
                <a:lnTo>
                  <a:pt x="3064221" y="45719"/>
                </a:lnTo>
                <a:lnTo>
                  <a:pt x="3065008" y="46990"/>
                </a:lnTo>
                <a:close/>
              </a:path>
              <a:path w="3131820" h="511810">
                <a:moveTo>
                  <a:pt x="85397" y="39369"/>
                </a:moveTo>
                <a:lnTo>
                  <a:pt x="86337" y="38100"/>
                </a:lnTo>
                <a:lnTo>
                  <a:pt x="89284" y="38100"/>
                </a:lnTo>
                <a:lnTo>
                  <a:pt x="85397" y="39369"/>
                </a:lnTo>
                <a:close/>
              </a:path>
              <a:path w="3131820" h="511810">
                <a:moveTo>
                  <a:pt x="3046110" y="39369"/>
                </a:moveTo>
                <a:lnTo>
                  <a:pt x="3042224" y="38100"/>
                </a:lnTo>
                <a:lnTo>
                  <a:pt x="3045183" y="38100"/>
                </a:lnTo>
                <a:lnTo>
                  <a:pt x="3046110" y="39369"/>
                </a:lnTo>
                <a:close/>
              </a:path>
              <a:path w="3131820" h="511810">
                <a:moveTo>
                  <a:pt x="66500" y="46990"/>
                </a:moveTo>
                <a:lnTo>
                  <a:pt x="67287" y="45719"/>
                </a:lnTo>
                <a:lnTo>
                  <a:pt x="68151" y="45719"/>
                </a:lnTo>
                <a:lnTo>
                  <a:pt x="66500" y="46990"/>
                </a:lnTo>
                <a:close/>
              </a:path>
              <a:path w="3131820" h="511810">
                <a:moveTo>
                  <a:pt x="3067434" y="48259"/>
                </a:moveTo>
                <a:lnTo>
                  <a:pt x="3064221" y="45719"/>
                </a:lnTo>
                <a:lnTo>
                  <a:pt x="3116545" y="45719"/>
                </a:lnTo>
                <a:lnTo>
                  <a:pt x="3117395" y="46990"/>
                </a:lnTo>
                <a:lnTo>
                  <a:pt x="3066672" y="46990"/>
                </a:lnTo>
                <a:lnTo>
                  <a:pt x="3067434" y="48259"/>
                </a:lnTo>
                <a:close/>
              </a:path>
              <a:path w="3131820" h="511810">
                <a:moveTo>
                  <a:pt x="64074" y="48259"/>
                </a:moveTo>
                <a:lnTo>
                  <a:pt x="64836" y="46990"/>
                </a:lnTo>
                <a:lnTo>
                  <a:pt x="65681" y="46990"/>
                </a:lnTo>
                <a:lnTo>
                  <a:pt x="64074" y="48259"/>
                </a:lnTo>
                <a:close/>
              </a:path>
              <a:path w="3131820" h="511810">
                <a:moveTo>
                  <a:pt x="3072018" y="52069"/>
                </a:moveTo>
                <a:lnTo>
                  <a:pt x="3069034" y="49530"/>
                </a:lnTo>
                <a:lnTo>
                  <a:pt x="3069770" y="49530"/>
                </a:lnTo>
                <a:lnTo>
                  <a:pt x="3066672" y="46990"/>
                </a:lnTo>
                <a:lnTo>
                  <a:pt x="3117395" y="46990"/>
                </a:lnTo>
                <a:lnTo>
                  <a:pt x="3119758" y="50800"/>
                </a:lnTo>
                <a:lnTo>
                  <a:pt x="3071320" y="50800"/>
                </a:lnTo>
                <a:lnTo>
                  <a:pt x="3072018" y="52069"/>
                </a:lnTo>
                <a:close/>
              </a:path>
              <a:path w="3131820" h="511810">
                <a:moveTo>
                  <a:pt x="59489" y="52069"/>
                </a:moveTo>
                <a:lnTo>
                  <a:pt x="60188" y="50800"/>
                </a:lnTo>
                <a:lnTo>
                  <a:pt x="60982" y="50800"/>
                </a:lnTo>
                <a:lnTo>
                  <a:pt x="59489" y="52069"/>
                </a:lnTo>
                <a:close/>
              </a:path>
              <a:path w="3131820" h="511810">
                <a:moveTo>
                  <a:pt x="3076260" y="55880"/>
                </a:moveTo>
                <a:lnTo>
                  <a:pt x="3073517" y="53340"/>
                </a:lnTo>
                <a:lnTo>
                  <a:pt x="3074190" y="53340"/>
                </a:lnTo>
                <a:lnTo>
                  <a:pt x="3071320" y="50800"/>
                </a:lnTo>
                <a:lnTo>
                  <a:pt x="3119758" y="50800"/>
                </a:lnTo>
                <a:lnTo>
                  <a:pt x="3121917" y="54609"/>
                </a:lnTo>
                <a:lnTo>
                  <a:pt x="3075612" y="54609"/>
                </a:lnTo>
                <a:lnTo>
                  <a:pt x="3076260" y="55880"/>
                </a:lnTo>
                <a:close/>
              </a:path>
              <a:path w="3131820" h="511810">
                <a:moveTo>
                  <a:pt x="55248" y="55880"/>
                </a:moveTo>
                <a:lnTo>
                  <a:pt x="55895" y="54609"/>
                </a:lnTo>
                <a:lnTo>
                  <a:pt x="56619" y="54609"/>
                </a:lnTo>
                <a:lnTo>
                  <a:pt x="55248" y="55880"/>
                </a:lnTo>
                <a:close/>
              </a:path>
              <a:path w="3131820" h="511810">
                <a:moveTo>
                  <a:pt x="3080108" y="59690"/>
                </a:moveTo>
                <a:lnTo>
                  <a:pt x="3077619" y="57150"/>
                </a:lnTo>
                <a:lnTo>
                  <a:pt x="3078229" y="57150"/>
                </a:lnTo>
                <a:lnTo>
                  <a:pt x="3075612" y="54609"/>
                </a:lnTo>
                <a:lnTo>
                  <a:pt x="3121917" y="54609"/>
                </a:lnTo>
                <a:lnTo>
                  <a:pt x="3123393" y="58419"/>
                </a:lnTo>
                <a:lnTo>
                  <a:pt x="3079524" y="58419"/>
                </a:lnTo>
                <a:lnTo>
                  <a:pt x="3080108" y="59690"/>
                </a:lnTo>
                <a:close/>
              </a:path>
              <a:path w="3131820" h="511810">
                <a:moveTo>
                  <a:pt x="51400" y="59690"/>
                </a:moveTo>
                <a:lnTo>
                  <a:pt x="51984" y="58419"/>
                </a:lnTo>
                <a:lnTo>
                  <a:pt x="52644" y="58419"/>
                </a:lnTo>
                <a:lnTo>
                  <a:pt x="51400" y="59690"/>
                </a:lnTo>
                <a:close/>
              </a:path>
              <a:path w="3131820" h="511810">
                <a:moveTo>
                  <a:pt x="3081874" y="62230"/>
                </a:moveTo>
                <a:lnTo>
                  <a:pt x="3079524" y="58419"/>
                </a:lnTo>
                <a:lnTo>
                  <a:pt x="3123393" y="58419"/>
                </a:lnTo>
                <a:lnTo>
                  <a:pt x="3123885" y="59690"/>
                </a:lnTo>
                <a:lnTo>
                  <a:pt x="3124474" y="60959"/>
                </a:lnTo>
                <a:lnTo>
                  <a:pt x="3081327" y="60959"/>
                </a:lnTo>
                <a:lnTo>
                  <a:pt x="3081874" y="62230"/>
                </a:lnTo>
                <a:close/>
              </a:path>
              <a:path w="3131820" h="511810">
                <a:moveTo>
                  <a:pt x="49634" y="62230"/>
                </a:moveTo>
                <a:lnTo>
                  <a:pt x="50180" y="60959"/>
                </a:lnTo>
                <a:lnTo>
                  <a:pt x="50417" y="60959"/>
                </a:lnTo>
                <a:lnTo>
                  <a:pt x="49634" y="62230"/>
                </a:lnTo>
                <a:close/>
              </a:path>
              <a:path w="3131820" h="511810">
                <a:moveTo>
                  <a:pt x="3083525" y="64769"/>
                </a:moveTo>
                <a:lnTo>
                  <a:pt x="3081327" y="60959"/>
                </a:lnTo>
                <a:lnTo>
                  <a:pt x="3124474" y="60959"/>
                </a:lnTo>
                <a:lnTo>
                  <a:pt x="3125650" y="63500"/>
                </a:lnTo>
                <a:lnTo>
                  <a:pt x="3083017" y="63500"/>
                </a:lnTo>
                <a:lnTo>
                  <a:pt x="3083525" y="64769"/>
                </a:lnTo>
                <a:close/>
              </a:path>
              <a:path w="3131820" h="511810">
                <a:moveTo>
                  <a:pt x="47983" y="64769"/>
                </a:moveTo>
                <a:lnTo>
                  <a:pt x="48491" y="63500"/>
                </a:lnTo>
                <a:lnTo>
                  <a:pt x="48716" y="63500"/>
                </a:lnTo>
                <a:lnTo>
                  <a:pt x="47983" y="64769"/>
                </a:lnTo>
                <a:close/>
              </a:path>
              <a:path w="3131820" h="511810">
                <a:moveTo>
                  <a:pt x="3085074" y="67309"/>
                </a:moveTo>
                <a:lnTo>
                  <a:pt x="3083017" y="63500"/>
                </a:lnTo>
                <a:lnTo>
                  <a:pt x="3125650" y="63500"/>
                </a:lnTo>
                <a:lnTo>
                  <a:pt x="3126419" y="66040"/>
                </a:lnTo>
                <a:lnTo>
                  <a:pt x="3084591" y="66040"/>
                </a:lnTo>
                <a:lnTo>
                  <a:pt x="3085074" y="67309"/>
                </a:lnTo>
                <a:close/>
              </a:path>
              <a:path w="3131820" h="511810">
                <a:moveTo>
                  <a:pt x="46434" y="67309"/>
                </a:moveTo>
                <a:lnTo>
                  <a:pt x="46916" y="66040"/>
                </a:lnTo>
                <a:lnTo>
                  <a:pt x="47120" y="66040"/>
                </a:lnTo>
                <a:lnTo>
                  <a:pt x="46434" y="67309"/>
                </a:lnTo>
                <a:close/>
              </a:path>
              <a:path w="3131820" h="511810">
                <a:moveTo>
                  <a:pt x="3086496" y="69850"/>
                </a:moveTo>
                <a:lnTo>
                  <a:pt x="3084591" y="66040"/>
                </a:lnTo>
                <a:lnTo>
                  <a:pt x="3126419" y="66040"/>
                </a:lnTo>
                <a:lnTo>
                  <a:pt x="3127187" y="68580"/>
                </a:lnTo>
                <a:lnTo>
                  <a:pt x="3086052" y="68580"/>
                </a:lnTo>
                <a:lnTo>
                  <a:pt x="3086496" y="69850"/>
                </a:lnTo>
                <a:close/>
              </a:path>
              <a:path w="3131820" h="511810">
                <a:moveTo>
                  <a:pt x="45011" y="69850"/>
                </a:moveTo>
                <a:lnTo>
                  <a:pt x="45456" y="68580"/>
                </a:lnTo>
                <a:lnTo>
                  <a:pt x="45646" y="68580"/>
                </a:lnTo>
                <a:lnTo>
                  <a:pt x="45011" y="69850"/>
                </a:lnTo>
                <a:close/>
              </a:path>
              <a:path w="3131820" h="511810">
                <a:moveTo>
                  <a:pt x="3087804" y="72390"/>
                </a:moveTo>
                <a:lnTo>
                  <a:pt x="3086052" y="68580"/>
                </a:lnTo>
                <a:lnTo>
                  <a:pt x="3127187" y="68580"/>
                </a:lnTo>
                <a:lnTo>
                  <a:pt x="3128068" y="71119"/>
                </a:lnTo>
                <a:lnTo>
                  <a:pt x="3087398" y="71119"/>
                </a:lnTo>
                <a:lnTo>
                  <a:pt x="3087804" y="72390"/>
                </a:lnTo>
                <a:close/>
              </a:path>
              <a:path w="3131820" h="511810">
                <a:moveTo>
                  <a:pt x="43703" y="72390"/>
                </a:moveTo>
                <a:lnTo>
                  <a:pt x="44110" y="71119"/>
                </a:lnTo>
                <a:lnTo>
                  <a:pt x="44288" y="71119"/>
                </a:lnTo>
                <a:lnTo>
                  <a:pt x="43703" y="72390"/>
                </a:lnTo>
                <a:close/>
              </a:path>
              <a:path w="3131820" h="511810">
                <a:moveTo>
                  <a:pt x="3088973" y="74930"/>
                </a:moveTo>
                <a:lnTo>
                  <a:pt x="3087398" y="71119"/>
                </a:lnTo>
                <a:lnTo>
                  <a:pt x="3128068" y="71119"/>
                </a:lnTo>
                <a:lnTo>
                  <a:pt x="3128508" y="72390"/>
                </a:lnTo>
                <a:lnTo>
                  <a:pt x="3128784" y="73659"/>
                </a:lnTo>
                <a:lnTo>
                  <a:pt x="3088617" y="73659"/>
                </a:lnTo>
                <a:lnTo>
                  <a:pt x="3088973" y="74930"/>
                </a:lnTo>
                <a:close/>
              </a:path>
              <a:path w="3131820" h="511810">
                <a:moveTo>
                  <a:pt x="42535" y="74930"/>
                </a:moveTo>
                <a:lnTo>
                  <a:pt x="42891" y="73659"/>
                </a:lnTo>
                <a:lnTo>
                  <a:pt x="43060" y="73659"/>
                </a:lnTo>
                <a:lnTo>
                  <a:pt x="42535" y="74930"/>
                </a:lnTo>
                <a:close/>
              </a:path>
              <a:path w="3131820" h="511810">
                <a:moveTo>
                  <a:pt x="3090027" y="77469"/>
                </a:moveTo>
                <a:lnTo>
                  <a:pt x="3088617" y="73659"/>
                </a:lnTo>
                <a:lnTo>
                  <a:pt x="3128784" y="73659"/>
                </a:lnTo>
                <a:lnTo>
                  <a:pt x="3129337" y="76200"/>
                </a:lnTo>
                <a:lnTo>
                  <a:pt x="3089709" y="76200"/>
                </a:lnTo>
                <a:lnTo>
                  <a:pt x="3090027" y="77469"/>
                </a:lnTo>
                <a:close/>
              </a:path>
              <a:path w="3131820" h="511810">
                <a:moveTo>
                  <a:pt x="41481" y="77469"/>
                </a:moveTo>
                <a:lnTo>
                  <a:pt x="41798" y="76200"/>
                </a:lnTo>
                <a:lnTo>
                  <a:pt x="41951" y="76200"/>
                </a:lnTo>
                <a:lnTo>
                  <a:pt x="41481" y="77469"/>
                </a:lnTo>
                <a:close/>
              </a:path>
              <a:path w="3131820" h="511810">
                <a:moveTo>
                  <a:pt x="3131385" y="91440"/>
                </a:moveTo>
                <a:lnTo>
                  <a:pt x="3093240" y="91440"/>
                </a:lnTo>
                <a:lnTo>
                  <a:pt x="3093138" y="90169"/>
                </a:lnTo>
                <a:lnTo>
                  <a:pt x="3092732" y="87630"/>
                </a:lnTo>
                <a:lnTo>
                  <a:pt x="3092186" y="85090"/>
                </a:lnTo>
                <a:lnTo>
                  <a:pt x="3091500" y="82550"/>
                </a:lnTo>
                <a:lnTo>
                  <a:pt x="3091729" y="82550"/>
                </a:lnTo>
                <a:lnTo>
                  <a:pt x="3090662" y="78740"/>
                </a:lnTo>
                <a:lnTo>
                  <a:pt x="3089709" y="76200"/>
                </a:lnTo>
                <a:lnTo>
                  <a:pt x="3129337" y="76200"/>
                </a:lnTo>
                <a:lnTo>
                  <a:pt x="3129613" y="77469"/>
                </a:lnTo>
                <a:lnTo>
                  <a:pt x="3130476" y="82550"/>
                </a:lnTo>
                <a:lnTo>
                  <a:pt x="3131099" y="87630"/>
                </a:lnTo>
                <a:lnTo>
                  <a:pt x="3131385" y="91440"/>
                </a:lnTo>
                <a:close/>
              </a:path>
              <a:path w="3131820" h="511810">
                <a:moveTo>
                  <a:pt x="40566" y="80009"/>
                </a:moveTo>
                <a:lnTo>
                  <a:pt x="40846" y="78740"/>
                </a:lnTo>
                <a:lnTo>
                  <a:pt x="40977" y="78740"/>
                </a:lnTo>
                <a:lnTo>
                  <a:pt x="40566" y="80009"/>
                </a:lnTo>
                <a:close/>
              </a:path>
              <a:path w="3131820" h="511810">
                <a:moveTo>
                  <a:pt x="3090954" y="80009"/>
                </a:moveTo>
                <a:lnTo>
                  <a:pt x="3090539" y="78740"/>
                </a:lnTo>
                <a:lnTo>
                  <a:pt x="3090954" y="80009"/>
                </a:lnTo>
                <a:close/>
              </a:path>
              <a:path w="3131820" h="511810">
                <a:moveTo>
                  <a:pt x="39131" y="86359"/>
                </a:moveTo>
                <a:lnTo>
                  <a:pt x="39322" y="85090"/>
                </a:lnTo>
                <a:lnTo>
                  <a:pt x="39131" y="86359"/>
                </a:lnTo>
                <a:close/>
              </a:path>
              <a:path w="3131820" h="511810">
                <a:moveTo>
                  <a:pt x="3092376" y="86359"/>
                </a:moveTo>
                <a:lnTo>
                  <a:pt x="3092084" y="85090"/>
                </a:lnTo>
                <a:lnTo>
                  <a:pt x="3092376" y="86359"/>
                </a:lnTo>
                <a:close/>
              </a:path>
              <a:path w="3131820" h="511810">
                <a:moveTo>
                  <a:pt x="38623" y="88900"/>
                </a:moveTo>
                <a:lnTo>
                  <a:pt x="38776" y="87630"/>
                </a:lnTo>
                <a:lnTo>
                  <a:pt x="38623" y="88900"/>
                </a:lnTo>
                <a:close/>
              </a:path>
              <a:path w="3131820" h="511810">
                <a:moveTo>
                  <a:pt x="3092884" y="88900"/>
                </a:moveTo>
                <a:lnTo>
                  <a:pt x="3092652" y="87630"/>
                </a:lnTo>
                <a:lnTo>
                  <a:pt x="3092884" y="88900"/>
                </a:lnTo>
                <a:close/>
              </a:path>
              <a:path w="3131820" h="511810">
                <a:moveTo>
                  <a:pt x="38314" y="91093"/>
                </a:moveTo>
                <a:lnTo>
                  <a:pt x="38369" y="90169"/>
                </a:lnTo>
                <a:lnTo>
                  <a:pt x="38314" y="91093"/>
                </a:lnTo>
                <a:close/>
              </a:path>
              <a:path w="3131820" h="511810">
                <a:moveTo>
                  <a:pt x="3093194" y="91093"/>
                </a:moveTo>
                <a:lnTo>
                  <a:pt x="3093071" y="90169"/>
                </a:lnTo>
                <a:lnTo>
                  <a:pt x="3093194" y="91093"/>
                </a:lnTo>
                <a:close/>
              </a:path>
              <a:path w="3131820" h="511810">
                <a:moveTo>
                  <a:pt x="38293" y="91440"/>
                </a:moveTo>
                <a:lnTo>
                  <a:pt x="38314" y="91093"/>
                </a:lnTo>
                <a:lnTo>
                  <a:pt x="38293" y="91440"/>
                </a:lnTo>
                <a:close/>
              </a:path>
              <a:path w="3131820" h="511810">
                <a:moveTo>
                  <a:pt x="3131537" y="95250"/>
                </a:moveTo>
                <a:lnTo>
                  <a:pt x="3093443" y="95250"/>
                </a:lnTo>
                <a:lnTo>
                  <a:pt x="3093392" y="93980"/>
                </a:lnTo>
                <a:lnTo>
                  <a:pt x="3093291" y="92709"/>
                </a:lnTo>
                <a:lnTo>
                  <a:pt x="3093194" y="91093"/>
                </a:lnTo>
                <a:lnTo>
                  <a:pt x="3093240" y="91440"/>
                </a:lnTo>
                <a:lnTo>
                  <a:pt x="3131385" y="91440"/>
                </a:lnTo>
                <a:lnTo>
                  <a:pt x="3131508" y="93980"/>
                </a:lnTo>
                <a:lnTo>
                  <a:pt x="3131537" y="95250"/>
                </a:lnTo>
                <a:close/>
              </a:path>
              <a:path w="3131820" h="511810">
                <a:moveTo>
                  <a:pt x="38090" y="94826"/>
                </a:moveTo>
                <a:lnTo>
                  <a:pt x="38115" y="93980"/>
                </a:lnTo>
                <a:lnTo>
                  <a:pt x="38090" y="94826"/>
                </a:lnTo>
                <a:close/>
              </a:path>
              <a:path w="3131820" h="511810">
                <a:moveTo>
                  <a:pt x="3093418" y="94826"/>
                </a:moveTo>
                <a:lnTo>
                  <a:pt x="3093367" y="93980"/>
                </a:lnTo>
                <a:lnTo>
                  <a:pt x="3093418" y="94826"/>
                </a:lnTo>
                <a:close/>
              </a:path>
              <a:path w="3131820" h="511810">
                <a:moveTo>
                  <a:pt x="38077" y="95250"/>
                </a:moveTo>
                <a:lnTo>
                  <a:pt x="38090" y="94826"/>
                </a:lnTo>
                <a:lnTo>
                  <a:pt x="38077" y="95250"/>
                </a:lnTo>
                <a:close/>
              </a:path>
              <a:path w="3131820" h="511810">
                <a:moveTo>
                  <a:pt x="3131594" y="414019"/>
                </a:moveTo>
                <a:lnTo>
                  <a:pt x="3093494" y="414019"/>
                </a:lnTo>
                <a:lnTo>
                  <a:pt x="3093494" y="97790"/>
                </a:lnTo>
                <a:lnTo>
                  <a:pt x="3093418" y="94826"/>
                </a:lnTo>
                <a:lnTo>
                  <a:pt x="3093443" y="95250"/>
                </a:lnTo>
                <a:lnTo>
                  <a:pt x="3131537" y="95250"/>
                </a:lnTo>
                <a:lnTo>
                  <a:pt x="3131594" y="414019"/>
                </a:lnTo>
                <a:close/>
              </a:path>
              <a:path w="3131820" h="511810">
                <a:moveTo>
                  <a:pt x="38014" y="413173"/>
                </a:moveTo>
                <a:lnTo>
                  <a:pt x="38001" y="412750"/>
                </a:lnTo>
                <a:lnTo>
                  <a:pt x="38014" y="413173"/>
                </a:lnTo>
                <a:close/>
              </a:path>
              <a:path w="3131820" h="511810">
                <a:moveTo>
                  <a:pt x="38039" y="414019"/>
                </a:moveTo>
                <a:lnTo>
                  <a:pt x="38014" y="413173"/>
                </a:lnTo>
                <a:lnTo>
                  <a:pt x="38039" y="414019"/>
                </a:lnTo>
                <a:close/>
              </a:path>
              <a:path w="3131820" h="511810">
                <a:moveTo>
                  <a:pt x="3131353" y="420369"/>
                </a:moveTo>
                <a:lnTo>
                  <a:pt x="3093138" y="420369"/>
                </a:lnTo>
                <a:lnTo>
                  <a:pt x="3093443" y="416560"/>
                </a:lnTo>
                <a:lnTo>
                  <a:pt x="3093494" y="413173"/>
                </a:lnTo>
                <a:lnTo>
                  <a:pt x="3093494" y="414019"/>
                </a:lnTo>
                <a:lnTo>
                  <a:pt x="3131594" y="414019"/>
                </a:lnTo>
                <a:lnTo>
                  <a:pt x="3131480" y="419099"/>
                </a:lnTo>
                <a:lnTo>
                  <a:pt x="3131353" y="420369"/>
                </a:lnTo>
                <a:close/>
              </a:path>
              <a:path w="3131820" h="511810">
                <a:moveTo>
                  <a:pt x="38437" y="420369"/>
                </a:moveTo>
                <a:lnTo>
                  <a:pt x="38268" y="419099"/>
                </a:lnTo>
                <a:lnTo>
                  <a:pt x="38437" y="420369"/>
                </a:lnTo>
                <a:close/>
              </a:path>
              <a:path w="3131820" h="511810">
                <a:moveTo>
                  <a:pt x="3131099" y="422910"/>
                </a:moveTo>
                <a:lnTo>
                  <a:pt x="3092732" y="422910"/>
                </a:lnTo>
                <a:lnTo>
                  <a:pt x="3093240" y="419099"/>
                </a:lnTo>
                <a:lnTo>
                  <a:pt x="3093138" y="420369"/>
                </a:lnTo>
                <a:lnTo>
                  <a:pt x="3131353" y="420369"/>
                </a:lnTo>
                <a:lnTo>
                  <a:pt x="3131099" y="422910"/>
                </a:lnTo>
                <a:close/>
              </a:path>
              <a:path w="3131820" h="511810">
                <a:moveTo>
                  <a:pt x="38856" y="422910"/>
                </a:moveTo>
                <a:lnTo>
                  <a:pt x="38623" y="421639"/>
                </a:lnTo>
                <a:lnTo>
                  <a:pt x="38856" y="422910"/>
                </a:lnTo>
                <a:close/>
              </a:path>
              <a:path w="3131820" h="511810">
                <a:moveTo>
                  <a:pt x="3130261" y="429260"/>
                </a:moveTo>
                <a:lnTo>
                  <a:pt x="3091500" y="429260"/>
                </a:lnTo>
                <a:lnTo>
                  <a:pt x="3092376" y="425450"/>
                </a:lnTo>
                <a:lnTo>
                  <a:pt x="3092186" y="425450"/>
                </a:lnTo>
                <a:lnTo>
                  <a:pt x="3092884" y="421639"/>
                </a:lnTo>
                <a:lnTo>
                  <a:pt x="3092732" y="422910"/>
                </a:lnTo>
                <a:lnTo>
                  <a:pt x="3131099" y="422910"/>
                </a:lnTo>
                <a:lnTo>
                  <a:pt x="3130476" y="427989"/>
                </a:lnTo>
                <a:lnTo>
                  <a:pt x="3130261" y="429260"/>
                </a:lnTo>
                <a:close/>
              </a:path>
              <a:path w="3131820" h="511810">
                <a:moveTo>
                  <a:pt x="40135" y="429260"/>
                </a:moveTo>
                <a:lnTo>
                  <a:pt x="40008" y="429260"/>
                </a:lnTo>
                <a:lnTo>
                  <a:pt x="39779" y="427989"/>
                </a:lnTo>
                <a:lnTo>
                  <a:pt x="40135" y="429260"/>
                </a:lnTo>
                <a:close/>
              </a:path>
              <a:path w="3131820" h="511810">
                <a:moveTo>
                  <a:pt x="3129829" y="431800"/>
                </a:moveTo>
                <a:lnTo>
                  <a:pt x="3090662" y="431800"/>
                </a:lnTo>
                <a:lnTo>
                  <a:pt x="3091729" y="427989"/>
                </a:lnTo>
                <a:lnTo>
                  <a:pt x="3091500" y="429260"/>
                </a:lnTo>
                <a:lnTo>
                  <a:pt x="3130261" y="429260"/>
                </a:lnTo>
                <a:lnTo>
                  <a:pt x="3129829" y="431800"/>
                </a:lnTo>
                <a:close/>
              </a:path>
              <a:path w="3131820" h="511810">
                <a:moveTo>
                  <a:pt x="40977" y="431800"/>
                </a:moveTo>
                <a:lnTo>
                  <a:pt x="40846" y="431800"/>
                </a:lnTo>
                <a:lnTo>
                  <a:pt x="40566" y="430530"/>
                </a:lnTo>
                <a:lnTo>
                  <a:pt x="40977" y="431800"/>
                </a:lnTo>
                <a:close/>
              </a:path>
              <a:path w="3131820" h="511810">
                <a:moveTo>
                  <a:pt x="3129337" y="434339"/>
                </a:moveTo>
                <a:lnTo>
                  <a:pt x="3089709" y="434339"/>
                </a:lnTo>
                <a:lnTo>
                  <a:pt x="3090954" y="430530"/>
                </a:lnTo>
                <a:lnTo>
                  <a:pt x="3090662" y="431800"/>
                </a:lnTo>
                <a:lnTo>
                  <a:pt x="3129829" y="431800"/>
                </a:lnTo>
                <a:lnTo>
                  <a:pt x="3129613" y="433069"/>
                </a:lnTo>
                <a:lnTo>
                  <a:pt x="3129337" y="434339"/>
                </a:lnTo>
                <a:close/>
              </a:path>
              <a:path w="3131820" h="511810">
                <a:moveTo>
                  <a:pt x="41951" y="434339"/>
                </a:moveTo>
                <a:lnTo>
                  <a:pt x="41798" y="434339"/>
                </a:lnTo>
                <a:lnTo>
                  <a:pt x="41481" y="433069"/>
                </a:lnTo>
                <a:lnTo>
                  <a:pt x="41951" y="434339"/>
                </a:lnTo>
                <a:close/>
              </a:path>
              <a:path w="3131820" h="511810">
                <a:moveTo>
                  <a:pt x="3124768" y="449580"/>
                </a:moveTo>
                <a:lnTo>
                  <a:pt x="3081327" y="449580"/>
                </a:lnTo>
                <a:lnTo>
                  <a:pt x="3083525" y="447039"/>
                </a:lnTo>
                <a:lnTo>
                  <a:pt x="3083017" y="447039"/>
                </a:lnTo>
                <a:lnTo>
                  <a:pt x="3085074" y="444500"/>
                </a:lnTo>
                <a:lnTo>
                  <a:pt x="3084591" y="444500"/>
                </a:lnTo>
                <a:lnTo>
                  <a:pt x="3086496" y="441960"/>
                </a:lnTo>
                <a:lnTo>
                  <a:pt x="3086052" y="441960"/>
                </a:lnTo>
                <a:lnTo>
                  <a:pt x="3087804" y="439419"/>
                </a:lnTo>
                <a:lnTo>
                  <a:pt x="3087398" y="439419"/>
                </a:lnTo>
                <a:lnTo>
                  <a:pt x="3088973" y="436880"/>
                </a:lnTo>
                <a:lnTo>
                  <a:pt x="3088617" y="436880"/>
                </a:lnTo>
                <a:lnTo>
                  <a:pt x="3090027" y="433069"/>
                </a:lnTo>
                <a:lnTo>
                  <a:pt x="3089709" y="434339"/>
                </a:lnTo>
                <a:lnTo>
                  <a:pt x="3129337" y="434339"/>
                </a:lnTo>
                <a:lnTo>
                  <a:pt x="3128508" y="438150"/>
                </a:lnTo>
                <a:lnTo>
                  <a:pt x="3127187" y="441960"/>
                </a:lnTo>
                <a:lnTo>
                  <a:pt x="3125650" y="447039"/>
                </a:lnTo>
                <a:lnTo>
                  <a:pt x="3124768" y="449580"/>
                </a:lnTo>
                <a:close/>
              </a:path>
              <a:path w="3131820" h="511810">
                <a:moveTo>
                  <a:pt x="50417" y="449580"/>
                </a:moveTo>
                <a:lnTo>
                  <a:pt x="50180" y="449580"/>
                </a:lnTo>
                <a:lnTo>
                  <a:pt x="49634" y="448310"/>
                </a:lnTo>
                <a:lnTo>
                  <a:pt x="50417" y="449580"/>
                </a:lnTo>
                <a:close/>
              </a:path>
              <a:path w="3131820" h="511810">
                <a:moveTo>
                  <a:pt x="3123885" y="452119"/>
                </a:moveTo>
                <a:lnTo>
                  <a:pt x="3079524" y="452119"/>
                </a:lnTo>
                <a:lnTo>
                  <a:pt x="3081874" y="448310"/>
                </a:lnTo>
                <a:lnTo>
                  <a:pt x="3081327" y="449580"/>
                </a:lnTo>
                <a:lnTo>
                  <a:pt x="3124768" y="449580"/>
                </a:lnTo>
                <a:lnTo>
                  <a:pt x="3123885" y="452119"/>
                </a:lnTo>
                <a:close/>
              </a:path>
              <a:path w="3131820" h="511810">
                <a:moveTo>
                  <a:pt x="52229" y="452119"/>
                </a:moveTo>
                <a:lnTo>
                  <a:pt x="51984" y="452119"/>
                </a:lnTo>
                <a:lnTo>
                  <a:pt x="51400" y="450850"/>
                </a:lnTo>
                <a:lnTo>
                  <a:pt x="52229" y="452119"/>
                </a:lnTo>
                <a:close/>
              </a:path>
              <a:path w="3131820" h="511810">
                <a:moveTo>
                  <a:pt x="3122573" y="454660"/>
                </a:moveTo>
                <a:lnTo>
                  <a:pt x="3077619" y="454660"/>
                </a:lnTo>
                <a:lnTo>
                  <a:pt x="3080108" y="450850"/>
                </a:lnTo>
                <a:lnTo>
                  <a:pt x="3079524" y="452119"/>
                </a:lnTo>
                <a:lnTo>
                  <a:pt x="3123885" y="452119"/>
                </a:lnTo>
                <a:lnTo>
                  <a:pt x="3122573" y="454660"/>
                </a:lnTo>
                <a:close/>
              </a:path>
              <a:path w="3131820" h="511810">
                <a:moveTo>
                  <a:pt x="54587" y="454660"/>
                </a:moveTo>
                <a:lnTo>
                  <a:pt x="53889" y="454660"/>
                </a:lnTo>
                <a:lnTo>
                  <a:pt x="53279" y="453389"/>
                </a:lnTo>
                <a:lnTo>
                  <a:pt x="54587" y="454660"/>
                </a:lnTo>
                <a:close/>
              </a:path>
              <a:path w="3131820" h="511810">
                <a:moveTo>
                  <a:pt x="3120477" y="458469"/>
                </a:moveTo>
                <a:lnTo>
                  <a:pt x="3073517" y="458469"/>
                </a:lnTo>
                <a:lnTo>
                  <a:pt x="3076260" y="455930"/>
                </a:lnTo>
                <a:lnTo>
                  <a:pt x="3075612" y="455930"/>
                </a:lnTo>
                <a:lnTo>
                  <a:pt x="3078229" y="453389"/>
                </a:lnTo>
                <a:lnTo>
                  <a:pt x="3077619" y="454660"/>
                </a:lnTo>
                <a:lnTo>
                  <a:pt x="3122573" y="454660"/>
                </a:lnTo>
                <a:lnTo>
                  <a:pt x="3121917" y="455930"/>
                </a:lnTo>
                <a:lnTo>
                  <a:pt x="3120477" y="458469"/>
                </a:lnTo>
                <a:close/>
              </a:path>
              <a:path w="3131820" h="511810">
                <a:moveTo>
                  <a:pt x="58753" y="458469"/>
                </a:moveTo>
                <a:lnTo>
                  <a:pt x="57991" y="458469"/>
                </a:lnTo>
                <a:lnTo>
                  <a:pt x="57318" y="457200"/>
                </a:lnTo>
                <a:lnTo>
                  <a:pt x="58753" y="458469"/>
                </a:lnTo>
                <a:close/>
              </a:path>
              <a:path w="3131820" h="511810">
                <a:moveTo>
                  <a:pt x="3118577" y="462280"/>
                </a:moveTo>
                <a:lnTo>
                  <a:pt x="3069034" y="462280"/>
                </a:lnTo>
                <a:lnTo>
                  <a:pt x="3072018" y="459739"/>
                </a:lnTo>
                <a:lnTo>
                  <a:pt x="3071320" y="459739"/>
                </a:lnTo>
                <a:lnTo>
                  <a:pt x="3074190" y="457200"/>
                </a:lnTo>
                <a:lnTo>
                  <a:pt x="3073517" y="458469"/>
                </a:lnTo>
                <a:lnTo>
                  <a:pt x="3120477" y="458469"/>
                </a:lnTo>
                <a:lnTo>
                  <a:pt x="3119758" y="459739"/>
                </a:lnTo>
                <a:lnTo>
                  <a:pt x="3118577" y="462280"/>
                </a:lnTo>
                <a:close/>
              </a:path>
              <a:path w="3131820" h="511810">
                <a:moveTo>
                  <a:pt x="63287" y="462280"/>
                </a:moveTo>
                <a:lnTo>
                  <a:pt x="62474" y="462280"/>
                </a:lnTo>
                <a:lnTo>
                  <a:pt x="61737" y="461010"/>
                </a:lnTo>
                <a:lnTo>
                  <a:pt x="63287" y="462280"/>
                </a:lnTo>
                <a:close/>
              </a:path>
              <a:path w="3131820" h="511810">
                <a:moveTo>
                  <a:pt x="3111143" y="473710"/>
                </a:moveTo>
                <a:lnTo>
                  <a:pt x="3039214" y="473710"/>
                </a:lnTo>
                <a:lnTo>
                  <a:pt x="3043164" y="472439"/>
                </a:lnTo>
                <a:lnTo>
                  <a:pt x="3045183" y="472439"/>
                </a:lnTo>
                <a:lnTo>
                  <a:pt x="3048993" y="471169"/>
                </a:lnTo>
                <a:lnTo>
                  <a:pt x="3050924" y="471169"/>
                </a:lnTo>
                <a:lnTo>
                  <a:pt x="3054594" y="469900"/>
                </a:lnTo>
                <a:lnTo>
                  <a:pt x="3053718" y="469900"/>
                </a:lnTo>
                <a:lnTo>
                  <a:pt x="3057299" y="468630"/>
                </a:lnTo>
                <a:lnTo>
                  <a:pt x="3056448" y="468630"/>
                </a:lnTo>
                <a:lnTo>
                  <a:pt x="3059941" y="467360"/>
                </a:lnTo>
                <a:lnTo>
                  <a:pt x="3059102" y="467360"/>
                </a:lnTo>
                <a:lnTo>
                  <a:pt x="3062519" y="466089"/>
                </a:lnTo>
                <a:lnTo>
                  <a:pt x="3061706" y="466089"/>
                </a:lnTo>
                <a:lnTo>
                  <a:pt x="3065008" y="464819"/>
                </a:lnTo>
                <a:lnTo>
                  <a:pt x="3064221" y="464819"/>
                </a:lnTo>
                <a:lnTo>
                  <a:pt x="3067434" y="463550"/>
                </a:lnTo>
                <a:lnTo>
                  <a:pt x="3066672" y="463550"/>
                </a:lnTo>
                <a:lnTo>
                  <a:pt x="3069770" y="461010"/>
                </a:lnTo>
                <a:lnTo>
                  <a:pt x="3069034" y="462280"/>
                </a:lnTo>
                <a:lnTo>
                  <a:pt x="3118577" y="462280"/>
                </a:lnTo>
                <a:lnTo>
                  <a:pt x="3117395" y="464819"/>
                </a:lnTo>
                <a:lnTo>
                  <a:pt x="3114843" y="468630"/>
                </a:lnTo>
                <a:lnTo>
                  <a:pt x="3112112" y="472439"/>
                </a:lnTo>
                <a:lnTo>
                  <a:pt x="3111143" y="473710"/>
                </a:lnTo>
                <a:close/>
              </a:path>
              <a:path w="3131820" h="511810">
                <a:moveTo>
                  <a:pt x="95354" y="473710"/>
                </a:moveTo>
                <a:lnTo>
                  <a:pt x="92294" y="473710"/>
                </a:lnTo>
                <a:lnTo>
                  <a:pt x="91341" y="472439"/>
                </a:lnTo>
                <a:lnTo>
                  <a:pt x="95354" y="473710"/>
                </a:lnTo>
                <a:close/>
              </a:path>
              <a:path w="3131820" h="511810">
                <a:moveTo>
                  <a:pt x="3039214" y="473710"/>
                </a:moveTo>
                <a:lnTo>
                  <a:pt x="3036154" y="473710"/>
                </a:lnTo>
                <a:lnTo>
                  <a:pt x="3040167" y="472439"/>
                </a:lnTo>
                <a:lnTo>
                  <a:pt x="3039214" y="473710"/>
                </a:lnTo>
                <a:close/>
              </a:path>
              <a:path w="3131820" h="511810">
                <a:moveTo>
                  <a:pt x="3038567" y="511810"/>
                </a:moveTo>
                <a:lnTo>
                  <a:pt x="92941" y="511810"/>
                </a:lnTo>
                <a:lnTo>
                  <a:pt x="87963" y="510539"/>
                </a:lnTo>
                <a:lnTo>
                  <a:pt x="3043545" y="510539"/>
                </a:lnTo>
                <a:lnTo>
                  <a:pt x="3038567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18032" y="1263396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30" h="760730">
                <a:moveTo>
                  <a:pt x="411480" y="760476"/>
                </a:moveTo>
                <a:lnTo>
                  <a:pt x="0" y="413003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1133" y="1236725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92" y="39154"/>
                </a:lnTo>
                <a:lnTo>
                  <a:pt x="390207" y="39154"/>
                </a:lnTo>
                <a:lnTo>
                  <a:pt x="363359" y="41389"/>
                </a:lnTo>
                <a:lnTo>
                  <a:pt x="377903" y="53695"/>
                </a:lnTo>
                <a:lnTo>
                  <a:pt x="64107" y="424535"/>
                </a:lnTo>
                <a:lnTo>
                  <a:pt x="39154" y="424535"/>
                </a:lnTo>
                <a:lnTo>
                  <a:pt x="41389" y="451383"/>
                </a:lnTo>
                <a:lnTo>
                  <a:pt x="70883" y="451383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3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903" y="53695"/>
                </a:moveTo>
                <a:lnTo>
                  <a:pt x="363359" y="41389"/>
                </a:lnTo>
                <a:lnTo>
                  <a:pt x="390207" y="39154"/>
                </a:lnTo>
                <a:lnTo>
                  <a:pt x="377903" y="53695"/>
                </a:lnTo>
                <a:close/>
              </a:path>
              <a:path w="815339" h="815339">
                <a:moveTo>
                  <a:pt x="761040" y="377884"/>
                </a:moveTo>
                <a:lnTo>
                  <a:pt x="377903" y="53695"/>
                </a:lnTo>
                <a:lnTo>
                  <a:pt x="390207" y="39154"/>
                </a:lnTo>
                <a:lnTo>
                  <a:pt x="419692" y="39154"/>
                </a:lnTo>
                <a:lnTo>
                  <a:pt x="802840" y="363347"/>
                </a:lnTo>
                <a:lnTo>
                  <a:pt x="773341" y="363347"/>
                </a:lnTo>
                <a:lnTo>
                  <a:pt x="761040" y="377884"/>
                </a:lnTo>
                <a:close/>
              </a:path>
              <a:path w="815339" h="815339">
                <a:moveTo>
                  <a:pt x="775588" y="390194"/>
                </a:moveTo>
                <a:lnTo>
                  <a:pt x="761040" y="377884"/>
                </a:lnTo>
                <a:lnTo>
                  <a:pt x="773341" y="363347"/>
                </a:lnTo>
                <a:lnTo>
                  <a:pt x="775588" y="390194"/>
                </a:lnTo>
                <a:close/>
              </a:path>
              <a:path w="815339" h="815339">
                <a:moveTo>
                  <a:pt x="800546" y="390194"/>
                </a:moveTo>
                <a:lnTo>
                  <a:pt x="775588" y="390194"/>
                </a:lnTo>
                <a:lnTo>
                  <a:pt x="773341" y="363347"/>
                </a:lnTo>
                <a:lnTo>
                  <a:pt x="802840" y="363347"/>
                </a:lnTo>
                <a:lnTo>
                  <a:pt x="814743" y="373418"/>
                </a:lnTo>
                <a:lnTo>
                  <a:pt x="800546" y="390194"/>
                </a:lnTo>
                <a:close/>
              </a:path>
              <a:path w="815339" h="815339">
                <a:moveTo>
                  <a:pt x="474443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40" y="377884"/>
                </a:lnTo>
                <a:lnTo>
                  <a:pt x="775588" y="390194"/>
                </a:lnTo>
                <a:lnTo>
                  <a:pt x="800546" y="390194"/>
                </a:lnTo>
                <a:lnTo>
                  <a:pt x="474443" y="775576"/>
                </a:lnTo>
                <a:close/>
              </a:path>
              <a:path w="815339" h="815339">
                <a:moveTo>
                  <a:pt x="41389" y="451383"/>
                </a:moveTo>
                <a:lnTo>
                  <a:pt x="39154" y="424535"/>
                </a:lnTo>
                <a:lnTo>
                  <a:pt x="53695" y="436839"/>
                </a:lnTo>
                <a:lnTo>
                  <a:pt x="41389" y="451383"/>
                </a:lnTo>
                <a:close/>
              </a:path>
              <a:path w="815339" h="815339">
                <a:moveTo>
                  <a:pt x="53695" y="436839"/>
                </a:moveTo>
                <a:lnTo>
                  <a:pt x="39154" y="424535"/>
                </a:lnTo>
                <a:lnTo>
                  <a:pt x="64107" y="424535"/>
                </a:lnTo>
                <a:lnTo>
                  <a:pt x="53695" y="436839"/>
                </a:lnTo>
                <a:close/>
              </a:path>
              <a:path w="815339" h="815339">
                <a:moveTo>
                  <a:pt x="70883" y="451383"/>
                </a:moveTo>
                <a:lnTo>
                  <a:pt x="41389" y="451383"/>
                </a:lnTo>
                <a:lnTo>
                  <a:pt x="53695" y="436839"/>
                </a:lnTo>
                <a:lnTo>
                  <a:pt x="70883" y="451383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06360" y="1421079"/>
            <a:ext cx="20796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2915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1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坐标</a:t>
            </a:r>
            <a:r>
              <a:rPr dirty="0" sz="2400" spc="605" b="1" i="1">
                <a:solidFill>
                  <a:srgbClr val="FFFFFF"/>
                </a:solidFill>
                <a:latin typeface="华文楷体"/>
                <a:cs typeface="华文楷体"/>
              </a:rPr>
              <a:t>系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位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置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二、位置和位</a:t>
            </a:r>
            <a:r>
              <a:rPr dirty="0" spc="-5"/>
              <a:t>移</a:t>
            </a:r>
          </a:p>
        </p:txBody>
      </p:sp>
      <p:sp>
        <p:nvSpPr>
          <p:cNvPr id="8" name="object 8"/>
          <p:cNvSpPr/>
          <p:nvPr/>
        </p:nvSpPr>
        <p:spPr>
          <a:xfrm>
            <a:off x="1322717" y="2175065"/>
            <a:ext cx="2857411" cy="3816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25968" y="3125723"/>
            <a:ext cx="144779" cy="1447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3546" y="4766297"/>
            <a:ext cx="5112385" cy="222250"/>
          </a:xfrm>
          <a:custGeom>
            <a:avLst/>
            <a:gdLst/>
            <a:ahLst/>
            <a:cxnLst/>
            <a:rect l="l" t="t" r="r" b="b"/>
            <a:pathLst>
              <a:path w="5112384" h="222250">
                <a:moveTo>
                  <a:pt x="4978392" y="88646"/>
                </a:moveTo>
                <a:lnTo>
                  <a:pt x="4889258" y="0"/>
                </a:lnTo>
                <a:lnTo>
                  <a:pt x="5067512" y="88506"/>
                </a:lnTo>
                <a:lnTo>
                  <a:pt x="5028412" y="88506"/>
                </a:lnTo>
                <a:lnTo>
                  <a:pt x="4978392" y="88646"/>
                </a:lnTo>
                <a:close/>
              </a:path>
              <a:path w="5112384" h="222250">
                <a:moveTo>
                  <a:pt x="4978537" y="133096"/>
                </a:moveTo>
                <a:lnTo>
                  <a:pt x="5000688" y="110820"/>
                </a:lnTo>
                <a:lnTo>
                  <a:pt x="4978392" y="88646"/>
                </a:lnTo>
                <a:lnTo>
                  <a:pt x="5028412" y="88506"/>
                </a:lnTo>
                <a:lnTo>
                  <a:pt x="5028539" y="132956"/>
                </a:lnTo>
                <a:lnTo>
                  <a:pt x="4978537" y="133096"/>
                </a:lnTo>
                <a:close/>
              </a:path>
              <a:path w="5112384" h="222250">
                <a:moveTo>
                  <a:pt x="4889880" y="222250"/>
                </a:moveTo>
                <a:lnTo>
                  <a:pt x="4978537" y="133096"/>
                </a:lnTo>
                <a:lnTo>
                  <a:pt x="5028539" y="132956"/>
                </a:lnTo>
                <a:lnTo>
                  <a:pt x="5028412" y="88506"/>
                </a:lnTo>
                <a:lnTo>
                  <a:pt x="5067512" y="88506"/>
                </a:lnTo>
                <a:lnTo>
                  <a:pt x="5111813" y="110502"/>
                </a:lnTo>
                <a:lnTo>
                  <a:pt x="4889880" y="222250"/>
                </a:lnTo>
                <a:close/>
              </a:path>
              <a:path w="5112384" h="222250">
                <a:moveTo>
                  <a:pt x="126" y="147015"/>
                </a:moveTo>
                <a:lnTo>
                  <a:pt x="0" y="102565"/>
                </a:lnTo>
                <a:lnTo>
                  <a:pt x="4978392" y="88646"/>
                </a:lnTo>
                <a:lnTo>
                  <a:pt x="5000688" y="110820"/>
                </a:lnTo>
                <a:lnTo>
                  <a:pt x="4978537" y="133096"/>
                </a:lnTo>
                <a:lnTo>
                  <a:pt x="126" y="1470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67209" y="4660900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530809" y="4660900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395997" y="4660900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59597" y="4660900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23197" y="4660900"/>
            <a:ext cx="0" cy="217804"/>
          </a:xfrm>
          <a:custGeom>
            <a:avLst/>
            <a:gdLst/>
            <a:ahLst/>
            <a:cxnLst/>
            <a:rect l="l" t="t" r="r" b="b"/>
            <a:pathLst>
              <a:path w="0" h="217804">
                <a:moveTo>
                  <a:pt x="0" y="0"/>
                </a:moveTo>
                <a:lnTo>
                  <a:pt x="0" y="217487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280937" y="4803457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2462" y="4617361"/>
            <a:ext cx="2165985" cy="1372235"/>
          </a:xfrm>
          <a:prstGeom prst="rect">
            <a:avLst/>
          </a:prstGeom>
        </p:spPr>
        <p:txBody>
          <a:bodyPr wrap="square" lIns="0" tIns="294640" rIns="0" bIns="0" rtlCol="0" vert="horz">
            <a:spAutoFit/>
          </a:bodyPr>
          <a:lstStyle/>
          <a:p>
            <a:pPr marL="220345">
              <a:lnSpc>
                <a:spcPct val="100000"/>
              </a:lnSpc>
              <a:spcBef>
                <a:spcPts val="2320"/>
              </a:spcBef>
              <a:tabLst>
                <a:tab pos="1083945" algn="l"/>
                <a:tab pos="1948814" algn="l"/>
              </a:tabLst>
            </a:pPr>
            <a:r>
              <a:rPr dirty="0" sz="3200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2</a:t>
            </a: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400" b="1" i="1">
                <a:latin typeface="华文楷体"/>
                <a:cs typeface="华文楷体"/>
              </a:rPr>
              <a:t>二维坐标</a:t>
            </a:r>
            <a:r>
              <a:rPr dirty="0" sz="2400" spc="-5" b="1" i="1">
                <a:latin typeface="华文楷体"/>
                <a:cs typeface="华文楷体"/>
              </a:rPr>
              <a:t>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4037" y="4925695"/>
            <a:ext cx="635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Times New Roman"/>
                <a:cs typeface="Times New Roman"/>
              </a:rPr>
              <a:t>x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41212" y="3773170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26925" y="2900044"/>
            <a:ext cx="2292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Times New Roman"/>
                <a:cs typeface="Times New Roman"/>
              </a:rPr>
              <a:t>2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22162" y="1170749"/>
            <a:ext cx="1415415" cy="1314450"/>
          </a:xfrm>
          <a:prstGeom prst="rect">
            <a:avLst/>
          </a:prstGeom>
        </p:spPr>
        <p:txBody>
          <a:bodyPr wrap="square" lIns="0" tIns="168910" rIns="0" bIns="0" rtlCol="0" vert="horz">
            <a:spAutoFit/>
          </a:bodyPr>
          <a:lstStyle/>
          <a:p>
            <a:pPr marL="791845">
              <a:lnSpc>
                <a:spcPct val="100000"/>
              </a:lnSpc>
              <a:spcBef>
                <a:spcPts val="1330"/>
              </a:spcBef>
            </a:pPr>
            <a:r>
              <a:rPr dirty="0" sz="3200" spc="-5" i="1">
                <a:latin typeface="Times New Roman"/>
                <a:cs typeface="Times New Roman"/>
              </a:rPr>
              <a:t>y</a:t>
            </a:r>
            <a:r>
              <a:rPr dirty="0" sz="3200" spc="-5">
                <a:latin typeface="Times New Roman"/>
                <a:cs typeface="Times New Roman"/>
              </a:rPr>
              <a:t>/</a:t>
            </a:r>
            <a:r>
              <a:rPr dirty="0" sz="3200">
                <a:latin typeface="Times New Roman"/>
                <a:cs typeface="Times New Roman"/>
              </a:rPr>
              <a:t>m</a:t>
            </a: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dirty="0" sz="3200">
                <a:latin typeface="Times New Roman"/>
                <a:cs typeface="Times New Roman"/>
              </a:rPr>
              <a:t>3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31637" y="4834699"/>
            <a:ext cx="688340" cy="1130300"/>
          </a:xfrm>
          <a:prstGeom prst="rect">
            <a:avLst/>
          </a:prstGeom>
        </p:spPr>
        <p:txBody>
          <a:bodyPr wrap="square" lIns="0" tIns="77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3200" spc="-5">
                <a:latin typeface="Times New Roman"/>
                <a:cs typeface="Times New Roman"/>
              </a:rPr>
              <a:t>-1</a:t>
            </a:r>
            <a:endParaRPr sz="32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509"/>
              </a:spcBef>
            </a:pPr>
            <a:r>
              <a:rPr dirty="0" sz="3200" spc="-5">
                <a:latin typeface="Times New Roman"/>
                <a:cs typeface="Times New Roman"/>
              </a:rPr>
              <a:t>-</a:t>
            </a:r>
            <a:r>
              <a:rPr dirty="0" sz="3200">
                <a:latin typeface="Times New Roman"/>
                <a:cs typeface="Times New Roman"/>
              </a:rPr>
              <a:t>1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28787" y="2880994"/>
            <a:ext cx="159893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宋体"/>
                <a:cs typeface="宋体"/>
              </a:rPr>
              <a:t>（</a:t>
            </a:r>
            <a:r>
              <a:rPr dirty="0" sz="3200" spc="-5" i="1">
                <a:latin typeface="Times New Roman"/>
                <a:cs typeface="Times New Roman"/>
              </a:rPr>
              <a:t>x</a:t>
            </a:r>
            <a:r>
              <a:rPr dirty="0" baseline="-17615" sz="3075" spc="15">
                <a:latin typeface="Times New Roman"/>
                <a:cs typeface="Times New Roman"/>
              </a:rPr>
              <a:t>1</a:t>
            </a:r>
            <a:r>
              <a:rPr dirty="0" sz="3200">
                <a:latin typeface="宋体"/>
                <a:cs typeface="宋体"/>
              </a:rPr>
              <a:t>，</a:t>
            </a:r>
            <a:r>
              <a:rPr dirty="0" sz="3200" spc="-5" i="1">
                <a:latin typeface="Times New Roman"/>
                <a:cs typeface="Times New Roman"/>
              </a:rPr>
              <a:t>y</a:t>
            </a:r>
            <a:r>
              <a:rPr dirty="0" baseline="-17615" sz="3075" spc="15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02158" y="1482725"/>
            <a:ext cx="222250" cy="5112385"/>
          </a:xfrm>
          <a:custGeom>
            <a:avLst/>
            <a:gdLst/>
            <a:ahLst/>
            <a:cxnLst/>
            <a:rect l="l" t="t" r="r" b="b"/>
            <a:pathLst>
              <a:path w="222250" h="5112384">
                <a:moveTo>
                  <a:pt x="0" y="222554"/>
                </a:moveTo>
                <a:lnTo>
                  <a:pt x="110502" y="0"/>
                </a:lnTo>
                <a:lnTo>
                  <a:pt x="152432" y="83273"/>
                </a:lnTo>
                <a:lnTo>
                  <a:pt x="132968" y="83273"/>
                </a:lnTo>
                <a:lnTo>
                  <a:pt x="88518" y="83400"/>
                </a:lnTo>
                <a:lnTo>
                  <a:pt x="88658" y="133408"/>
                </a:lnTo>
                <a:lnTo>
                  <a:pt x="0" y="222554"/>
                </a:lnTo>
                <a:close/>
              </a:path>
              <a:path w="222250" h="5112384">
                <a:moveTo>
                  <a:pt x="88658" y="133408"/>
                </a:moveTo>
                <a:lnTo>
                  <a:pt x="88518" y="83400"/>
                </a:lnTo>
                <a:lnTo>
                  <a:pt x="132968" y="83273"/>
                </a:lnTo>
                <a:lnTo>
                  <a:pt x="133046" y="111125"/>
                </a:lnTo>
                <a:lnTo>
                  <a:pt x="110820" y="111125"/>
                </a:lnTo>
                <a:lnTo>
                  <a:pt x="88658" y="133408"/>
                </a:lnTo>
                <a:close/>
              </a:path>
              <a:path w="222250" h="5112384">
                <a:moveTo>
                  <a:pt x="222249" y="221932"/>
                </a:moveTo>
                <a:lnTo>
                  <a:pt x="133108" y="133289"/>
                </a:lnTo>
                <a:lnTo>
                  <a:pt x="132968" y="83273"/>
                </a:lnTo>
                <a:lnTo>
                  <a:pt x="152432" y="83273"/>
                </a:lnTo>
                <a:lnTo>
                  <a:pt x="222249" y="221932"/>
                </a:lnTo>
                <a:close/>
              </a:path>
              <a:path w="222250" h="5112384">
                <a:moveTo>
                  <a:pt x="102565" y="5111813"/>
                </a:moveTo>
                <a:lnTo>
                  <a:pt x="88658" y="133408"/>
                </a:lnTo>
                <a:lnTo>
                  <a:pt x="110820" y="111125"/>
                </a:lnTo>
                <a:lnTo>
                  <a:pt x="133108" y="133289"/>
                </a:lnTo>
                <a:lnTo>
                  <a:pt x="147015" y="5111686"/>
                </a:lnTo>
                <a:lnTo>
                  <a:pt x="102565" y="5111813"/>
                </a:lnTo>
                <a:close/>
              </a:path>
              <a:path w="222250" h="5112384">
                <a:moveTo>
                  <a:pt x="133108" y="133289"/>
                </a:moveTo>
                <a:lnTo>
                  <a:pt x="110820" y="111125"/>
                </a:lnTo>
                <a:lnTo>
                  <a:pt x="133046" y="111125"/>
                </a:lnTo>
                <a:lnTo>
                  <a:pt x="133108" y="1332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309461" y="5730875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309461" y="4887912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309461" y="400208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309461" y="313848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309461" y="2274887"/>
            <a:ext cx="217804" cy="0"/>
          </a:xfrm>
          <a:custGeom>
            <a:avLst/>
            <a:gdLst/>
            <a:ahLst/>
            <a:cxnLst/>
            <a:rect l="l" t="t" r="r" b="b"/>
            <a:pathLst>
              <a:path w="217804" h="0">
                <a:moveTo>
                  <a:pt x="0" y="0"/>
                </a:moveTo>
                <a:lnTo>
                  <a:pt x="217487" y="0"/>
                </a:lnTo>
              </a:path>
            </a:pathLst>
          </a:custGeom>
          <a:ln w="444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39953" y="2649766"/>
            <a:ext cx="2259330" cy="2258695"/>
          </a:xfrm>
          <a:custGeom>
            <a:avLst/>
            <a:gdLst/>
            <a:ahLst/>
            <a:cxnLst/>
            <a:rect l="l" t="t" r="r" b="b"/>
            <a:pathLst>
              <a:path w="2259329" h="2258695">
                <a:moveTo>
                  <a:pt x="11976" y="2258161"/>
                </a:moveTo>
                <a:lnTo>
                  <a:pt x="0" y="2253957"/>
                </a:lnTo>
                <a:lnTo>
                  <a:pt x="12611" y="2218004"/>
                </a:lnTo>
                <a:lnTo>
                  <a:pt x="24599" y="2222220"/>
                </a:lnTo>
                <a:lnTo>
                  <a:pt x="11976" y="2258161"/>
                </a:lnTo>
                <a:close/>
              </a:path>
              <a:path w="2259329" h="2258695">
                <a:moveTo>
                  <a:pt x="28803" y="2210231"/>
                </a:moveTo>
                <a:lnTo>
                  <a:pt x="16827" y="2206028"/>
                </a:lnTo>
                <a:lnTo>
                  <a:pt x="29438" y="2170074"/>
                </a:lnTo>
                <a:lnTo>
                  <a:pt x="41427" y="2174278"/>
                </a:lnTo>
                <a:lnTo>
                  <a:pt x="28803" y="2210231"/>
                </a:lnTo>
                <a:close/>
              </a:path>
              <a:path w="2259329" h="2258695">
                <a:moveTo>
                  <a:pt x="45631" y="2162302"/>
                </a:moveTo>
                <a:lnTo>
                  <a:pt x="33654" y="2158098"/>
                </a:lnTo>
                <a:lnTo>
                  <a:pt x="46266" y="2122144"/>
                </a:lnTo>
                <a:lnTo>
                  <a:pt x="58254" y="2126348"/>
                </a:lnTo>
                <a:lnTo>
                  <a:pt x="45631" y="2162302"/>
                </a:lnTo>
                <a:close/>
              </a:path>
              <a:path w="2259329" h="2258695">
                <a:moveTo>
                  <a:pt x="62458" y="2114372"/>
                </a:moveTo>
                <a:lnTo>
                  <a:pt x="50469" y="2110155"/>
                </a:lnTo>
                <a:lnTo>
                  <a:pt x="63093" y="2074214"/>
                </a:lnTo>
                <a:lnTo>
                  <a:pt x="75082" y="2078418"/>
                </a:lnTo>
                <a:lnTo>
                  <a:pt x="62458" y="2114372"/>
                </a:lnTo>
                <a:close/>
              </a:path>
              <a:path w="2259329" h="2258695">
                <a:moveTo>
                  <a:pt x="79286" y="2066429"/>
                </a:moveTo>
                <a:lnTo>
                  <a:pt x="67297" y="2062226"/>
                </a:lnTo>
                <a:lnTo>
                  <a:pt x="79946" y="2026284"/>
                </a:lnTo>
                <a:lnTo>
                  <a:pt x="91922" y="2030501"/>
                </a:lnTo>
                <a:lnTo>
                  <a:pt x="79286" y="2066429"/>
                </a:lnTo>
                <a:close/>
              </a:path>
              <a:path w="2259329" h="2258695">
                <a:moveTo>
                  <a:pt x="85682" y="2048217"/>
                </a:moveTo>
                <a:close/>
              </a:path>
              <a:path w="2259329" h="2258695">
                <a:moveTo>
                  <a:pt x="96151" y="2018525"/>
                </a:moveTo>
                <a:lnTo>
                  <a:pt x="84175" y="2014308"/>
                </a:lnTo>
                <a:lnTo>
                  <a:pt x="96837" y="1978367"/>
                </a:lnTo>
                <a:lnTo>
                  <a:pt x="108826" y="1982596"/>
                </a:lnTo>
                <a:lnTo>
                  <a:pt x="96151" y="2018525"/>
                </a:lnTo>
                <a:close/>
              </a:path>
              <a:path w="2259329" h="2258695">
                <a:moveTo>
                  <a:pt x="113042" y="1970620"/>
                </a:moveTo>
                <a:lnTo>
                  <a:pt x="101066" y="1966391"/>
                </a:lnTo>
                <a:lnTo>
                  <a:pt x="110540" y="1939518"/>
                </a:lnTo>
                <a:lnTo>
                  <a:pt x="113753" y="1930463"/>
                </a:lnTo>
                <a:lnTo>
                  <a:pt x="125729" y="1934705"/>
                </a:lnTo>
                <a:lnTo>
                  <a:pt x="122512" y="1943760"/>
                </a:lnTo>
                <a:lnTo>
                  <a:pt x="113042" y="1970620"/>
                </a:lnTo>
                <a:close/>
              </a:path>
              <a:path w="2259329" h="2258695">
                <a:moveTo>
                  <a:pt x="129971" y="1922729"/>
                </a:moveTo>
                <a:lnTo>
                  <a:pt x="118008" y="1918487"/>
                </a:lnTo>
                <a:lnTo>
                  <a:pt x="130733" y="1882584"/>
                </a:lnTo>
                <a:lnTo>
                  <a:pt x="142709" y="1886826"/>
                </a:lnTo>
                <a:lnTo>
                  <a:pt x="129971" y="1922729"/>
                </a:lnTo>
                <a:close/>
              </a:path>
              <a:path w="2259329" h="2258695">
                <a:moveTo>
                  <a:pt x="146951" y="1874850"/>
                </a:moveTo>
                <a:lnTo>
                  <a:pt x="134988" y="1870608"/>
                </a:lnTo>
                <a:lnTo>
                  <a:pt x="147726" y="1834692"/>
                </a:lnTo>
                <a:lnTo>
                  <a:pt x="159689" y="1838959"/>
                </a:lnTo>
                <a:lnTo>
                  <a:pt x="146951" y="1874850"/>
                </a:lnTo>
                <a:close/>
              </a:path>
              <a:path w="2259329" h="2258695">
                <a:moveTo>
                  <a:pt x="163956" y="1826996"/>
                </a:moveTo>
                <a:lnTo>
                  <a:pt x="151993" y="1822729"/>
                </a:lnTo>
                <a:lnTo>
                  <a:pt x="164820" y="1786851"/>
                </a:lnTo>
                <a:lnTo>
                  <a:pt x="176783" y="1791119"/>
                </a:lnTo>
                <a:lnTo>
                  <a:pt x="163956" y="1826996"/>
                </a:lnTo>
                <a:close/>
              </a:path>
              <a:path w="2259329" h="2258695">
                <a:moveTo>
                  <a:pt x="181051" y="1779168"/>
                </a:moveTo>
                <a:lnTo>
                  <a:pt x="169087" y="1774888"/>
                </a:lnTo>
                <a:lnTo>
                  <a:pt x="181914" y="1739010"/>
                </a:lnTo>
                <a:lnTo>
                  <a:pt x="193865" y="1743290"/>
                </a:lnTo>
                <a:lnTo>
                  <a:pt x="181051" y="1779168"/>
                </a:lnTo>
                <a:close/>
              </a:path>
              <a:path w="2259329" h="2258695">
                <a:moveTo>
                  <a:pt x="198158" y="1731352"/>
                </a:moveTo>
                <a:lnTo>
                  <a:pt x="186207" y="1727047"/>
                </a:lnTo>
                <a:lnTo>
                  <a:pt x="199135" y="1691208"/>
                </a:lnTo>
                <a:lnTo>
                  <a:pt x="211086" y="1695513"/>
                </a:lnTo>
                <a:lnTo>
                  <a:pt x="198158" y="1731352"/>
                </a:lnTo>
                <a:close/>
              </a:path>
              <a:path w="2259329" h="2258695">
                <a:moveTo>
                  <a:pt x="215392" y="1683562"/>
                </a:moveTo>
                <a:lnTo>
                  <a:pt x="203441" y="1679257"/>
                </a:lnTo>
                <a:lnTo>
                  <a:pt x="216369" y="1643418"/>
                </a:lnTo>
                <a:lnTo>
                  <a:pt x="228320" y="1647723"/>
                </a:lnTo>
                <a:lnTo>
                  <a:pt x="215392" y="1683562"/>
                </a:lnTo>
                <a:close/>
              </a:path>
              <a:path w="2259329" h="2258695">
                <a:moveTo>
                  <a:pt x="232625" y="1635785"/>
                </a:moveTo>
                <a:lnTo>
                  <a:pt x="220687" y="1631467"/>
                </a:lnTo>
                <a:lnTo>
                  <a:pt x="233743" y="1595653"/>
                </a:lnTo>
                <a:lnTo>
                  <a:pt x="245681" y="1600009"/>
                </a:lnTo>
                <a:lnTo>
                  <a:pt x="232625" y="1635785"/>
                </a:lnTo>
                <a:close/>
              </a:path>
              <a:path w="2259329" h="2258695">
                <a:moveTo>
                  <a:pt x="250037" y="1588084"/>
                </a:moveTo>
                <a:lnTo>
                  <a:pt x="238099" y="1583728"/>
                </a:lnTo>
                <a:lnTo>
                  <a:pt x="251167" y="1547926"/>
                </a:lnTo>
                <a:lnTo>
                  <a:pt x="263093" y="1552282"/>
                </a:lnTo>
                <a:lnTo>
                  <a:pt x="250037" y="1588084"/>
                </a:lnTo>
                <a:close/>
              </a:path>
              <a:path w="2259329" h="2258695">
                <a:moveTo>
                  <a:pt x="267449" y="1540357"/>
                </a:moveTo>
                <a:lnTo>
                  <a:pt x="255511" y="1536001"/>
                </a:lnTo>
                <a:lnTo>
                  <a:pt x="257809" y="1529727"/>
                </a:lnTo>
                <a:lnTo>
                  <a:pt x="268719" y="1500238"/>
                </a:lnTo>
                <a:lnTo>
                  <a:pt x="280631" y="1504632"/>
                </a:lnTo>
                <a:lnTo>
                  <a:pt x="269726" y="1534121"/>
                </a:lnTo>
                <a:lnTo>
                  <a:pt x="267449" y="1540357"/>
                </a:lnTo>
                <a:close/>
              </a:path>
              <a:path w="2259329" h="2258695">
                <a:moveTo>
                  <a:pt x="269726" y="1534121"/>
                </a:moveTo>
                <a:close/>
              </a:path>
              <a:path w="2259329" h="2258695">
                <a:moveTo>
                  <a:pt x="285038" y="1492732"/>
                </a:moveTo>
                <a:lnTo>
                  <a:pt x="273126" y="1488325"/>
                </a:lnTo>
                <a:lnTo>
                  <a:pt x="286346" y="1452587"/>
                </a:lnTo>
                <a:lnTo>
                  <a:pt x="298259" y="1456994"/>
                </a:lnTo>
                <a:lnTo>
                  <a:pt x="285038" y="1492732"/>
                </a:lnTo>
                <a:close/>
              </a:path>
              <a:path w="2259329" h="2258695">
                <a:moveTo>
                  <a:pt x="302666" y="1445082"/>
                </a:moveTo>
                <a:lnTo>
                  <a:pt x="290753" y="1440675"/>
                </a:lnTo>
                <a:lnTo>
                  <a:pt x="294576" y="1430324"/>
                </a:lnTo>
                <a:lnTo>
                  <a:pt x="304114" y="1404962"/>
                </a:lnTo>
                <a:lnTo>
                  <a:pt x="316001" y="1409433"/>
                </a:lnTo>
                <a:lnTo>
                  <a:pt x="306490" y="1434744"/>
                </a:lnTo>
                <a:lnTo>
                  <a:pt x="302666" y="1445082"/>
                </a:lnTo>
                <a:close/>
              </a:path>
              <a:path w="2259329" h="2258695">
                <a:moveTo>
                  <a:pt x="306476" y="1434782"/>
                </a:moveTo>
                <a:close/>
              </a:path>
              <a:path w="2259329" h="2258695">
                <a:moveTo>
                  <a:pt x="320471" y="1397546"/>
                </a:moveTo>
                <a:lnTo>
                  <a:pt x="308584" y="1393075"/>
                </a:lnTo>
                <a:lnTo>
                  <a:pt x="321983" y="1357414"/>
                </a:lnTo>
                <a:lnTo>
                  <a:pt x="333870" y="1361871"/>
                </a:lnTo>
                <a:lnTo>
                  <a:pt x="320471" y="1397546"/>
                </a:lnTo>
                <a:close/>
              </a:path>
              <a:path w="2259329" h="2258695">
                <a:moveTo>
                  <a:pt x="338340" y="1349984"/>
                </a:moveTo>
                <a:lnTo>
                  <a:pt x="326453" y="1345526"/>
                </a:lnTo>
                <a:lnTo>
                  <a:pt x="331317" y="1332560"/>
                </a:lnTo>
                <a:lnTo>
                  <a:pt x="339966" y="1309865"/>
                </a:lnTo>
                <a:lnTo>
                  <a:pt x="351828" y="1314386"/>
                </a:lnTo>
                <a:lnTo>
                  <a:pt x="343195" y="1337068"/>
                </a:lnTo>
                <a:lnTo>
                  <a:pt x="338340" y="1349984"/>
                </a:lnTo>
                <a:close/>
              </a:path>
              <a:path w="2259329" h="2258695">
                <a:moveTo>
                  <a:pt x="343195" y="1337068"/>
                </a:moveTo>
                <a:close/>
              </a:path>
              <a:path w="2259329" h="2258695">
                <a:moveTo>
                  <a:pt x="356349" y="1302524"/>
                </a:moveTo>
                <a:lnTo>
                  <a:pt x="344487" y="1298003"/>
                </a:lnTo>
                <a:lnTo>
                  <a:pt x="349681" y="1284351"/>
                </a:lnTo>
                <a:lnTo>
                  <a:pt x="358127" y="1262405"/>
                </a:lnTo>
                <a:lnTo>
                  <a:pt x="369976" y="1266964"/>
                </a:lnTo>
                <a:lnTo>
                  <a:pt x="361533" y="1288897"/>
                </a:lnTo>
                <a:lnTo>
                  <a:pt x="356349" y="1302524"/>
                </a:lnTo>
                <a:close/>
              </a:path>
              <a:path w="2259329" h="2258695">
                <a:moveTo>
                  <a:pt x="374535" y="1255102"/>
                </a:moveTo>
                <a:lnTo>
                  <a:pt x="362686" y="1250543"/>
                </a:lnTo>
                <a:lnTo>
                  <a:pt x="368033" y="1236611"/>
                </a:lnTo>
                <a:lnTo>
                  <a:pt x="376440" y="1214996"/>
                </a:lnTo>
                <a:lnTo>
                  <a:pt x="388277" y="1219593"/>
                </a:lnTo>
                <a:lnTo>
                  <a:pt x="379885" y="1241209"/>
                </a:lnTo>
                <a:lnTo>
                  <a:pt x="374535" y="1255102"/>
                </a:lnTo>
                <a:close/>
              </a:path>
              <a:path w="2259329" h="2258695">
                <a:moveTo>
                  <a:pt x="379885" y="1241209"/>
                </a:moveTo>
                <a:close/>
              </a:path>
              <a:path w="2259329" h="2258695">
                <a:moveTo>
                  <a:pt x="392874" y="1207757"/>
                </a:moveTo>
                <a:lnTo>
                  <a:pt x="381038" y="1203159"/>
                </a:lnTo>
                <a:lnTo>
                  <a:pt x="386384" y="1189393"/>
                </a:lnTo>
                <a:lnTo>
                  <a:pt x="394931" y="1167650"/>
                </a:lnTo>
                <a:lnTo>
                  <a:pt x="406742" y="1172298"/>
                </a:lnTo>
                <a:lnTo>
                  <a:pt x="398211" y="1194028"/>
                </a:lnTo>
                <a:lnTo>
                  <a:pt x="392874" y="1207757"/>
                </a:lnTo>
                <a:close/>
              </a:path>
              <a:path w="2259329" h="2258695">
                <a:moveTo>
                  <a:pt x="398211" y="1194028"/>
                </a:moveTo>
                <a:close/>
              </a:path>
              <a:path w="2259329" h="2258695">
                <a:moveTo>
                  <a:pt x="411391" y="1160475"/>
                </a:moveTo>
                <a:lnTo>
                  <a:pt x="399567" y="1155839"/>
                </a:lnTo>
                <a:lnTo>
                  <a:pt x="404723" y="1142707"/>
                </a:lnTo>
                <a:lnTo>
                  <a:pt x="413600" y="1120381"/>
                </a:lnTo>
                <a:lnTo>
                  <a:pt x="425399" y="1125080"/>
                </a:lnTo>
                <a:lnTo>
                  <a:pt x="416537" y="1147394"/>
                </a:lnTo>
                <a:lnTo>
                  <a:pt x="411391" y="1160475"/>
                </a:lnTo>
                <a:close/>
              </a:path>
              <a:path w="2259329" h="2258695">
                <a:moveTo>
                  <a:pt x="416537" y="1147394"/>
                </a:moveTo>
                <a:close/>
              </a:path>
              <a:path w="2259329" h="2258695">
                <a:moveTo>
                  <a:pt x="430085" y="1113269"/>
                </a:moveTo>
                <a:lnTo>
                  <a:pt x="418287" y="1108582"/>
                </a:lnTo>
                <a:lnTo>
                  <a:pt x="423062" y="1096581"/>
                </a:lnTo>
                <a:lnTo>
                  <a:pt x="432473" y="1073188"/>
                </a:lnTo>
                <a:lnTo>
                  <a:pt x="444246" y="1077925"/>
                </a:lnTo>
                <a:lnTo>
                  <a:pt x="434837" y="1101305"/>
                </a:lnTo>
                <a:lnTo>
                  <a:pt x="430085" y="1113269"/>
                </a:lnTo>
                <a:close/>
              </a:path>
              <a:path w="2259329" h="2258695">
                <a:moveTo>
                  <a:pt x="448995" y="1066152"/>
                </a:moveTo>
                <a:lnTo>
                  <a:pt x="437210" y="1061402"/>
                </a:lnTo>
                <a:lnTo>
                  <a:pt x="441375" y="1051039"/>
                </a:lnTo>
                <a:lnTo>
                  <a:pt x="451548" y="1026083"/>
                </a:lnTo>
                <a:lnTo>
                  <a:pt x="463308" y="1030871"/>
                </a:lnTo>
                <a:lnTo>
                  <a:pt x="453146" y="1055827"/>
                </a:lnTo>
                <a:lnTo>
                  <a:pt x="448995" y="1066152"/>
                </a:lnTo>
                <a:close/>
              </a:path>
              <a:path w="2259329" h="2258695">
                <a:moveTo>
                  <a:pt x="453148" y="1055827"/>
                </a:moveTo>
                <a:close/>
              </a:path>
              <a:path w="2259329" h="2258695">
                <a:moveTo>
                  <a:pt x="468109" y="1019111"/>
                </a:moveTo>
                <a:lnTo>
                  <a:pt x="456349" y="1014323"/>
                </a:lnTo>
                <a:lnTo>
                  <a:pt x="459689" y="1006106"/>
                </a:lnTo>
                <a:lnTo>
                  <a:pt x="470865" y="979055"/>
                </a:lnTo>
                <a:lnTo>
                  <a:pt x="482600" y="983907"/>
                </a:lnTo>
                <a:lnTo>
                  <a:pt x="471439" y="1010945"/>
                </a:lnTo>
                <a:lnTo>
                  <a:pt x="468109" y="1019111"/>
                </a:lnTo>
                <a:close/>
              </a:path>
              <a:path w="2259329" h="2258695">
                <a:moveTo>
                  <a:pt x="471439" y="1010945"/>
                </a:moveTo>
                <a:close/>
              </a:path>
              <a:path w="2259329" h="2258695">
                <a:moveTo>
                  <a:pt x="487451" y="972172"/>
                </a:moveTo>
                <a:lnTo>
                  <a:pt x="475716" y="967320"/>
                </a:lnTo>
                <a:lnTo>
                  <a:pt x="477989" y="961809"/>
                </a:lnTo>
                <a:lnTo>
                  <a:pt x="490435" y="932141"/>
                </a:lnTo>
                <a:lnTo>
                  <a:pt x="502145" y="937056"/>
                </a:lnTo>
                <a:lnTo>
                  <a:pt x="489708" y="966711"/>
                </a:lnTo>
                <a:lnTo>
                  <a:pt x="487451" y="972172"/>
                </a:lnTo>
                <a:close/>
              </a:path>
              <a:path w="2259329" h="2258695">
                <a:moveTo>
                  <a:pt x="489712" y="966711"/>
                </a:moveTo>
                <a:close/>
              </a:path>
              <a:path w="2259329" h="2258695">
                <a:moveTo>
                  <a:pt x="507060" y="925347"/>
                </a:moveTo>
                <a:lnTo>
                  <a:pt x="495338" y="920432"/>
                </a:lnTo>
                <a:lnTo>
                  <a:pt x="510273" y="885342"/>
                </a:lnTo>
                <a:lnTo>
                  <a:pt x="521957" y="890320"/>
                </a:lnTo>
                <a:lnTo>
                  <a:pt x="507984" y="923137"/>
                </a:lnTo>
                <a:lnTo>
                  <a:pt x="507060" y="925347"/>
                </a:lnTo>
                <a:close/>
              </a:path>
              <a:path w="2259329" h="2258695">
                <a:moveTo>
                  <a:pt x="507987" y="923137"/>
                </a:moveTo>
                <a:close/>
              </a:path>
              <a:path w="2259329" h="2258695">
                <a:moveTo>
                  <a:pt x="526923" y="878662"/>
                </a:moveTo>
                <a:lnTo>
                  <a:pt x="515264" y="873620"/>
                </a:lnTo>
                <a:lnTo>
                  <a:pt x="530390" y="838657"/>
                </a:lnTo>
                <a:lnTo>
                  <a:pt x="542048" y="843699"/>
                </a:lnTo>
                <a:lnTo>
                  <a:pt x="526923" y="878662"/>
                </a:lnTo>
                <a:close/>
              </a:path>
              <a:path w="2259329" h="2258695">
                <a:moveTo>
                  <a:pt x="547116" y="832091"/>
                </a:moveTo>
                <a:lnTo>
                  <a:pt x="535495" y="826985"/>
                </a:lnTo>
                <a:lnTo>
                  <a:pt x="550837" y="792111"/>
                </a:lnTo>
                <a:lnTo>
                  <a:pt x="562457" y="797229"/>
                </a:lnTo>
                <a:lnTo>
                  <a:pt x="547116" y="832091"/>
                </a:lnTo>
                <a:close/>
              </a:path>
              <a:path w="2259329" h="2258695">
                <a:moveTo>
                  <a:pt x="567626" y="785672"/>
                </a:moveTo>
                <a:lnTo>
                  <a:pt x="556044" y="780478"/>
                </a:lnTo>
                <a:lnTo>
                  <a:pt x="569353" y="750760"/>
                </a:lnTo>
                <a:lnTo>
                  <a:pt x="571677" y="745680"/>
                </a:lnTo>
                <a:lnTo>
                  <a:pt x="583222" y="750963"/>
                </a:lnTo>
                <a:lnTo>
                  <a:pt x="580919" y="756005"/>
                </a:lnTo>
                <a:lnTo>
                  <a:pt x="567626" y="785672"/>
                </a:lnTo>
                <a:close/>
              </a:path>
              <a:path w="2259329" h="2258695">
                <a:moveTo>
                  <a:pt x="580923" y="756005"/>
                </a:moveTo>
                <a:close/>
              </a:path>
              <a:path w="2259329" h="2258695">
                <a:moveTo>
                  <a:pt x="588505" y="739406"/>
                </a:moveTo>
                <a:lnTo>
                  <a:pt x="576948" y="734136"/>
                </a:lnTo>
                <a:lnTo>
                  <a:pt x="587603" y="710806"/>
                </a:lnTo>
                <a:lnTo>
                  <a:pt x="592874" y="699465"/>
                </a:lnTo>
                <a:lnTo>
                  <a:pt x="604393" y="704824"/>
                </a:lnTo>
                <a:lnTo>
                  <a:pt x="599112" y="716152"/>
                </a:lnTo>
                <a:lnTo>
                  <a:pt x="588505" y="739406"/>
                </a:lnTo>
                <a:close/>
              </a:path>
              <a:path w="2259329" h="2258695">
                <a:moveTo>
                  <a:pt x="599122" y="716152"/>
                </a:moveTo>
                <a:close/>
              </a:path>
              <a:path w="2259329" h="2258695">
                <a:moveTo>
                  <a:pt x="609752" y="693318"/>
                </a:moveTo>
                <a:lnTo>
                  <a:pt x="598246" y="687958"/>
                </a:lnTo>
                <a:lnTo>
                  <a:pt x="605828" y="671664"/>
                </a:lnTo>
                <a:lnTo>
                  <a:pt x="614502" y="653440"/>
                </a:lnTo>
                <a:lnTo>
                  <a:pt x="625970" y="658901"/>
                </a:lnTo>
                <a:lnTo>
                  <a:pt x="617297" y="677100"/>
                </a:lnTo>
                <a:lnTo>
                  <a:pt x="609752" y="693318"/>
                </a:lnTo>
                <a:close/>
              </a:path>
              <a:path w="2259329" h="2258695">
                <a:moveTo>
                  <a:pt x="617308" y="677100"/>
                </a:moveTo>
                <a:close/>
              </a:path>
              <a:path w="2259329" h="2258695">
                <a:moveTo>
                  <a:pt x="631418" y="647433"/>
                </a:moveTo>
                <a:lnTo>
                  <a:pt x="619950" y="641972"/>
                </a:lnTo>
                <a:lnTo>
                  <a:pt x="624039" y="633374"/>
                </a:lnTo>
                <a:lnTo>
                  <a:pt x="636562" y="607618"/>
                </a:lnTo>
                <a:lnTo>
                  <a:pt x="647979" y="613181"/>
                </a:lnTo>
                <a:lnTo>
                  <a:pt x="635471" y="638898"/>
                </a:lnTo>
                <a:lnTo>
                  <a:pt x="631418" y="647433"/>
                </a:lnTo>
                <a:close/>
              </a:path>
              <a:path w="2259329" h="2258695">
                <a:moveTo>
                  <a:pt x="635471" y="638898"/>
                </a:moveTo>
                <a:close/>
              </a:path>
              <a:path w="2259329" h="2258695">
                <a:moveTo>
                  <a:pt x="653542" y="601751"/>
                </a:moveTo>
                <a:lnTo>
                  <a:pt x="642112" y="596201"/>
                </a:lnTo>
                <a:lnTo>
                  <a:pt x="659117" y="562038"/>
                </a:lnTo>
                <a:lnTo>
                  <a:pt x="670483" y="567702"/>
                </a:lnTo>
                <a:lnTo>
                  <a:pt x="653542" y="601751"/>
                </a:lnTo>
                <a:close/>
              </a:path>
              <a:path w="2259329" h="2258695">
                <a:moveTo>
                  <a:pt x="676211" y="556425"/>
                </a:moveTo>
                <a:lnTo>
                  <a:pt x="664895" y="550659"/>
                </a:lnTo>
                <a:lnTo>
                  <a:pt x="678611" y="523760"/>
                </a:lnTo>
                <a:lnTo>
                  <a:pt x="682320" y="516699"/>
                </a:lnTo>
                <a:lnTo>
                  <a:pt x="693572" y="522592"/>
                </a:lnTo>
                <a:lnTo>
                  <a:pt x="689882" y="529628"/>
                </a:lnTo>
                <a:lnTo>
                  <a:pt x="676211" y="556425"/>
                </a:lnTo>
                <a:close/>
              </a:path>
              <a:path w="2259329" h="2258695">
                <a:moveTo>
                  <a:pt x="689889" y="529628"/>
                </a:moveTo>
                <a:close/>
              </a:path>
              <a:path w="2259329" h="2258695">
                <a:moveTo>
                  <a:pt x="699452" y="511340"/>
                </a:moveTo>
                <a:lnTo>
                  <a:pt x="688213" y="505447"/>
                </a:lnTo>
                <a:lnTo>
                  <a:pt x="696785" y="489076"/>
                </a:lnTo>
                <a:lnTo>
                  <a:pt x="706120" y="471741"/>
                </a:lnTo>
                <a:lnTo>
                  <a:pt x="717296" y="477761"/>
                </a:lnTo>
                <a:lnTo>
                  <a:pt x="707979" y="495058"/>
                </a:lnTo>
                <a:lnTo>
                  <a:pt x="699452" y="511340"/>
                </a:lnTo>
                <a:close/>
              </a:path>
              <a:path w="2259329" h="2258695">
                <a:moveTo>
                  <a:pt x="707986" y="495058"/>
                </a:moveTo>
                <a:close/>
              </a:path>
              <a:path w="2259329" h="2258695">
                <a:moveTo>
                  <a:pt x="723315" y="466572"/>
                </a:moveTo>
                <a:lnTo>
                  <a:pt x="712139" y="460552"/>
                </a:lnTo>
                <a:lnTo>
                  <a:pt x="714933" y="455345"/>
                </a:lnTo>
                <a:lnTo>
                  <a:pt x="730580" y="427126"/>
                </a:lnTo>
                <a:lnTo>
                  <a:pt x="741679" y="433285"/>
                </a:lnTo>
                <a:lnTo>
                  <a:pt x="726062" y="461467"/>
                </a:lnTo>
                <a:lnTo>
                  <a:pt x="723315" y="466572"/>
                </a:lnTo>
                <a:close/>
              </a:path>
              <a:path w="2259329" h="2258695">
                <a:moveTo>
                  <a:pt x="726071" y="461467"/>
                </a:moveTo>
                <a:close/>
              </a:path>
              <a:path w="2259329" h="2258695">
                <a:moveTo>
                  <a:pt x="747890" y="422300"/>
                </a:moveTo>
                <a:lnTo>
                  <a:pt x="736853" y="416001"/>
                </a:lnTo>
                <a:lnTo>
                  <a:pt x="751204" y="390893"/>
                </a:lnTo>
                <a:lnTo>
                  <a:pt x="755916" y="382904"/>
                </a:lnTo>
                <a:lnTo>
                  <a:pt x="766864" y="389356"/>
                </a:lnTo>
                <a:lnTo>
                  <a:pt x="762172" y="397306"/>
                </a:lnTo>
                <a:lnTo>
                  <a:pt x="747890" y="422300"/>
                </a:lnTo>
                <a:close/>
              </a:path>
              <a:path w="2259329" h="2258695">
                <a:moveTo>
                  <a:pt x="762172" y="397306"/>
                </a:moveTo>
                <a:close/>
              </a:path>
              <a:path w="2259329" h="2258695">
                <a:moveTo>
                  <a:pt x="773315" y="378421"/>
                </a:moveTo>
                <a:lnTo>
                  <a:pt x="762380" y="371970"/>
                </a:lnTo>
                <a:lnTo>
                  <a:pt x="769327" y="360210"/>
                </a:lnTo>
                <a:lnTo>
                  <a:pt x="782129" y="339267"/>
                </a:lnTo>
                <a:lnTo>
                  <a:pt x="792962" y="345897"/>
                </a:lnTo>
                <a:lnTo>
                  <a:pt x="780192" y="366788"/>
                </a:lnTo>
                <a:lnTo>
                  <a:pt x="773315" y="378421"/>
                </a:lnTo>
                <a:close/>
              </a:path>
              <a:path w="2259329" h="2258695">
                <a:moveTo>
                  <a:pt x="780192" y="366788"/>
                </a:moveTo>
                <a:close/>
              </a:path>
              <a:path w="2259329" h="2258695">
                <a:moveTo>
                  <a:pt x="799566" y="335165"/>
                </a:moveTo>
                <a:lnTo>
                  <a:pt x="788835" y="328371"/>
                </a:lnTo>
                <a:lnTo>
                  <a:pt x="805522" y="302069"/>
                </a:lnTo>
                <a:lnTo>
                  <a:pt x="809409" y="296163"/>
                </a:lnTo>
                <a:lnTo>
                  <a:pt x="820013" y="303161"/>
                </a:lnTo>
                <a:lnTo>
                  <a:pt x="816151" y="309016"/>
                </a:lnTo>
                <a:lnTo>
                  <a:pt x="799566" y="335165"/>
                </a:lnTo>
                <a:close/>
              </a:path>
              <a:path w="2259329" h="2258695">
                <a:moveTo>
                  <a:pt x="816152" y="309016"/>
                </a:moveTo>
                <a:close/>
              </a:path>
              <a:path w="2259329" h="2258695">
                <a:moveTo>
                  <a:pt x="827011" y="292557"/>
                </a:moveTo>
                <a:lnTo>
                  <a:pt x="816406" y="285559"/>
                </a:lnTo>
                <a:lnTo>
                  <a:pt x="823595" y="274650"/>
                </a:lnTo>
                <a:lnTo>
                  <a:pt x="837857" y="253936"/>
                </a:lnTo>
                <a:lnTo>
                  <a:pt x="848321" y="261124"/>
                </a:lnTo>
                <a:lnTo>
                  <a:pt x="834107" y="281800"/>
                </a:lnTo>
                <a:lnTo>
                  <a:pt x="827011" y="292557"/>
                </a:lnTo>
                <a:close/>
              </a:path>
              <a:path w="2259329" h="2258695">
                <a:moveTo>
                  <a:pt x="834107" y="281800"/>
                </a:moveTo>
                <a:close/>
              </a:path>
              <a:path w="2259329" h="2258695">
                <a:moveTo>
                  <a:pt x="855535" y="250799"/>
                </a:moveTo>
                <a:lnTo>
                  <a:pt x="845184" y="243433"/>
                </a:lnTo>
                <a:lnTo>
                  <a:pt x="850696" y="235686"/>
                </a:lnTo>
                <a:lnTo>
                  <a:pt x="859726" y="223278"/>
                </a:lnTo>
                <a:lnTo>
                  <a:pt x="867727" y="212547"/>
                </a:lnTo>
                <a:lnTo>
                  <a:pt x="877912" y="220141"/>
                </a:lnTo>
                <a:lnTo>
                  <a:pt x="869929" y="230847"/>
                </a:lnTo>
                <a:lnTo>
                  <a:pt x="860998" y="243128"/>
                </a:lnTo>
                <a:lnTo>
                  <a:pt x="855535" y="250799"/>
                </a:lnTo>
                <a:close/>
              </a:path>
              <a:path w="2259329" h="2258695">
                <a:moveTo>
                  <a:pt x="869937" y="230847"/>
                </a:moveTo>
                <a:close/>
              </a:path>
              <a:path w="2259329" h="2258695">
                <a:moveTo>
                  <a:pt x="860998" y="243128"/>
                </a:moveTo>
                <a:close/>
              </a:path>
              <a:path w="2259329" h="2258695">
                <a:moveTo>
                  <a:pt x="885558" y="210096"/>
                </a:moveTo>
                <a:lnTo>
                  <a:pt x="875474" y="202387"/>
                </a:lnTo>
                <a:lnTo>
                  <a:pt x="877773" y="199364"/>
                </a:lnTo>
                <a:lnTo>
                  <a:pt x="886802" y="187858"/>
                </a:lnTo>
                <a:lnTo>
                  <a:pt x="895819" y="176669"/>
                </a:lnTo>
                <a:lnTo>
                  <a:pt x="899363" y="172389"/>
                </a:lnTo>
                <a:lnTo>
                  <a:pt x="909142" y="180492"/>
                </a:lnTo>
                <a:lnTo>
                  <a:pt x="905636" y="184734"/>
                </a:lnTo>
                <a:lnTo>
                  <a:pt x="896722" y="195795"/>
                </a:lnTo>
                <a:lnTo>
                  <a:pt x="887795" y="207175"/>
                </a:lnTo>
                <a:lnTo>
                  <a:pt x="885558" y="210096"/>
                </a:lnTo>
                <a:close/>
              </a:path>
              <a:path w="2259329" h="2258695">
                <a:moveTo>
                  <a:pt x="905636" y="184734"/>
                </a:moveTo>
                <a:close/>
              </a:path>
              <a:path w="2259329" h="2258695">
                <a:moveTo>
                  <a:pt x="896758" y="195750"/>
                </a:moveTo>
                <a:close/>
              </a:path>
              <a:path w="2259329" h="2258695">
                <a:moveTo>
                  <a:pt x="896722" y="195795"/>
                </a:moveTo>
                <a:close/>
              </a:path>
              <a:path w="2259329" h="2258695">
                <a:moveTo>
                  <a:pt x="887795" y="207175"/>
                </a:moveTo>
                <a:close/>
              </a:path>
              <a:path w="2259329" h="2258695">
                <a:moveTo>
                  <a:pt x="917232" y="170814"/>
                </a:moveTo>
                <a:lnTo>
                  <a:pt x="907567" y="162585"/>
                </a:lnTo>
                <a:lnTo>
                  <a:pt x="913853" y="155206"/>
                </a:lnTo>
                <a:lnTo>
                  <a:pt x="922870" y="144957"/>
                </a:lnTo>
                <a:lnTo>
                  <a:pt x="931887" y="135013"/>
                </a:lnTo>
                <a:lnTo>
                  <a:pt x="933005" y="133819"/>
                </a:lnTo>
                <a:lnTo>
                  <a:pt x="942263" y="142506"/>
                </a:lnTo>
                <a:lnTo>
                  <a:pt x="941191" y="143662"/>
                </a:lnTo>
                <a:lnTo>
                  <a:pt x="932303" y="153454"/>
                </a:lnTo>
                <a:lnTo>
                  <a:pt x="923415" y="163563"/>
                </a:lnTo>
                <a:lnTo>
                  <a:pt x="917232" y="170814"/>
                </a:lnTo>
                <a:close/>
              </a:path>
              <a:path w="2259329" h="2258695">
                <a:moveTo>
                  <a:pt x="941191" y="143662"/>
                </a:moveTo>
                <a:close/>
              </a:path>
              <a:path w="2259329" h="2258695">
                <a:moveTo>
                  <a:pt x="932306" y="153454"/>
                </a:moveTo>
                <a:close/>
              </a:path>
              <a:path w="2259329" h="2258695">
                <a:moveTo>
                  <a:pt x="923429" y="163563"/>
                </a:moveTo>
                <a:close/>
              </a:path>
              <a:path w="2259329" h="2258695">
                <a:moveTo>
                  <a:pt x="950899" y="133337"/>
                </a:moveTo>
                <a:lnTo>
                  <a:pt x="941781" y="124485"/>
                </a:lnTo>
                <a:lnTo>
                  <a:pt x="949909" y="116116"/>
                </a:lnTo>
                <a:lnTo>
                  <a:pt x="958926" y="107149"/>
                </a:lnTo>
                <a:lnTo>
                  <a:pt x="967930" y="98526"/>
                </a:lnTo>
                <a:lnTo>
                  <a:pt x="969111" y="97447"/>
                </a:lnTo>
                <a:lnTo>
                  <a:pt x="977709" y="106781"/>
                </a:lnTo>
                <a:lnTo>
                  <a:pt x="976575" y="107835"/>
                </a:lnTo>
                <a:lnTo>
                  <a:pt x="967752" y="116281"/>
                </a:lnTo>
                <a:lnTo>
                  <a:pt x="958903" y="125082"/>
                </a:lnTo>
                <a:lnTo>
                  <a:pt x="950899" y="133337"/>
                </a:lnTo>
                <a:close/>
              </a:path>
              <a:path w="2259329" h="2258695">
                <a:moveTo>
                  <a:pt x="976579" y="107835"/>
                </a:moveTo>
                <a:close/>
              </a:path>
              <a:path w="2259329" h="2258695">
                <a:moveTo>
                  <a:pt x="967752" y="116281"/>
                </a:moveTo>
                <a:close/>
              </a:path>
              <a:path w="2259329" h="2258695">
                <a:moveTo>
                  <a:pt x="958976" y="125007"/>
                </a:moveTo>
                <a:close/>
              </a:path>
              <a:path w="2259329" h="2258695">
                <a:moveTo>
                  <a:pt x="958903" y="125082"/>
                </a:moveTo>
                <a:close/>
              </a:path>
              <a:path w="2259329" h="2258695">
                <a:moveTo>
                  <a:pt x="986993" y="98310"/>
                </a:moveTo>
                <a:lnTo>
                  <a:pt x="978585" y="88785"/>
                </a:lnTo>
                <a:lnTo>
                  <a:pt x="985964" y="82283"/>
                </a:lnTo>
                <a:lnTo>
                  <a:pt x="994981" y="74675"/>
                </a:lnTo>
                <a:lnTo>
                  <a:pt x="1003998" y="67411"/>
                </a:lnTo>
                <a:lnTo>
                  <a:pt x="1008227" y="64173"/>
                </a:lnTo>
                <a:lnTo>
                  <a:pt x="1015949" y="74244"/>
                </a:lnTo>
                <a:lnTo>
                  <a:pt x="1011784" y="77444"/>
                </a:lnTo>
                <a:lnTo>
                  <a:pt x="1003001" y="84518"/>
                </a:lnTo>
                <a:lnTo>
                  <a:pt x="994205" y="91947"/>
                </a:lnTo>
                <a:lnTo>
                  <a:pt x="986993" y="98310"/>
                </a:lnTo>
                <a:close/>
              </a:path>
              <a:path w="2259329" h="2258695">
                <a:moveTo>
                  <a:pt x="1011803" y="77429"/>
                </a:moveTo>
                <a:close/>
              </a:path>
              <a:path w="2259329" h="2258695">
                <a:moveTo>
                  <a:pt x="1011784" y="77444"/>
                </a:moveTo>
                <a:close/>
              </a:path>
              <a:path w="2259329" h="2258695">
                <a:moveTo>
                  <a:pt x="1003007" y="84518"/>
                </a:moveTo>
                <a:close/>
              </a:path>
              <a:path w="2259329" h="2258695">
                <a:moveTo>
                  <a:pt x="994206" y="91947"/>
                </a:moveTo>
                <a:close/>
              </a:path>
              <a:path w="2259329" h="2258695">
                <a:moveTo>
                  <a:pt x="1026007" y="66751"/>
                </a:moveTo>
                <a:lnTo>
                  <a:pt x="1018527" y="56476"/>
                </a:lnTo>
                <a:lnTo>
                  <a:pt x="1022045" y="53924"/>
                </a:lnTo>
                <a:lnTo>
                  <a:pt x="1031074" y="47713"/>
                </a:lnTo>
                <a:lnTo>
                  <a:pt x="1040104" y="41871"/>
                </a:lnTo>
                <a:lnTo>
                  <a:pt x="1049134" y="36385"/>
                </a:lnTo>
                <a:lnTo>
                  <a:pt x="1051052" y="35305"/>
                </a:lnTo>
                <a:lnTo>
                  <a:pt x="1057300" y="46354"/>
                </a:lnTo>
                <a:lnTo>
                  <a:pt x="1055471" y="47383"/>
                </a:lnTo>
                <a:lnTo>
                  <a:pt x="1046939" y="52577"/>
                </a:lnTo>
                <a:lnTo>
                  <a:pt x="1038203" y="58229"/>
                </a:lnTo>
                <a:lnTo>
                  <a:pt x="1029309" y="64338"/>
                </a:lnTo>
                <a:lnTo>
                  <a:pt x="1026007" y="66751"/>
                </a:lnTo>
                <a:close/>
              </a:path>
              <a:path w="2259329" h="2258695">
                <a:moveTo>
                  <a:pt x="1055490" y="47383"/>
                </a:moveTo>
                <a:lnTo>
                  <a:pt x="1055636" y="47294"/>
                </a:lnTo>
                <a:lnTo>
                  <a:pt x="1055490" y="47383"/>
                </a:lnTo>
                <a:close/>
              </a:path>
              <a:path w="2259329" h="2258695">
                <a:moveTo>
                  <a:pt x="1046772" y="52679"/>
                </a:moveTo>
                <a:lnTo>
                  <a:pt x="1046924" y="52577"/>
                </a:lnTo>
                <a:lnTo>
                  <a:pt x="1046772" y="52679"/>
                </a:lnTo>
                <a:close/>
              </a:path>
              <a:path w="2259329" h="2258695">
                <a:moveTo>
                  <a:pt x="1038047" y="58331"/>
                </a:moveTo>
                <a:lnTo>
                  <a:pt x="1038186" y="58229"/>
                </a:lnTo>
                <a:lnTo>
                  <a:pt x="1038047" y="58331"/>
                </a:lnTo>
                <a:close/>
              </a:path>
              <a:path w="2259329" h="2258695">
                <a:moveTo>
                  <a:pt x="1029327" y="64338"/>
                </a:moveTo>
                <a:close/>
              </a:path>
              <a:path w="2259329" h="2258695">
                <a:moveTo>
                  <a:pt x="1068247" y="40322"/>
                </a:moveTo>
                <a:lnTo>
                  <a:pt x="1062342" y="29082"/>
                </a:lnTo>
                <a:lnTo>
                  <a:pt x="1067332" y="26462"/>
                </a:lnTo>
                <a:lnTo>
                  <a:pt x="1076261" y="22148"/>
                </a:lnTo>
                <a:lnTo>
                  <a:pt x="1085316" y="18160"/>
                </a:lnTo>
                <a:lnTo>
                  <a:pt x="1094384" y="14541"/>
                </a:lnTo>
                <a:lnTo>
                  <a:pt x="1097965" y="13271"/>
                </a:lnTo>
                <a:lnTo>
                  <a:pt x="1102220" y="25247"/>
                </a:lnTo>
                <a:lnTo>
                  <a:pt x="1098649" y="26517"/>
                </a:lnTo>
                <a:lnTo>
                  <a:pt x="1090129" y="29908"/>
                </a:lnTo>
                <a:lnTo>
                  <a:pt x="1081723" y="33629"/>
                </a:lnTo>
                <a:lnTo>
                  <a:pt x="1072832" y="37909"/>
                </a:lnTo>
                <a:lnTo>
                  <a:pt x="1068247" y="40322"/>
                </a:lnTo>
                <a:close/>
              </a:path>
              <a:path w="2259329" h="2258695">
                <a:moveTo>
                  <a:pt x="1098787" y="26462"/>
                </a:moveTo>
                <a:lnTo>
                  <a:pt x="1098969" y="26390"/>
                </a:lnTo>
                <a:lnTo>
                  <a:pt x="1098787" y="26462"/>
                </a:lnTo>
                <a:close/>
              </a:path>
              <a:path w="2259329" h="2258695">
                <a:moveTo>
                  <a:pt x="1098745" y="26479"/>
                </a:moveTo>
                <a:close/>
              </a:path>
              <a:path w="2259329" h="2258695">
                <a:moveTo>
                  <a:pt x="1090278" y="29849"/>
                </a:moveTo>
                <a:close/>
              </a:path>
              <a:path w="2259329" h="2258695">
                <a:moveTo>
                  <a:pt x="1090144" y="29908"/>
                </a:moveTo>
                <a:lnTo>
                  <a:pt x="1090278" y="29849"/>
                </a:lnTo>
                <a:lnTo>
                  <a:pt x="1090144" y="29908"/>
                </a:lnTo>
                <a:close/>
              </a:path>
              <a:path w="2259329" h="2258695">
                <a:moveTo>
                  <a:pt x="1081493" y="33731"/>
                </a:moveTo>
                <a:lnTo>
                  <a:pt x="1081697" y="33629"/>
                </a:lnTo>
                <a:lnTo>
                  <a:pt x="1081493" y="33731"/>
                </a:lnTo>
                <a:close/>
              </a:path>
              <a:path w="2259329" h="2258695">
                <a:moveTo>
                  <a:pt x="1072853" y="37909"/>
                </a:moveTo>
                <a:lnTo>
                  <a:pt x="1073023" y="37820"/>
                </a:lnTo>
                <a:lnTo>
                  <a:pt x="1072853" y="37909"/>
                </a:lnTo>
                <a:close/>
              </a:path>
              <a:path w="2259329" h="2258695">
                <a:moveTo>
                  <a:pt x="1114031" y="21323"/>
                </a:moveTo>
                <a:lnTo>
                  <a:pt x="1110259" y="9207"/>
                </a:lnTo>
                <a:lnTo>
                  <a:pt x="1112520" y="8496"/>
                </a:lnTo>
                <a:lnTo>
                  <a:pt x="1121587" y="6057"/>
                </a:lnTo>
                <a:lnTo>
                  <a:pt x="1130668" y="4025"/>
                </a:lnTo>
                <a:lnTo>
                  <a:pt x="1139761" y="2400"/>
                </a:lnTo>
                <a:lnTo>
                  <a:pt x="1148549" y="1231"/>
                </a:lnTo>
                <a:lnTo>
                  <a:pt x="1150239" y="13817"/>
                </a:lnTo>
                <a:lnTo>
                  <a:pt x="1141577" y="14973"/>
                </a:lnTo>
                <a:lnTo>
                  <a:pt x="1133043" y="16509"/>
                </a:lnTo>
                <a:lnTo>
                  <a:pt x="1124513" y="18427"/>
                </a:lnTo>
                <a:lnTo>
                  <a:pt x="1115936" y="20726"/>
                </a:lnTo>
                <a:lnTo>
                  <a:pt x="1114031" y="21323"/>
                </a:lnTo>
                <a:close/>
              </a:path>
              <a:path w="2259329" h="2258695">
                <a:moveTo>
                  <a:pt x="1141838" y="14938"/>
                </a:moveTo>
                <a:close/>
              </a:path>
              <a:path w="2259329" h="2258695">
                <a:moveTo>
                  <a:pt x="1141643" y="14973"/>
                </a:moveTo>
                <a:lnTo>
                  <a:pt x="1141838" y="14938"/>
                </a:lnTo>
                <a:lnTo>
                  <a:pt x="1141643" y="14973"/>
                </a:lnTo>
                <a:close/>
              </a:path>
              <a:path w="2259329" h="2258695">
                <a:moveTo>
                  <a:pt x="1133239" y="16474"/>
                </a:moveTo>
                <a:close/>
              </a:path>
              <a:path w="2259329" h="2258695">
                <a:moveTo>
                  <a:pt x="1133082" y="16509"/>
                </a:moveTo>
                <a:lnTo>
                  <a:pt x="1133239" y="16474"/>
                </a:lnTo>
                <a:lnTo>
                  <a:pt x="1133082" y="16509"/>
                </a:lnTo>
                <a:close/>
              </a:path>
              <a:path w="2259329" h="2258695">
                <a:moveTo>
                  <a:pt x="1124598" y="18404"/>
                </a:moveTo>
                <a:lnTo>
                  <a:pt x="1124750" y="18364"/>
                </a:lnTo>
                <a:lnTo>
                  <a:pt x="1124598" y="18404"/>
                </a:lnTo>
                <a:close/>
              </a:path>
              <a:path w="2259329" h="2258695">
                <a:moveTo>
                  <a:pt x="1124513" y="18427"/>
                </a:moveTo>
                <a:close/>
              </a:path>
              <a:path w="2259329" h="2258695">
                <a:moveTo>
                  <a:pt x="1115971" y="20726"/>
                </a:moveTo>
                <a:lnTo>
                  <a:pt x="1116177" y="20662"/>
                </a:lnTo>
                <a:lnTo>
                  <a:pt x="1115971" y="20726"/>
                </a:lnTo>
                <a:close/>
              </a:path>
              <a:path w="2259329" h="2258695">
                <a:moveTo>
                  <a:pt x="1162329" y="12903"/>
                </a:moveTo>
                <a:lnTo>
                  <a:pt x="1161783" y="215"/>
                </a:lnTo>
                <a:lnTo>
                  <a:pt x="1167002" y="0"/>
                </a:lnTo>
                <a:lnTo>
                  <a:pt x="1176083" y="38"/>
                </a:lnTo>
                <a:lnTo>
                  <a:pt x="1185151" y="482"/>
                </a:lnTo>
                <a:lnTo>
                  <a:pt x="1194219" y="1346"/>
                </a:lnTo>
                <a:lnTo>
                  <a:pt x="1200924" y="2298"/>
                </a:lnTo>
                <a:lnTo>
                  <a:pt x="1199455" y="12687"/>
                </a:lnTo>
                <a:lnTo>
                  <a:pt x="1167396" y="12687"/>
                </a:lnTo>
                <a:lnTo>
                  <a:pt x="1162329" y="12903"/>
                </a:lnTo>
                <a:close/>
              </a:path>
              <a:path w="2259329" h="2258695">
                <a:moveTo>
                  <a:pt x="1199389" y="13157"/>
                </a:moveTo>
                <a:lnTo>
                  <a:pt x="1184376" y="13157"/>
                </a:lnTo>
                <a:lnTo>
                  <a:pt x="1175600" y="12725"/>
                </a:lnTo>
                <a:lnTo>
                  <a:pt x="1167104" y="12699"/>
                </a:lnTo>
                <a:lnTo>
                  <a:pt x="1167396" y="12687"/>
                </a:lnTo>
                <a:lnTo>
                  <a:pt x="1199455" y="12687"/>
                </a:lnTo>
                <a:lnTo>
                  <a:pt x="1199389" y="13157"/>
                </a:lnTo>
                <a:close/>
              </a:path>
              <a:path w="2259329" h="2258695">
                <a:moveTo>
                  <a:pt x="1199272" y="13982"/>
                </a:moveTo>
                <a:lnTo>
                  <a:pt x="1192839" y="13979"/>
                </a:lnTo>
                <a:lnTo>
                  <a:pt x="1184084" y="13144"/>
                </a:lnTo>
                <a:lnTo>
                  <a:pt x="1184376" y="13157"/>
                </a:lnTo>
                <a:lnTo>
                  <a:pt x="1199389" y="13157"/>
                </a:lnTo>
                <a:lnTo>
                  <a:pt x="1199272" y="13982"/>
                </a:lnTo>
                <a:close/>
              </a:path>
              <a:path w="2259329" h="2258695">
                <a:moveTo>
                  <a:pt x="1199146" y="14871"/>
                </a:moveTo>
                <a:lnTo>
                  <a:pt x="1192830" y="13979"/>
                </a:lnTo>
                <a:lnTo>
                  <a:pt x="1199272" y="13982"/>
                </a:lnTo>
                <a:lnTo>
                  <a:pt x="1199146" y="14871"/>
                </a:lnTo>
                <a:close/>
              </a:path>
              <a:path w="2259329" h="2258695">
                <a:moveTo>
                  <a:pt x="1250251" y="18745"/>
                </a:moveTo>
                <a:lnTo>
                  <a:pt x="1218310" y="18745"/>
                </a:lnTo>
                <a:lnTo>
                  <a:pt x="1211084" y="17068"/>
                </a:lnTo>
                <a:lnTo>
                  <a:pt x="1213954" y="4698"/>
                </a:lnTo>
                <a:lnTo>
                  <a:pt x="1221308" y="6400"/>
                </a:lnTo>
                <a:lnTo>
                  <a:pt x="1230299" y="8877"/>
                </a:lnTo>
                <a:lnTo>
                  <a:pt x="1239278" y="11760"/>
                </a:lnTo>
                <a:lnTo>
                  <a:pt x="1248244" y="15024"/>
                </a:lnTo>
                <a:lnTo>
                  <a:pt x="1251267" y="16255"/>
                </a:lnTo>
                <a:lnTo>
                  <a:pt x="1250251" y="18745"/>
                </a:lnTo>
                <a:close/>
              </a:path>
              <a:path w="2259329" h="2258695">
                <a:moveTo>
                  <a:pt x="1249292" y="21094"/>
                </a:moveTo>
                <a:lnTo>
                  <a:pt x="1226775" y="21088"/>
                </a:lnTo>
                <a:lnTo>
                  <a:pt x="1218160" y="18710"/>
                </a:lnTo>
                <a:lnTo>
                  <a:pt x="1218310" y="18745"/>
                </a:lnTo>
                <a:lnTo>
                  <a:pt x="1250251" y="18745"/>
                </a:lnTo>
                <a:lnTo>
                  <a:pt x="1249292" y="21094"/>
                </a:lnTo>
                <a:close/>
              </a:path>
              <a:path w="2259329" h="2258695">
                <a:moveTo>
                  <a:pt x="1248182" y="23812"/>
                </a:moveTo>
                <a:lnTo>
                  <a:pt x="1235290" y="23812"/>
                </a:lnTo>
                <a:lnTo>
                  <a:pt x="1226772" y="21088"/>
                </a:lnTo>
                <a:lnTo>
                  <a:pt x="1249292" y="21094"/>
                </a:lnTo>
                <a:lnTo>
                  <a:pt x="1248182" y="23812"/>
                </a:lnTo>
                <a:close/>
              </a:path>
              <a:path w="2259329" h="2258695">
                <a:moveTo>
                  <a:pt x="1246912" y="26923"/>
                </a:moveTo>
                <a:lnTo>
                  <a:pt x="1243787" y="26923"/>
                </a:lnTo>
                <a:lnTo>
                  <a:pt x="1235049" y="23736"/>
                </a:lnTo>
                <a:lnTo>
                  <a:pt x="1235290" y="23812"/>
                </a:lnTo>
                <a:lnTo>
                  <a:pt x="1248182" y="23812"/>
                </a:lnTo>
                <a:lnTo>
                  <a:pt x="1246912" y="26923"/>
                </a:lnTo>
                <a:close/>
              </a:path>
              <a:path w="2259329" h="2258695">
                <a:moveTo>
                  <a:pt x="1246466" y="28016"/>
                </a:moveTo>
                <a:lnTo>
                  <a:pt x="1243691" y="26889"/>
                </a:lnTo>
                <a:lnTo>
                  <a:pt x="1246912" y="26923"/>
                </a:lnTo>
                <a:lnTo>
                  <a:pt x="1246466" y="28016"/>
                </a:lnTo>
                <a:close/>
              </a:path>
              <a:path w="2259329" h="2258695">
                <a:moveTo>
                  <a:pt x="1295068" y="38455"/>
                </a:moveTo>
                <a:lnTo>
                  <a:pt x="1269292" y="38444"/>
                </a:lnTo>
                <a:lnTo>
                  <a:pt x="1260589" y="34137"/>
                </a:lnTo>
                <a:lnTo>
                  <a:pt x="1257922" y="32943"/>
                </a:lnTo>
                <a:lnTo>
                  <a:pt x="1263154" y="21361"/>
                </a:lnTo>
                <a:lnTo>
                  <a:pt x="1266126" y="22707"/>
                </a:lnTo>
                <a:lnTo>
                  <a:pt x="1275029" y="27114"/>
                </a:lnTo>
                <a:lnTo>
                  <a:pt x="1283931" y="31902"/>
                </a:lnTo>
                <a:lnTo>
                  <a:pt x="1292809" y="37045"/>
                </a:lnTo>
                <a:lnTo>
                  <a:pt x="1295068" y="38455"/>
                </a:lnTo>
                <a:close/>
              </a:path>
              <a:path w="2259329" h="2258695">
                <a:moveTo>
                  <a:pt x="1295409" y="43040"/>
                </a:moveTo>
                <a:lnTo>
                  <a:pt x="1277823" y="43040"/>
                </a:lnTo>
                <a:lnTo>
                  <a:pt x="1269290" y="38444"/>
                </a:lnTo>
                <a:lnTo>
                  <a:pt x="1295068" y="38455"/>
                </a:lnTo>
                <a:lnTo>
                  <a:pt x="1297368" y="39890"/>
                </a:lnTo>
                <a:lnTo>
                  <a:pt x="1295409" y="43040"/>
                </a:lnTo>
                <a:close/>
              </a:path>
              <a:path w="2259329" h="2258695">
                <a:moveTo>
                  <a:pt x="1292337" y="47980"/>
                </a:moveTo>
                <a:lnTo>
                  <a:pt x="1286344" y="47980"/>
                </a:lnTo>
                <a:lnTo>
                  <a:pt x="1277787" y="43021"/>
                </a:lnTo>
                <a:lnTo>
                  <a:pt x="1295409" y="43040"/>
                </a:lnTo>
                <a:lnTo>
                  <a:pt x="1292337" y="47980"/>
                </a:lnTo>
                <a:close/>
              </a:path>
              <a:path w="2259329" h="2258695">
                <a:moveTo>
                  <a:pt x="1290662" y="50672"/>
                </a:moveTo>
                <a:lnTo>
                  <a:pt x="1286315" y="47963"/>
                </a:lnTo>
                <a:lnTo>
                  <a:pt x="1292337" y="47980"/>
                </a:lnTo>
                <a:lnTo>
                  <a:pt x="1290662" y="50672"/>
                </a:lnTo>
                <a:close/>
              </a:path>
              <a:path w="2259329" h="2258695">
                <a:moveTo>
                  <a:pt x="1325090" y="58953"/>
                </a:moveTo>
                <a:lnTo>
                  <a:pt x="1303413" y="58953"/>
                </a:lnTo>
                <a:lnTo>
                  <a:pt x="1301165" y="57467"/>
                </a:lnTo>
                <a:lnTo>
                  <a:pt x="1308188" y="46888"/>
                </a:lnTo>
                <a:lnTo>
                  <a:pt x="1310513" y="48425"/>
                </a:lnTo>
                <a:lnTo>
                  <a:pt x="1319339" y="54660"/>
                </a:lnTo>
                <a:lnTo>
                  <a:pt x="1325090" y="58953"/>
                </a:lnTo>
                <a:close/>
              </a:path>
              <a:path w="2259329" h="2258695">
                <a:moveTo>
                  <a:pt x="1332917" y="64985"/>
                </a:moveTo>
                <a:lnTo>
                  <a:pt x="1311948" y="64985"/>
                </a:lnTo>
                <a:lnTo>
                  <a:pt x="1303280" y="58865"/>
                </a:lnTo>
                <a:lnTo>
                  <a:pt x="1303413" y="58953"/>
                </a:lnTo>
                <a:lnTo>
                  <a:pt x="1325090" y="58953"/>
                </a:lnTo>
                <a:lnTo>
                  <a:pt x="1328153" y="61239"/>
                </a:lnTo>
                <a:lnTo>
                  <a:pt x="1332917" y="64985"/>
                </a:lnTo>
                <a:close/>
              </a:path>
              <a:path w="2259329" h="2258695">
                <a:moveTo>
                  <a:pt x="1338179" y="71361"/>
                </a:moveTo>
                <a:lnTo>
                  <a:pt x="1320495" y="71361"/>
                </a:lnTo>
                <a:lnTo>
                  <a:pt x="1311883" y="64940"/>
                </a:lnTo>
                <a:lnTo>
                  <a:pt x="1332917" y="64985"/>
                </a:lnTo>
                <a:lnTo>
                  <a:pt x="1336954" y="68160"/>
                </a:lnTo>
                <a:lnTo>
                  <a:pt x="1339253" y="70065"/>
                </a:lnTo>
                <a:lnTo>
                  <a:pt x="1338179" y="71361"/>
                </a:lnTo>
                <a:close/>
              </a:path>
              <a:path w="2259329" h="2258695">
                <a:moveTo>
                  <a:pt x="1332602" y="78092"/>
                </a:moveTo>
                <a:lnTo>
                  <a:pt x="1329029" y="78092"/>
                </a:lnTo>
                <a:lnTo>
                  <a:pt x="1320355" y="71259"/>
                </a:lnTo>
                <a:lnTo>
                  <a:pt x="1320495" y="71361"/>
                </a:lnTo>
                <a:lnTo>
                  <a:pt x="1338179" y="71361"/>
                </a:lnTo>
                <a:lnTo>
                  <a:pt x="1332602" y="78092"/>
                </a:lnTo>
                <a:close/>
              </a:path>
              <a:path w="2259329" h="2258695">
                <a:moveTo>
                  <a:pt x="1331150" y="79844"/>
                </a:moveTo>
                <a:lnTo>
                  <a:pt x="1328915" y="78003"/>
                </a:lnTo>
                <a:lnTo>
                  <a:pt x="1332602" y="78092"/>
                </a:lnTo>
                <a:lnTo>
                  <a:pt x="1331150" y="79844"/>
                </a:lnTo>
                <a:close/>
              </a:path>
              <a:path w="2259329" h="2258695">
                <a:moveTo>
                  <a:pt x="1364943" y="92608"/>
                </a:moveTo>
                <a:lnTo>
                  <a:pt x="1346136" y="92608"/>
                </a:lnTo>
                <a:lnTo>
                  <a:pt x="1340751" y="87934"/>
                </a:lnTo>
                <a:lnTo>
                  <a:pt x="1349082" y="78346"/>
                </a:lnTo>
                <a:lnTo>
                  <a:pt x="1354505" y="83057"/>
                </a:lnTo>
                <a:lnTo>
                  <a:pt x="1363268" y="91020"/>
                </a:lnTo>
                <a:lnTo>
                  <a:pt x="1364943" y="92608"/>
                </a:lnTo>
                <a:close/>
              </a:path>
              <a:path w="2259329" h="2258695">
                <a:moveTo>
                  <a:pt x="1373088" y="100368"/>
                </a:moveTo>
                <a:lnTo>
                  <a:pt x="1354683" y="100368"/>
                </a:lnTo>
                <a:lnTo>
                  <a:pt x="1346082" y="92561"/>
                </a:lnTo>
                <a:lnTo>
                  <a:pt x="1364943" y="92608"/>
                </a:lnTo>
                <a:lnTo>
                  <a:pt x="1372019" y="99313"/>
                </a:lnTo>
                <a:lnTo>
                  <a:pt x="1373088" y="100368"/>
                </a:lnTo>
                <a:close/>
              </a:path>
              <a:path w="2259329" h="2258695">
                <a:moveTo>
                  <a:pt x="1368374" y="113563"/>
                </a:moveTo>
                <a:lnTo>
                  <a:pt x="1363141" y="108394"/>
                </a:lnTo>
                <a:lnTo>
                  <a:pt x="1354581" y="100279"/>
                </a:lnTo>
                <a:lnTo>
                  <a:pt x="1373088" y="100368"/>
                </a:lnTo>
                <a:lnTo>
                  <a:pt x="1377302" y="104520"/>
                </a:lnTo>
                <a:lnTo>
                  <a:pt x="1368374" y="113563"/>
                </a:lnTo>
                <a:close/>
              </a:path>
              <a:path w="2259329" h="2258695">
                <a:moveTo>
                  <a:pt x="1406030" y="134823"/>
                </a:moveTo>
                <a:lnTo>
                  <a:pt x="1388897" y="134823"/>
                </a:lnTo>
                <a:lnTo>
                  <a:pt x="1380261" y="125628"/>
                </a:lnTo>
                <a:lnTo>
                  <a:pt x="1377213" y="122504"/>
                </a:lnTo>
                <a:lnTo>
                  <a:pt x="1386319" y="113639"/>
                </a:lnTo>
                <a:lnTo>
                  <a:pt x="1389481" y="116890"/>
                </a:lnTo>
                <a:lnTo>
                  <a:pt x="1398193" y="126174"/>
                </a:lnTo>
                <a:lnTo>
                  <a:pt x="1406030" y="134823"/>
                </a:lnTo>
                <a:close/>
              </a:path>
              <a:path w="2259329" h="2258695">
                <a:moveTo>
                  <a:pt x="1402753" y="150317"/>
                </a:moveTo>
                <a:lnTo>
                  <a:pt x="1397380" y="144183"/>
                </a:lnTo>
                <a:lnTo>
                  <a:pt x="1388821" y="134746"/>
                </a:lnTo>
                <a:lnTo>
                  <a:pt x="1406030" y="134823"/>
                </a:lnTo>
                <a:lnTo>
                  <a:pt x="1406893" y="135775"/>
                </a:lnTo>
                <a:lnTo>
                  <a:pt x="1412303" y="141947"/>
                </a:lnTo>
                <a:lnTo>
                  <a:pt x="1402753" y="150317"/>
                </a:lnTo>
                <a:close/>
              </a:path>
              <a:path w="2259329" h="2258695">
                <a:moveTo>
                  <a:pt x="1439356" y="174510"/>
                </a:moveTo>
                <a:lnTo>
                  <a:pt x="1423111" y="174510"/>
                </a:lnTo>
                <a:lnTo>
                  <a:pt x="1414500" y="164033"/>
                </a:lnTo>
                <a:lnTo>
                  <a:pt x="1410970" y="159880"/>
                </a:lnTo>
                <a:lnTo>
                  <a:pt x="1420647" y="151663"/>
                </a:lnTo>
                <a:lnTo>
                  <a:pt x="1424266" y="155930"/>
                </a:lnTo>
                <a:lnTo>
                  <a:pt x="1432953" y="166484"/>
                </a:lnTo>
                <a:lnTo>
                  <a:pt x="1439356" y="174510"/>
                </a:lnTo>
                <a:close/>
              </a:path>
              <a:path w="2259329" h="2258695">
                <a:moveTo>
                  <a:pt x="1439970" y="185229"/>
                </a:moveTo>
                <a:lnTo>
                  <a:pt x="1431658" y="185229"/>
                </a:lnTo>
                <a:lnTo>
                  <a:pt x="1423047" y="174434"/>
                </a:lnTo>
                <a:lnTo>
                  <a:pt x="1439356" y="174510"/>
                </a:lnTo>
                <a:lnTo>
                  <a:pt x="1441615" y="177342"/>
                </a:lnTo>
                <a:lnTo>
                  <a:pt x="1444815" y="181470"/>
                </a:lnTo>
                <a:lnTo>
                  <a:pt x="1439970" y="185229"/>
                </a:lnTo>
                <a:close/>
              </a:path>
              <a:path w="2259329" h="2258695">
                <a:moveTo>
                  <a:pt x="1434782" y="189255"/>
                </a:moveTo>
                <a:lnTo>
                  <a:pt x="1431607" y="185165"/>
                </a:lnTo>
                <a:lnTo>
                  <a:pt x="1439970" y="185229"/>
                </a:lnTo>
                <a:lnTo>
                  <a:pt x="1434782" y="189255"/>
                </a:lnTo>
                <a:close/>
              </a:path>
              <a:path w="2259329" h="2258695">
                <a:moveTo>
                  <a:pt x="1464894" y="229857"/>
                </a:moveTo>
                <a:lnTo>
                  <a:pt x="1457261" y="219176"/>
                </a:lnTo>
                <a:lnTo>
                  <a:pt x="1448714" y="207530"/>
                </a:lnTo>
                <a:lnTo>
                  <a:pt x="1442466" y="199250"/>
                </a:lnTo>
                <a:lnTo>
                  <a:pt x="1452613" y="191604"/>
                </a:lnTo>
                <a:lnTo>
                  <a:pt x="1458925" y="199986"/>
                </a:lnTo>
                <a:lnTo>
                  <a:pt x="1467561" y="211759"/>
                </a:lnTo>
                <a:lnTo>
                  <a:pt x="1475219" y="222465"/>
                </a:lnTo>
                <a:lnTo>
                  <a:pt x="1464894" y="229857"/>
                </a:lnTo>
                <a:close/>
              </a:path>
              <a:path w="2259329" h="2258695">
                <a:moveTo>
                  <a:pt x="1489750" y="243420"/>
                </a:moveTo>
                <a:lnTo>
                  <a:pt x="1474393" y="243420"/>
                </a:lnTo>
                <a:lnTo>
                  <a:pt x="1472133" y="240195"/>
                </a:lnTo>
                <a:lnTo>
                  <a:pt x="1482547" y="232930"/>
                </a:lnTo>
                <a:lnTo>
                  <a:pt x="1484820" y="236181"/>
                </a:lnTo>
                <a:lnTo>
                  <a:pt x="1489750" y="243420"/>
                </a:lnTo>
                <a:close/>
              </a:path>
              <a:path w="2259329" h="2258695">
                <a:moveTo>
                  <a:pt x="1493278" y="271602"/>
                </a:moveTo>
                <a:lnTo>
                  <a:pt x="1491411" y="268706"/>
                </a:lnTo>
                <a:lnTo>
                  <a:pt x="1482890" y="255904"/>
                </a:lnTo>
                <a:lnTo>
                  <a:pt x="1474343" y="243370"/>
                </a:lnTo>
                <a:lnTo>
                  <a:pt x="1489750" y="243420"/>
                </a:lnTo>
                <a:lnTo>
                  <a:pt x="1493443" y="248843"/>
                </a:lnTo>
                <a:lnTo>
                  <a:pt x="1502067" y="261797"/>
                </a:lnTo>
                <a:lnTo>
                  <a:pt x="1503959" y="264731"/>
                </a:lnTo>
                <a:lnTo>
                  <a:pt x="1493278" y="271602"/>
                </a:lnTo>
                <a:close/>
              </a:path>
              <a:path w="2259329" h="2258695">
                <a:moveTo>
                  <a:pt x="1523466" y="295338"/>
                </a:moveTo>
                <a:lnTo>
                  <a:pt x="1508544" y="295338"/>
                </a:lnTo>
                <a:lnTo>
                  <a:pt x="1500149" y="282282"/>
                </a:lnTo>
                <a:lnTo>
                  <a:pt x="1510830" y="275412"/>
                </a:lnTo>
                <a:lnTo>
                  <a:pt x="1519262" y="288518"/>
                </a:lnTo>
                <a:lnTo>
                  <a:pt x="1523466" y="295338"/>
                </a:lnTo>
                <a:close/>
              </a:path>
              <a:path w="2259329" h="2258695">
                <a:moveTo>
                  <a:pt x="1520329" y="314451"/>
                </a:moveTo>
                <a:lnTo>
                  <a:pt x="1508523" y="295306"/>
                </a:lnTo>
                <a:lnTo>
                  <a:pt x="1523466" y="295338"/>
                </a:lnTo>
                <a:lnTo>
                  <a:pt x="1531137" y="307784"/>
                </a:lnTo>
                <a:lnTo>
                  <a:pt x="1520329" y="314451"/>
                </a:lnTo>
                <a:close/>
              </a:path>
              <a:path w="2259329" h="2258695">
                <a:moveTo>
                  <a:pt x="1557010" y="351751"/>
                </a:moveTo>
                <a:lnTo>
                  <a:pt x="1542643" y="351751"/>
                </a:lnTo>
                <a:lnTo>
                  <a:pt x="1526908" y="325196"/>
                </a:lnTo>
                <a:lnTo>
                  <a:pt x="1537830" y="318719"/>
                </a:lnTo>
                <a:lnTo>
                  <a:pt x="1553591" y="345312"/>
                </a:lnTo>
                <a:lnTo>
                  <a:pt x="1557210" y="351637"/>
                </a:lnTo>
                <a:lnTo>
                  <a:pt x="1557010" y="351751"/>
                </a:lnTo>
                <a:close/>
              </a:path>
              <a:path w="2259329" h="2258695">
                <a:moveTo>
                  <a:pt x="1546174" y="357936"/>
                </a:moveTo>
                <a:lnTo>
                  <a:pt x="1542642" y="351749"/>
                </a:lnTo>
                <a:lnTo>
                  <a:pt x="1557010" y="351751"/>
                </a:lnTo>
                <a:lnTo>
                  <a:pt x="1546174" y="357936"/>
                </a:lnTo>
                <a:close/>
              </a:path>
              <a:path w="2259329" h="2258695">
                <a:moveTo>
                  <a:pt x="1574174" y="381584"/>
                </a:moveTo>
                <a:lnTo>
                  <a:pt x="1559674" y="381584"/>
                </a:lnTo>
                <a:lnTo>
                  <a:pt x="1552473" y="368960"/>
                </a:lnTo>
                <a:lnTo>
                  <a:pt x="1563497" y="362673"/>
                </a:lnTo>
                <a:lnTo>
                  <a:pt x="1570723" y="375323"/>
                </a:lnTo>
                <a:lnTo>
                  <a:pt x="1574174" y="381584"/>
                </a:lnTo>
                <a:close/>
              </a:path>
              <a:path w="2259329" h="2258695">
                <a:moveTo>
                  <a:pt x="1571002" y="402145"/>
                </a:moveTo>
                <a:lnTo>
                  <a:pt x="1559623" y="381495"/>
                </a:lnTo>
                <a:lnTo>
                  <a:pt x="1574174" y="381584"/>
                </a:lnTo>
                <a:lnTo>
                  <a:pt x="1582127" y="396011"/>
                </a:lnTo>
                <a:lnTo>
                  <a:pt x="1571002" y="402145"/>
                </a:lnTo>
                <a:close/>
              </a:path>
              <a:path w="2259329" h="2258695">
                <a:moveTo>
                  <a:pt x="1594929" y="446760"/>
                </a:moveTo>
                <a:lnTo>
                  <a:pt x="1593659" y="444296"/>
                </a:lnTo>
                <a:lnTo>
                  <a:pt x="1577085" y="413194"/>
                </a:lnTo>
                <a:lnTo>
                  <a:pt x="1588287" y="407212"/>
                </a:lnTo>
                <a:lnTo>
                  <a:pt x="1604924" y="438429"/>
                </a:lnTo>
                <a:lnTo>
                  <a:pt x="1606219" y="440931"/>
                </a:lnTo>
                <a:lnTo>
                  <a:pt x="1594929" y="446760"/>
                </a:lnTo>
                <a:close/>
              </a:path>
              <a:path w="2259329" h="2258695">
                <a:moveTo>
                  <a:pt x="1618030" y="491921"/>
                </a:moveTo>
                <a:lnTo>
                  <a:pt x="1610664" y="477202"/>
                </a:lnTo>
                <a:lnTo>
                  <a:pt x="1600758" y="458038"/>
                </a:lnTo>
                <a:lnTo>
                  <a:pt x="1612049" y="452208"/>
                </a:lnTo>
                <a:lnTo>
                  <a:pt x="1621993" y="471487"/>
                </a:lnTo>
                <a:lnTo>
                  <a:pt x="1629384" y="486219"/>
                </a:lnTo>
                <a:lnTo>
                  <a:pt x="1618030" y="491921"/>
                </a:lnTo>
                <a:close/>
              </a:path>
              <a:path w="2259329" h="2258695">
                <a:moveTo>
                  <a:pt x="1641802" y="511149"/>
                </a:moveTo>
                <a:lnTo>
                  <a:pt x="1627682" y="511149"/>
                </a:lnTo>
                <a:lnTo>
                  <a:pt x="1623720" y="503275"/>
                </a:lnTo>
                <a:lnTo>
                  <a:pt x="1635074" y="497573"/>
                </a:lnTo>
                <a:lnTo>
                  <a:pt x="1639049" y="505498"/>
                </a:lnTo>
                <a:lnTo>
                  <a:pt x="1641802" y="511149"/>
                </a:lnTo>
                <a:close/>
              </a:path>
              <a:path w="2259329" h="2258695">
                <a:moveTo>
                  <a:pt x="1640471" y="537413"/>
                </a:moveTo>
                <a:lnTo>
                  <a:pt x="1627644" y="511086"/>
                </a:lnTo>
                <a:lnTo>
                  <a:pt x="1641802" y="511149"/>
                </a:lnTo>
                <a:lnTo>
                  <a:pt x="1651889" y="531850"/>
                </a:lnTo>
                <a:lnTo>
                  <a:pt x="1640471" y="537413"/>
                </a:lnTo>
                <a:close/>
              </a:path>
              <a:path w="2259329" h="2258695">
                <a:moveTo>
                  <a:pt x="1662264" y="583158"/>
                </a:moveTo>
                <a:lnTo>
                  <a:pt x="1661579" y="581672"/>
                </a:lnTo>
                <a:lnTo>
                  <a:pt x="1645970" y="548779"/>
                </a:lnTo>
                <a:lnTo>
                  <a:pt x="1657451" y="543344"/>
                </a:lnTo>
                <a:lnTo>
                  <a:pt x="1673098" y="576313"/>
                </a:lnTo>
                <a:lnTo>
                  <a:pt x="1673796" y="577824"/>
                </a:lnTo>
                <a:lnTo>
                  <a:pt x="1662264" y="583158"/>
                </a:lnTo>
                <a:close/>
              </a:path>
              <a:path w="2259329" h="2258695">
                <a:moveTo>
                  <a:pt x="1692486" y="618375"/>
                </a:moveTo>
                <a:lnTo>
                  <a:pt x="1678558" y="618375"/>
                </a:lnTo>
                <a:lnTo>
                  <a:pt x="1667598" y="594677"/>
                </a:lnTo>
                <a:lnTo>
                  <a:pt x="1679117" y="589356"/>
                </a:lnTo>
                <a:lnTo>
                  <a:pt x="1690090" y="613079"/>
                </a:lnTo>
                <a:lnTo>
                  <a:pt x="1692486" y="618375"/>
                </a:lnTo>
                <a:close/>
              </a:path>
              <a:path w="2259329" h="2258695">
                <a:moveTo>
                  <a:pt x="1683461" y="629259"/>
                </a:moveTo>
                <a:lnTo>
                  <a:pt x="1678533" y="618324"/>
                </a:lnTo>
                <a:lnTo>
                  <a:pt x="1692486" y="618375"/>
                </a:lnTo>
                <a:lnTo>
                  <a:pt x="1695043" y="624027"/>
                </a:lnTo>
                <a:lnTo>
                  <a:pt x="1683461" y="629259"/>
                </a:lnTo>
                <a:close/>
              </a:path>
              <a:path w="2259329" h="2258695">
                <a:moveTo>
                  <a:pt x="1709363" y="655891"/>
                </a:moveTo>
                <a:lnTo>
                  <a:pt x="1695488" y="655891"/>
                </a:lnTo>
                <a:lnTo>
                  <a:pt x="1688693" y="640829"/>
                </a:lnTo>
                <a:lnTo>
                  <a:pt x="1700263" y="635609"/>
                </a:lnTo>
                <a:lnTo>
                  <a:pt x="1707070" y="650697"/>
                </a:lnTo>
                <a:lnTo>
                  <a:pt x="1709363" y="655891"/>
                </a:lnTo>
                <a:close/>
              </a:path>
              <a:path w="2259329" h="2258695">
                <a:moveTo>
                  <a:pt x="1704174" y="675589"/>
                </a:moveTo>
                <a:lnTo>
                  <a:pt x="1695462" y="655840"/>
                </a:lnTo>
                <a:lnTo>
                  <a:pt x="1709363" y="655891"/>
                </a:lnTo>
                <a:lnTo>
                  <a:pt x="1715795" y="670458"/>
                </a:lnTo>
                <a:lnTo>
                  <a:pt x="1704174" y="675589"/>
                </a:lnTo>
                <a:close/>
              </a:path>
              <a:path w="2259329" h="2258695">
                <a:moveTo>
                  <a:pt x="1724431" y="722109"/>
                </a:moveTo>
                <a:lnTo>
                  <a:pt x="1712391" y="694207"/>
                </a:lnTo>
                <a:lnTo>
                  <a:pt x="1709305" y="687209"/>
                </a:lnTo>
                <a:lnTo>
                  <a:pt x="1720913" y="682078"/>
                </a:lnTo>
                <a:lnTo>
                  <a:pt x="1724037" y="689152"/>
                </a:lnTo>
                <a:lnTo>
                  <a:pt x="1736090" y="717080"/>
                </a:lnTo>
                <a:lnTo>
                  <a:pt x="1724431" y="722109"/>
                </a:lnTo>
                <a:close/>
              </a:path>
              <a:path w="2259329" h="2258695">
                <a:moveTo>
                  <a:pt x="1744281" y="768819"/>
                </a:moveTo>
                <a:lnTo>
                  <a:pt x="1729447" y="733729"/>
                </a:lnTo>
                <a:lnTo>
                  <a:pt x="1741144" y="728789"/>
                </a:lnTo>
                <a:lnTo>
                  <a:pt x="1755978" y="763879"/>
                </a:lnTo>
                <a:lnTo>
                  <a:pt x="1744281" y="768819"/>
                </a:lnTo>
                <a:close/>
              </a:path>
              <a:path w="2259329" h="2258695">
                <a:moveTo>
                  <a:pt x="1767447" y="814146"/>
                </a:moveTo>
                <a:lnTo>
                  <a:pt x="1763115" y="814146"/>
                </a:lnTo>
                <a:lnTo>
                  <a:pt x="1749158" y="780503"/>
                </a:lnTo>
                <a:lnTo>
                  <a:pt x="1760893" y="775639"/>
                </a:lnTo>
                <a:lnTo>
                  <a:pt x="1774850" y="809307"/>
                </a:lnTo>
                <a:lnTo>
                  <a:pt x="1775485" y="810882"/>
                </a:lnTo>
                <a:lnTo>
                  <a:pt x="1767447" y="814146"/>
                </a:lnTo>
                <a:close/>
              </a:path>
              <a:path w="2259329" h="2258695">
                <a:moveTo>
                  <a:pt x="1763725" y="815657"/>
                </a:moveTo>
                <a:lnTo>
                  <a:pt x="1763090" y="814108"/>
                </a:lnTo>
                <a:lnTo>
                  <a:pt x="1767447" y="814146"/>
                </a:lnTo>
                <a:lnTo>
                  <a:pt x="1763725" y="815657"/>
                </a:lnTo>
                <a:close/>
              </a:path>
              <a:path w="2259329" h="2258695">
                <a:moveTo>
                  <a:pt x="1793669" y="855637"/>
                </a:moveTo>
                <a:lnTo>
                  <a:pt x="1779993" y="855637"/>
                </a:lnTo>
                <a:lnTo>
                  <a:pt x="1768513" y="827430"/>
                </a:lnTo>
                <a:lnTo>
                  <a:pt x="1780273" y="822642"/>
                </a:lnTo>
                <a:lnTo>
                  <a:pt x="1791754" y="850861"/>
                </a:lnTo>
                <a:lnTo>
                  <a:pt x="1793669" y="855637"/>
                </a:lnTo>
                <a:close/>
              </a:path>
              <a:path w="2259329" h="2258695">
                <a:moveTo>
                  <a:pt x="1782813" y="862698"/>
                </a:moveTo>
                <a:lnTo>
                  <a:pt x="1779968" y="855598"/>
                </a:lnTo>
                <a:lnTo>
                  <a:pt x="1793669" y="855637"/>
                </a:lnTo>
                <a:lnTo>
                  <a:pt x="1794611" y="857986"/>
                </a:lnTo>
                <a:lnTo>
                  <a:pt x="1782813" y="862698"/>
                </a:lnTo>
                <a:close/>
              </a:path>
              <a:path w="2259329" h="2258695">
                <a:moveTo>
                  <a:pt x="1801583" y="909866"/>
                </a:moveTo>
                <a:lnTo>
                  <a:pt x="1796846" y="897801"/>
                </a:lnTo>
                <a:lnTo>
                  <a:pt x="1787525" y="874496"/>
                </a:lnTo>
                <a:lnTo>
                  <a:pt x="1799323" y="869772"/>
                </a:lnTo>
                <a:lnTo>
                  <a:pt x="1808657" y="893140"/>
                </a:lnTo>
                <a:lnTo>
                  <a:pt x="1813407" y="905217"/>
                </a:lnTo>
                <a:lnTo>
                  <a:pt x="1801583" y="909866"/>
                </a:lnTo>
                <a:close/>
              </a:path>
              <a:path w="2259329" h="2258695">
                <a:moveTo>
                  <a:pt x="1820062" y="957148"/>
                </a:moveTo>
                <a:lnTo>
                  <a:pt x="1813699" y="940688"/>
                </a:lnTo>
                <a:lnTo>
                  <a:pt x="1806232" y="921677"/>
                </a:lnTo>
                <a:lnTo>
                  <a:pt x="1818055" y="917041"/>
                </a:lnTo>
                <a:lnTo>
                  <a:pt x="1825536" y="936091"/>
                </a:lnTo>
                <a:lnTo>
                  <a:pt x="1831911" y="952563"/>
                </a:lnTo>
                <a:lnTo>
                  <a:pt x="1820062" y="957148"/>
                </a:lnTo>
                <a:close/>
              </a:path>
              <a:path w="2259329" h="2258695">
                <a:moveTo>
                  <a:pt x="1844151" y="984275"/>
                </a:moveTo>
                <a:lnTo>
                  <a:pt x="1830565" y="984275"/>
                </a:lnTo>
                <a:lnTo>
                  <a:pt x="1824647" y="968984"/>
                </a:lnTo>
                <a:lnTo>
                  <a:pt x="1836496" y="964412"/>
                </a:lnTo>
                <a:lnTo>
                  <a:pt x="1842414" y="979716"/>
                </a:lnTo>
                <a:lnTo>
                  <a:pt x="1844151" y="984275"/>
                </a:lnTo>
                <a:close/>
              </a:path>
              <a:path w="2259329" h="2258695">
                <a:moveTo>
                  <a:pt x="1838274" y="1004531"/>
                </a:moveTo>
                <a:lnTo>
                  <a:pt x="1830552" y="984249"/>
                </a:lnTo>
                <a:lnTo>
                  <a:pt x="1844151" y="984275"/>
                </a:lnTo>
                <a:lnTo>
                  <a:pt x="1850148" y="1000010"/>
                </a:lnTo>
                <a:lnTo>
                  <a:pt x="1838274" y="1004531"/>
                </a:lnTo>
                <a:close/>
              </a:path>
              <a:path w="2259329" h="2258695">
                <a:moveTo>
                  <a:pt x="1860972" y="1028471"/>
                </a:moveTo>
                <a:lnTo>
                  <a:pt x="1847405" y="1028471"/>
                </a:lnTo>
                <a:lnTo>
                  <a:pt x="1842808" y="1016393"/>
                </a:lnTo>
                <a:lnTo>
                  <a:pt x="1854669" y="1011872"/>
                </a:lnTo>
                <a:lnTo>
                  <a:pt x="1859279" y="1023962"/>
                </a:lnTo>
                <a:lnTo>
                  <a:pt x="1860972" y="1028471"/>
                </a:lnTo>
                <a:close/>
              </a:path>
              <a:path w="2259329" h="2258695">
                <a:moveTo>
                  <a:pt x="1856244" y="1052017"/>
                </a:moveTo>
                <a:lnTo>
                  <a:pt x="1847392" y="1028445"/>
                </a:lnTo>
                <a:lnTo>
                  <a:pt x="1860972" y="1028471"/>
                </a:lnTo>
                <a:lnTo>
                  <a:pt x="1868131" y="1047546"/>
                </a:lnTo>
                <a:lnTo>
                  <a:pt x="1856244" y="1052017"/>
                </a:lnTo>
                <a:close/>
              </a:path>
              <a:path w="2259329" h="2258695">
                <a:moveTo>
                  <a:pt x="1877767" y="1073277"/>
                </a:moveTo>
                <a:lnTo>
                  <a:pt x="1864232" y="1073277"/>
                </a:lnTo>
                <a:lnTo>
                  <a:pt x="1860715" y="1063904"/>
                </a:lnTo>
                <a:lnTo>
                  <a:pt x="1872602" y="1059446"/>
                </a:lnTo>
                <a:lnTo>
                  <a:pt x="1877767" y="1073277"/>
                </a:lnTo>
                <a:close/>
              </a:path>
              <a:path w="2259329" h="2258695">
                <a:moveTo>
                  <a:pt x="1873986" y="1099591"/>
                </a:moveTo>
                <a:lnTo>
                  <a:pt x="1864220" y="1073251"/>
                </a:lnTo>
                <a:lnTo>
                  <a:pt x="1877767" y="1073277"/>
                </a:lnTo>
                <a:lnTo>
                  <a:pt x="1885886" y="1095184"/>
                </a:lnTo>
                <a:lnTo>
                  <a:pt x="1873986" y="1099591"/>
                </a:lnTo>
                <a:close/>
              </a:path>
              <a:path w="2259329" h="2258695">
                <a:moveTo>
                  <a:pt x="1891499" y="1147241"/>
                </a:moveTo>
                <a:lnTo>
                  <a:pt x="1881047" y="1118654"/>
                </a:lnTo>
                <a:lnTo>
                  <a:pt x="1878393" y="1111503"/>
                </a:lnTo>
                <a:lnTo>
                  <a:pt x="1890306" y="1107084"/>
                </a:lnTo>
                <a:lnTo>
                  <a:pt x="1894572" y="1118679"/>
                </a:lnTo>
                <a:lnTo>
                  <a:pt x="1903425" y="1142885"/>
                </a:lnTo>
                <a:lnTo>
                  <a:pt x="1891499" y="1147241"/>
                </a:lnTo>
                <a:close/>
              </a:path>
              <a:path w="2259329" h="2258695">
                <a:moveTo>
                  <a:pt x="1881047" y="1118679"/>
                </a:moveTo>
                <a:close/>
              </a:path>
              <a:path w="2259329" h="2258695">
                <a:moveTo>
                  <a:pt x="1911370" y="1164628"/>
                </a:moveTo>
                <a:lnTo>
                  <a:pt x="1897857" y="1164615"/>
                </a:lnTo>
                <a:lnTo>
                  <a:pt x="1895868" y="1159167"/>
                </a:lnTo>
                <a:lnTo>
                  <a:pt x="1907794" y="1154810"/>
                </a:lnTo>
                <a:lnTo>
                  <a:pt x="1911370" y="1164628"/>
                </a:lnTo>
                <a:close/>
              </a:path>
              <a:path w="2259329" h="2258695">
                <a:moveTo>
                  <a:pt x="1908835" y="1194968"/>
                </a:moveTo>
                <a:lnTo>
                  <a:pt x="1897849" y="1164615"/>
                </a:lnTo>
                <a:lnTo>
                  <a:pt x="1911370" y="1164628"/>
                </a:lnTo>
                <a:lnTo>
                  <a:pt x="1920773" y="1190650"/>
                </a:lnTo>
                <a:lnTo>
                  <a:pt x="1908835" y="1194968"/>
                </a:lnTo>
                <a:close/>
              </a:path>
              <a:path w="2259329" h="2258695">
                <a:moveTo>
                  <a:pt x="1925967" y="1242771"/>
                </a:moveTo>
                <a:lnTo>
                  <a:pt x="1914664" y="1211110"/>
                </a:lnTo>
                <a:lnTo>
                  <a:pt x="1913140" y="1206919"/>
                </a:lnTo>
                <a:lnTo>
                  <a:pt x="1925091" y="1202601"/>
                </a:lnTo>
                <a:lnTo>
                  <a:pt x="1937931" y="1238491"/>
                </a:lnTo>
                <a:lnTo>
                  <a:pt x="1925967" y="1242771"/>
                </a:lnTo>
                <a:close/>
              </a:path>
              <a:path w="2259329" h="2258695">
                <a:moveTo>
                  <a:pt x="1914664" y="1211122"/>
                </a:moveTo>
                <a:close/>
              </a:path>
              <a:path w="2259329" h="2258695">
                <a:moveTo>
                  <a:pt x="1944928" y="1258138"/>
                </a:moveTo>
                <a:lnTo>
                  <a:pt x="1931466" y="1258138"/>
                </a:lnTo>
                <a:lnTo>
                  <a:pt x="1930247" y="1254721"/>
                </a:lnTo>
                <a:lnTo>
                  <a:pt x="1942210" y="1250454"/>
                </a:lnTo>
                <a:lnTo>
                  <a:pt x="1944928" y="1258138"/>
                </a:lnTo>
                <a:close/>
              </a:path>
              <a:path w="2259329" h="2258695">
                <a:moveTo>
                  <a:pt x="1942947" y="1290624"/>
                </a:moveTo>
                <a:lnTo>
                  <a:pt x="1931454" y="1258112"/>
                </a:lnTo>
                <a:lnTo>
                  <a:pt x="1944928" y="1258138"/>
                </a:lnTo>
                <a:lnTo>
                  <a:pt x="1954923" y="1286395"/>
                </a:lnTo>
                <a:lnTo>
                  <a:pt x="1942947" y="1290624"/>
                </a:lnTo>
                <a:close/>
              </a:path>
              <a:path w="2259329" h="2258695">
                <a:moveTo>
                  <a:pt x="1961701" y="1305623"/>
                </a:moveTo>
                <a:lnTo>
                  <a:pt x="1948256" y="1305623"/>
                </a:lnTo>
                <a:lnTo>
                  <a:pt x="1947189" y="1302600"/>
                </a:lnTo>
                <a:lnTo>
                  <a:pt x="1959152" y="1298359"/>
                </a:lnTo>
                <a:lnTo>
                  <a:pt x="1961701" y="1305623"/>
                </a:lnTo>
                <a:close/>
              </a:path>
              <a:path w="2259329" h="2258695">
                <a:moveTo>
                  <a:pt x="1959724" y="1338541"/>
                </a:moveTo>
                <a:lnTo>
                  <a:pt x="1948243" y="1305598"/>
                </a:lnTo>
                <a:lnTo>
                  <a:pt x="1961701" y="1305623"/>
                </a:lnTo>
                <a:lnTo>
                  <a:pt x="1971713" y="1334363"/>
                </a:lnTo>
                <a:lnTo>
                  <a:pt x="1959724" y="1338541"/>
                </a:lnTo>
                <a:close/>
              </a:path>
              <a:path w="2259329" h="2258695">
                <a:moveTo>
                  <a:pt x="1976424" y="1386522"/>
                </a:moveTo>
                <a:lnTo>
                  <a:pt x="1963902" y="1350543"/>
                </a:lnTo>
                <a:lnTo>
                  <a:pt x="1975891" y="1346365"/>
                </a:lnTo>
                <a:lnTo>
                  <a:pt x="1988426" y="1382344"/>
                </a:lnTo>
                <a:lnTo>
                  <a:pt x="1976424" y="1386522"/>
                </a:lnTo>
                <a:close/>
              </a:path>
              <a:path w="2259329" h="2258695">
                <a:moveTo>
                  <a:pt x="1992947" y="1434515"/>
                </a:moveTo>
                <a:lnTo>
                  <a:pt x="1981809" y="1401940"/>
                </a:lnTo>
                <a:lnTo>
                  <a:pt x="1980603" y="1398511"/>
                </a:lnTo>
                <a:lnTo>
                  <a:pt x="1992604" y="1394332"/>
                </a:lnTo>
                <a:lnTo>
                  <a:pt x="2004974" y="1430401"/>
                </a:lnTo>
                <a:lnTo>
                  <a:pt x="1992947" y="1434515"/>
                </a:lnTo>
                <a:close/>
              </a:path>
              <a:path w="2259329" h="2258695">
                <a:moveTo>
                  <a:pt x="1981809" y="1401978"/>
                </a:moveTo>
                <a:close/>
              </a:path>
              <a:path w="2259329" h="2258695">
                <a:moveTo>
                  <a:pt x="2009406" y="1482585"/>
                </a:moveTo>
                <a:lnTo>
                  <a:pt x="1997062" y="1446529"/>
                </a:lnTo>
                <a:lnTo>
                  <a:pt x="2009076" y="1442427"/>
                </a:lnTo>
                <a:lnTo>
                  <a:pt x="2021420" y="1478470"/>
                </a:lnTo>
                <a:lnTo>
                  <a:pt x="2009406" y="1482585"/>
                </a:lnTo>
                <a:close/>
              </a:path>
              <a:path w="2259329" h="2258695">
                <a:moveTo>
                  <a:pt x="2025700" y="1530667"/>
                </a:moveTo>
                <a:lnTo>
                  <a:pt x="2015337" y="1499920"/>
                </a:lnTo>
                <a:lnTo>
                  <a:pt x="2013521" y="1494599"/>
                </a:lnTo>
                <a:lnTo>
                  <a:pt x="2025535" y="1490484"/>
                </a:lnTo>
                <a:lnTo>
                  <a:pt x="2037740" y="1526603"/>
                </a:lnTo>
                <a:lnTo>
                  <a:pt x="2025700" y="1530667"/>
                </a:lnTo>
                <a:close/>
              </a:path>
              <a:path w="2259329" h="2258695">
                <a:moveTo>
                  <a:pt x="2041931" y="1578800"/>
                </a:moveTo>
                <a:lnTo>
                  <a:pt x="2029764" y="1542694"/>
                </a:lnTo>
                <a:lnTo>
                  <a:pt x="2041791" y="1538643"/>
                </a:lnTo>
                <a:lnTo>
                  <a:pt x="2053958" y="1574749"/>
                </a:lnTo>
                <a:lnTo>
                  <a:pt x="2041931" y="1578800"/>
                </a:lnTo>
                <a:close/>
              </a:path>
              <a:path w="2259329" h="2258695">
                <a:moveTo>
                  <a:pt x="2062247" y="1599361"/>
                </a:moveTo>
                <a:lnTo>
                  <a:pt x="2048865" y="1599361"/>
                </a:lnTo>
                <a:lnTo>
                  <a:pt x="2045982" y="1590840"/>
                </a:lnTo>
                <a:lnTo>
                  <a:pt x="2058022" y="1586776"/>
                </a:lnTo>
                <a:lnTo>
                  <a:pt x="2062247" y="1599361"/>
                </a:lnTo>
                <a:close/>
              </a:path>
              <a:path w="2259329" h="2258695">
                <a:moveTo>
                  <a:pt x="2058047" y="1626958"/>
                </a:moveTo>
                <a:lnTo>
                  <a:pt x="2048852" y="1599336"/>
                </a:lnTo>
                <a:lnTo>
                  <a:pt x="2062247" y="1599361"/>
                </a:lnTo>
                <a:lnTo>
                  <a:pt x="2070087" y="1622945"/>
                </a:lnTo>
                <a:lnTo>
                  <a:pt x="2058047" y="1626958"/>
                </a:lnTo>
                <a:close/>
              </a:path>
              <a:path w="2259329" h="2258695">
                <a:moveTo>
                  <a:pt x="2074087" y="1675155"/>
                </a:moveTo>
                <a:lnTo>
                  <a:pt x="2062048" y="1638998"/>
                </a:lnTo>
                <a:lnTo>
                  <a:pt x="2074100" y="1634997"/>
                </a:lnTo>
                <a:lnTo>
                  <a:pt x="2086140" y="1671142"/>
                </a:lnTo>
                <a:lnTo>
                  <a:pt x="2074087" y="1675155"/>
                </a:lnTo>
                <a:close/>
              </a:path>
              <a:path w="2259329" h="2258695">
                <a:moveTo>
                  <a:pt x="2095723" y="1699996"/>
                </a:moveTo>
                <a:lnTo>
                  <a:pt x="2082351" y="1699983"/>
                </a:lnTo>
                <a:lnTo>
                  <a:pt x="2078101" y="1687207"/>
                </a:lnTo>
                <a:lnTo>
                  <a:pt x="2090140" y="1683194"/>
                </a:lnTo>
                <a:lnTo>
                  <a:pt x="2095723" y="1699996"/>
                </a:lnTo>
                <a:close/>
              </a:path>
              <a:path w="2259329" h="2258695">
                <a:moveTo>
                  <a:pt x="2090051" y="1723364"/>
                </a:moveTo>
                <a:lnTo>
                  <a:pt x="2082342" y="1699983"/>
                </a:lnTo>
                <a:lnTo>
                  <a:pt x="2095723" y="1699996"/>
                </a:lnTo>
                <a:lnTo>
                  <a:pt x="2102104" y="1719389"/>
                </a:lnTo>
                <a:lnTo>
                  <a:pt x="2090051" y="1723364"/>
                </a:lnTo>
                <a:close/>
              </a:path>
              <a:path w="2259329" h="2258695">
                <a:moveTo>
                  <a:pt x="2105939" y="1771611"/>
                </a:moveTo>
                <a:lnTo>
                  <a:pt x="2094014" y="1735429"/>
                </a:lnTo>
                <a:lnTo>
                  <a:pt x="2106079" y="1731454"/>
                </a:lnTo>
                <a:lnTo>
                  <a:pt x="2118004" y="1767636"/>
                </a:lnTo>
                <a:lnTo>
                  <a:pt x="2105939" y="1771611"/>
                </a:lnTo>
                <a:close/>
              </a:path>
              <a:path w="2259329" h="2258695">
                <a:moveTo>
                  <a:pt x="2121776" y="1819859"/>
                </a:moveTo>
                <a:lnTo>
                  <a:pt x="2115832" y="1801647"/>
                </a:lnTo>
                <a:lnTo>
                  <a:pt x="2109914" y="1783676"/>
                </a:lnTo>
                <a:lnTo>
                  <a:pt x="2121966" y="1779701"/>
                </a:lnTo>
                <a:lnTo>
                  <a:pt x="2129192" y="1801660"/>
                </a:lnTo>
                <a:lnTo>
                  <a:pt x="2133854" y="1815922"/>
                </a:lnTo>
                <a:lnTo>
                  <a:pt x="2121776" y="1819859"/>
                </a:lnTo>
                <a:close/>
              </a:path>
              <a:path w="2259329" h="2258695">
                <a:moveTo>
                  <a:pt x="2115832" y="1801660"/>
                </a:moveTo>
                <a:close/>
              </a:path>
              <a:path w="2259329" h="2258695">
                <a:moveTo>
                  <a:pt x="2137549" y="1868157"/>
                </a:moveTo>
                <a:lnTo>
                  <a:pt x="2125713" y="1831936"/>
                </a:lnTo>
                <a:lnTo>
                  <a:pt x="2137791" y="1827987"/>
                </a:lnTo>
                <a:lnTo>
                  <a:pt x="2149614" y="1864207"/>
                </a:lnTo>
                <a:lnTo>
                  <a:pt x="2137549" y="1868157"/>
                </a:lnTo>
                <a:close/>
              </a:path>
              <a:path w="2259329" h="2258695">
                <a:moveTo>
                  <a:pt x="2153284" y="1916442"/>
                </a:moveTo>
                <a:lnTo>
                  <a:pt x="2149297" y="1904136"/>
                </a:lnTo>
                <a:lnTo>
                  <a:pt x="2141486" y="1880222"/>
                </a:lnTo>
                <a:lnTo>
                  <a:pt x="2153564" y="1876285"/>
                </a:lnTo>
                <a:lnTo>
                  <a:pt x="2165362" y="1912518"/>
                </a:lnTo>
                <a:lnTo>
                  <a:pt x="2153284" y="1916442"/>
                </a:lnTo>
                <a:close/>
              </a:path>
              <a:path w="2259329" h="2258695">
                <a:moveTo>
                  <a:pt x="2149297" y="1904149"/>
                </a:moveTo>
                <a:close/>
              </a:path>
              <a:path w="2259329" h="2258695">
                <a:moveTo>
                  <a:pt x="2168969" y="1964753"/>
                </a:moveTo>
                <a:lnTo>
                  <a:pt x="2157209" y="1928520"/>
                </a:lnTo>
                <a:lnTo>
                  <a:pt x="2169287" y="1924596"/>
                </a:lnTo>
                <a:lnTo>
                  <a:pt x="2181047" y="1960841"/>
                </a:lnTo>
                <a:lnTo>
                  <a:pt x="2168969" y="1964753"/>
                </a:lnTo>
                <a:close/>
              </a:path>
              <a:path w="2259329" h="2258695">
                <a:moveTo>
                  <a:pt x="2196102" y="2007247"/>
                </a:moveTo>
                <a:lnTo>
                  <a:pt x="2182757" y="2007234"/>
                </a:lnTo>
                <a:lnTo>
                  <a:pt x="2172893" y="1976843"/>
                </a:lnTo>
                <a:lnTo>
                  <a:pt x="2184971" y="1972919"/>
                </a:lnTo>
                <a:lnTo>
                  <a:pt x="2196102" y="2007247"/>
                </a:lnTo>
                <a:close/>
              </a:path>
              <a:path w="2259329" h="2258695">
                <a:moveTo>
                  <a:pt x="2184641" y="2013077"/>
                </a:moveTo>
                <a:lnTo>
                  <a:pt x="2182749" y="2007234"/>
                </a:lnTo>
                <a:lnTo>
                  <a:pt x="2196102" y="2007247"/>
                </a:lnTo>
                <a:lnTo>
                  <a:pt x="2196719" y="2009165"/>
                </a:lnTo>
                <a:lnTo>
                  <a:pt x="2184641" y="2013077"/>
                </a:lnTo>
                <a:close/>
              </a:path>
              <a:path w="2259329" h="2258695">
                <a:moveTo>
                  <a:pt x="2200249" y="2061413"/>
                </a:moveTo>
                <a:lnTo>
                  <a:pt x="2188540" y="2025154"/>
                </a:lnTo>
                <a:lnTo>
                  <a:pt x="2200630" y="2021255"/>
                </a:lnTo>
                <a:lnTo>
                  <a:pt x="2212327" y="2057514"/>
                </a:lnTo>
                <a:lnTo>
                  <a:pt x="2200249" y="2061413"/>
                </a:lnTo>
                <a:close/>
              </a:path>
              <a:path w="2259329" h="2258695">
                <a:moveTo>
                  <a:pt x="2215857" y="2109762"/>
                </a:moveTo>
                <a:lnTo>
                  <a:pt x="2204148" y="2073503"/>
                </a:lnTo>
                <a:lnTo>
                  <a:pt x="2216238" y="2069604"/>
                </a:lnTo>
                <a:lnTo>
                  <a:pt x="2227935" y="2105850"/>
                </a:lnTo>
                <a:lnTo>
                  <a:pt x="2215857" y="2109762"/>
                </a:lnTo>
                <a:close/>
              </a:path>
              <a:path w="2259329" h="2258695">
                <a:moveTo>
                  <a:pt x="2231466" y="2158098"/>
                </a:moveTo>
                <a:lnTo>
                  <a:pt x="2219756" y="2121839"/>
                </a:lnTo>
                <a:lnTo>
                  <a:pt x="2231847" y="2117940"/>
                </a:lnTo>
                <a:lnTo>
                  <a:pt x="2243543" y="2154199"/>
                </a:lnTo>
                <a:lnTo>
                  <a:pt x="2231466" y="2158098"/>
                </a:lnTo>
                <a:close/>
              </a:path>
              <a:path w="2259329" h="2258695">
                <a:moveTo>
                  <a:pt x="2247074" y="2206447"/>
                </a:moveTo>
                <a:lnTo>
                  <a:pt x="2235365" y="2170188"/>
                </a:lnTo>
                <a:lnTo>
                  <a:pt x="2247455" y="2166289"/>
                </a:lnTo>
                <a:lnTo>
                  <a:pt x="2259152" y="2202548"/>
                </a:lnTo>
                <a:lnTo>
                  <a:pt x="2247074" y="2206447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73907" y="2068067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431" y="468138"/>
                </a:lnTo>
                <a:lnTo>
                  <a:pt x="23269" y="451465"/>
                </a:lnTo>
                <a:lnTo>
                  <a:pt x="6285" y="426611"/>
                </a:lnTo>
                <a:lnTo>
                  <a:pt x="0" y="396239"/>
                </a:lnTo>
                <a:lnTo>
                  <a:pt x="0" y="79247"/>
                </a:lnTo>
                <a:lnTo>
                  <a:pt x="6285" y="48681"/>
                </a:lnTo>
                <a:lnTo>
                  <a:pt x="23269" y="23602"/>
                </a:lnTo>
                <a:lnTo>
                  <a:pt x="48431" y="6535"/>
                </a:lnTo>
                <a:lnTo>
                  <a:pt x="79248" y="0"/>
                </a:lnTo>
                <a:lnTo>
                  <a:pt x="3014472" y="0"/>
                </a:lnTo>
                <a:lnTo>
                  <a:pt x="3045358" y="6535"/>
                </a:lnTo>
                <a:lnTo>
                  <a:pt x="3070540" y="23602"/>
                </a:lnTo>
                <a:lnTo>
                  <a:pt x="3087500" y="48681"/>
                </a:lnTo>
                <a:lnTo>
                  <a:pt x="3093720" y="79247"/>
                </a:lnTo>
                <a:lnTo>
                  <a:pt x="3093720" y="396239"/>
                </a:lnTo>
                <a:lnTo>
                  <a:pt x="3087500" y="426611"/>
                </a:lnTo>
                <a:lnTo>
                  <a:pt x="3070540" y="451465"/>
                </a:lnTo>
                <a:lnTo>
                  <a:pt x="3045358" y="468138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055080" y="2049589"/>
            <a:ext cx="3131820" cy="511809"/>
          </a:xfrm>
          <a:custGeom>
            <a:avLst/>
            <a:gdLst/>
            <a:ahLst/>
            <a:cxnLst/>
            <a:rect l="l" t="t" r="r" b="b"/>
            <a:pathLst>
              <a:path w="3131820" h="511810">
                <a:moveTo>
                  <a:pt x="3048438" y="510539"/>
                </a:moveTo>
                <a:lnTo>
                  <a:pt x="83051" y="510539"/>
                </a:lnTo>
                <a:lnTo>
                  <a:pt x="73475" y="508000"/>
                </a:lnTo>
                <a:lnTo>
                  <a:pt x="59785" y="504189"/>
                </a:lnTo>
                <a:lnTo>
                  <a:pt x="55441" y="501650"/>
                </a:lnTo>
                <a:lnTo>
                  <a:pt x="51212" y="499110"/>
                </a:lnTo>
                <a:lnTo>
                  <a:pt x="47097" y="497839"/>
                </a:lnTo>
                <a:lnTo>
                  <a:pt x="43122" y="495300"/>
                </a:lnTo>
                <a:lnTo>
                  <a:pt x="39287" y="491489"/>
                </a:lnTo>
                <a:lnTo>
                  <a:pt x="35579" y="488950"/>
                </a:lnTo>
                <a:lnTo>
                  <a:pt x="32023" y="486410"/>
                </a:lnTo>
                <a:lnTo>
                  <a:pt x="28632" y="482600"/>
                </a:lnTo>
                <a:lnTo>
                  <a:pt x="25380" y="478789"/>
                </a:lnTo>
                <a:lnTo>
                  <a:pt x="22307" y="476250"/>
                </a:lnTo>
                <a:lnTo>
                  <a:pt x="19399" y="472439"/>
                </a:lnTo>
                <a:lnTo>
                  <a:pt x="16668" y="468630"/>
                </a:lnTo>
                <a:lnTo>
                  <a:pt x="14116" y="464819"/>
                </a:lnTo>
                <a:lnTo>
                  <a:pt x="11753" y="459739"/>
                </a:lnTo>
                <a:lnTo>
                  <a:pt x="9582" y="455930"/>
                </a:lnTo>
                <a:lnTo>
                  <a:pt x="7613" y="452119"/>
                </a:lnTo>
                <a:lnTo>
                  <a:pt x="5861" y="447039"/>
                </a:lnTo>
                <a:lnTo>
                  <a:pt x="4311" y="443230"/>
                </a:lnTo>
                <a:lnTo>
                  <a:pt x="0" y="93980"/>
                </a:lnTo>
                <a:lnTo>
                  <a:pt x="126" y="91439"/>
                </a:lnTo>
                <a:lnTo>
                  <a:pt x="4311" y="68580"/>
                </a:lnTo>
                <a:lnTo>
                  <a:pt x="5861" y="63500"/>
                </a:lnTo>
                <a:lnTo>
                  <a:pt x="7613" y="59689"/>
                </a:lnTo>
                <a:lnTo>
                  <a:pt x="9582" y="54610"/>
                </a:lnTo>
                <a:lnTo>
                  <a:pt x="11753" y="50800"/>
                </a:lnTo>
                <a:lnTo>
                  <a:pt x="32023" y="25400"/>
                </a:lnTo>
                <a:lnTo>
                  <a:pt x="35579" y="21589"/>
                </a:lnTo>
                <a:lnTo>
                  <a:pt x="59785" y="7619"/>
                </a:lnTo>
                <a:lnTo>
                  <a:pt x="64255" y="5080"/>
                </a:lnTo>
                <a:lnTo>
                  <a:pt x="68814" y="3810"/>
                </a:lnTo>
                <a:lnTo>
                  <a:pt x="83051" y="0"/>
                </a:lnTo>
                <a:lnTo>
                  <a:pt x="3048438" y="0"/>
                </a:lnTo>
                <a:lnTo>
                  <a:pt x="3062687" y="3810"/>
                </a:lnTo>
                <a:lnTo>
                  <a:pt x="3067246" y="5080"/>
                </a:lnTo>
                <a:lnTo>
                  <a:pt x="3071704" y="7619"/>
                </a:lnTo>
                <a:lnTo>
                  <a:pt x="3076060" y="8889"/>
                </a:lnTo>
                <a:lnTo>
                  <a:pt x="3099479" y="25400"/>
                </a:lnTo>
                <a:lnTo>
                  <a:pt x="3102870" y="27939"/>
                </a:lnTo>
                <a:lnTo>
                  <a:pt x="3106121" y="31750"/>
                </a:lnTo>
                <a:lnTo>
                  <a:pt x="3109194" y="35560"/>
                </a:lnTo>
                <a:lnTo>
                  <a:pt x="3111133" y="38100"/>
                </a:lnTo>
                <a:lnTo>
                  <a:pt x="86328" y="38100"/>
                </a:lnTo>
                <a:lnTo>
                  <a:pt x="82505" y="39369"/>
                </a:lnTo>
                <a:lnTo>
                  <a:pt x="83419" y="39369"/>
                </a:lnTo>
                <a:lnTo>
                  <a:pt x="79673" y="40639"/>
                </a:lnTo>
                <a:lnTo>
                  <a:pt x="77793" y="40639"/>
                </a:lnTo>
                <a:lnTo>
                  <a:pt x="74199" y="41910"/>
                </a:lnTo>
                <a:lnTo>
                  <a:pt x="75063" y="41910"/>
                </a:lnTo>
                <a:lnTo>
                  <a:pt x="71558" y="43180"/>
                </a:lnTo>
                <a:lnTo>
                  <a:pt x="72396" y="43180"/>
                </a:lnTo>
                <a:lnTo>
                  <a:pt x="68992" y="44450"/>
                </a:lnTo>
                <a:lnTo>
                  <a:pt x="69805" y="44450"/>
                </a:lnTo>
                <a:lnTo>
                  <a:pt x="68148" y="45719"/>
                </a:lnTo>
                <a:lnTo>
                  <a:pt x="67278" y="45719"/>
                </a:lnTo>
                <a:lnTo>
                  <a:pt x="65678" y="46989"/>
                </a:lnTo>
                <a:lnTo>
                  <a:pt x="64827" y="46989"/>
                </a:lnTo>
                <a:lnTo>
                  <a:pt x="61741" y="49530"/>
                </a:lnTo>
                <a:lnTo>
                  <a:pt x="62464" y="49530"/>
                </a:lnTo>
                <a:lnTo>
                  <a:pt x="60972" y="50800"/>
                </a:lnTo>
                <a:lnTo>
                  <a:pt x="60178" y="50800"/>
                </a:lnTo>
                <a:lnTo>
                  <a:pt x="57321" y="53339"/>
                </a:lnTo>
                <a:lnTo>
                  <a:pt x="57994" y="53339"/>
                </a:lnTo>
                <a:lnTo>
                  <a:pt x="56622" y="54610"/>
                </a:lnTo>
                <a:lnTo>
                  <a:pt x="55886" y="54610"/>
                </a:lnTo>
                <a:lnTo>
                  <a:pt x="53270" y="57150"/>
                </a:lnTo>
                <a:lnTo>
                  <a:pt x="53879" y="57150"/>
                </a:lnTo>
                <a:lnTo>
                  <a:pt x="52641" y="58419"/>
                </a:lnTo>
                <a:lnTo>
                  <a:pt x="51974" y="58419"/>
                </a:lnTo>
                <a:lnTo>
                  <a:pt x="50416" y="60960"/>
                </a:lnTo>
                <a:lnTo>
                  <a:pt x="50184" y="60960"/>
                </a:lnTo>
                <a:lnTo>
                  <a:pt x="48710" y="63500"/>
                </a:lnTo>
                <a:lnTo>
                  <a:pt x="48494" y="63500"/>
                </a:lnTo>
                <a:lnTo>
                  <a:pt x="47123" y="66039"/>
                </a:lnTo>
                <a:lnTo>
                  <a:pt x="46907" y="66039"/>
                </a:lnTo>
                <a:lnTo>
                  <a:pt x="45645" y="68580"/>
                </a:lnTo>
                <a:lnTo>
                  <a:pt x="45446" y="68580"/>
                </a:lnTo>
                <a:lnTo>
                  <a:pt x="44287" y="71119"/>
                </a:lnTo>
                <a:lnTo>
                  <a:pt x="44113" y="71119"/>
                </a:lnTo>
                <a:lnTo>
                  <a:pt x="43055" y="73660"/>
                </a:lnTo>
                <a:lnTo>
                  <a:pt x="42894" y="73660"/>
                </a:lnTo>
                <a:lnTo>
                  <a:pt x="41945" y="76200"/>
                </a:lnTo>
                <a:lnTo>
                  <a:pt x="41802" y="76200"/>
                </a:lnTo>
                <a:lnTo>
                  <a:pt x="40972" y="78739"/>
                </a:lnTo>
                <a:lnTo>
                  <a:pt x="40836" y="78739"/>
                </a:lnTo>
                <a:lnTo>
                  <a:pt x="39770" y="82550"/>
                </a:lnTo>
                <a:lnTo>
                  <a:pt x="40011" y="82550"/>
                </a:lnTo>
                <a:lnTo>
                  <a:pt x="39418" y="85089"/>
                </a:lnTo>
                <a:lnTo>
                  <a:pt x="38855" y="87630"/>
                </a:lnTo>
                <a:lnTo>
                  <a:pt x="38436" y="90169"/>
                </a:lnTo>
                <a:lnTo>
                  <a:pt x="38207" y="92710"/>
                </a:lnTo>
                <a:lnTo>
                  <a:pt x="38106" y="93980"/>
                </a:lnTo>
                <a:lnTo>
                  <a:pt x="38072" y="95250"/>
                </a:lnTo>
                <a:lnTo>
                  <a:pt x="38038" y="414019"/>
                </a:lnTo>
                <a:lnTo>
                  <a:pt x="38055" y="416560"/>
                </a:lnTo>
                <a:lnTo>
                  <a:pt x="38360" y="420369"/>
                </a:lnTo>
                <a:lnTo>
                  <a:pt x="38766" y="422910"/>
                </a:lnTo>
                <a:lnTo>
                  <a:pt x="39312" y="425450"/>
                </a:lnTo>
                <a:lnTo>
                  <a:pt x="39122" y="425450"/>
                </a:lnTo>
                <a:lnTo>
                  <a:pt x="40011" y="429260"/>
                </a:lnTo>
                <a:lnTo>
                  <a:pt x="40836" y="431800"/>
                </a:lnTo>
                <a:lnTo>
                  <a:pt x="40972" y="431800"/>
                </a:lnTo>
                <a:lnTo>
                  <a:pt x="41802" y="434339"/>
                </a:lnTo>
                <a:lnTo>
                  <a:pt x="41945" y="434339"/>
                </a:lnTo>
                <a:lnTo>
                  <a:pt x="42894" y="436880"/>
                </a:lnTo>
                <a:lnTo>
                  <a:pt x="42525" y="436880"/>
                </a:lnTo>
                <a:lnTo>
                  <a:pt x="44113" y="439419"/>
                </a:lnTo>
                <a:lnTo>
                  <a:pt x="43707" y="439419"/>
                </a:lnTo>
                <a:lnTo>
                  <a:pt x="45446" y="441960"/>
                </a:lnTo>
                <a:lnTo>
                  <a:pt x="45015" y="441960"/>
                </a:lnTo>
                <a:lnTo>
                  <a:pt x="46907" y="444500"/>
                </a:lnTo>
                <a:lnTo>
                  <a:pt x="46437" y="444500"/>
                </a:lnTo>
                <a:lnTo>
                  <a:pt x="48494" y="447039"/>
                </a:lnTo>
                <a:lnTo>
                  <a:pt x="47974" y="447039"/>
                </a:lnTo>
                <a:lnTo>
                  <a:pt x="50184" y="449580"/>
                </a:lnTo>
                <a:lnTo>
                  <a:pt x="49637" y="449580"/>
                </a:lnTo>
                <a:lnTo>
                  <a:pt x="51974" y="452119"/>
                </a:lnTo>
                <a:lnTo>
                  <a:pt x="52228" y="452119"/>
                </a:lnTo>
                <a:lnTo>
                  <a:pt x="53879" y="454660"/>
                </a:lnTo>
                <a:lnTo>
                  <a:pt x="54578" y="454660"/>
                </a:lnTo>
                <a:lnTo>
                  <a:pt x="55886" y="455930"/>
                </a:lnTo>
                <a:lnTo>
                  <a:pt x="55251" y="455930"/>
                </a:lnTo>
                <a:lnTo>
                  <a:pt x="57994" y="458469"/>
                </a:lnTo>
                <a:lnTo>
                  <a:pt x="58750" y="458469"/>
                </a:lnTo>
                <a:lnTo>
                  <a:pt x="60178" y="459739"/>
                </a:lnTo>
                <a:lnTo>
                  <a:pt x="59480" y="459739"/>
                </a:lnTo>
                <a:lnTo>
                  <a:pt x="62464" y="462280"/>
                </a:lnTo>
                <a:lnTo>
                  <a:pt x="63284" y="462280"/>
                </a:lnTo>
                <a:lnTo>
                  <a:pt x="64827" y="463550"/>
                </a:lnTo>
                <a:lnTo>
                  <a:pt x="64077" y="463550"/>
                </a:lnTo>
                <a:lnTo>
                  <a:pt x="67278" y="464819"/>
                </a:lnTo>
                <a:lnTo>
                  <a:pt x="66490" y="464819"/>
                </a:lnTo>
                <a:lnTo>
                  <a:pt x="69805" y="466089"/>
                </a:lnTo>
                <a:lnTo>
                  <a:pt x="68992" y="466089"/>
                </a:lnTo>
                <a:lnTo>
                  <a:pt x="72396" y="467360"/>
                </a:lnTo>
                <a:lnTo>
                  <a:pt x="71558" y="467360"/>
                </a:lnTo>
                <a:lnTo>
                  <a:pt x="75063" y="468630"/>
                </a:lnTo>
                <a:lnTo>
                  <a:pt x="74199" y="468630"/>
                </a:lnTo>
                <a:lnTo>
                  <a:pt x="77793" y="469900"/>
                </a:lnTo>
                <a:lnTo>
                  <a:pt x="76904" y="469900"/>
                </a:lnTo>
                <a:lnTo>
                  <a:pt x="80575" y="471169"/>
                </a:lnTo>
                <a:lnTo>
                  <a:pt x="82505" y="471169"/>
                </a:lnTo>
                <a:lnTo>
                  <a:pt x="86328" y="472439"/>
                </a:lnTo>
                <a:lnTo>
                  <a:pt x="88334" y="472439"/>
                </a:lnTo>
                <a:lnTo>
                  <a:pt x="92284" y="473710"/>
                </a:lnTo>
                <a:lnTo>
                  <a:pt x="3111133" y="473710"/>
                </a:lnTo>
                <a:lnTo>
                  <a:pt x="3109194" y="476250"/>
                </a:lnTo>
                <a:lnTo>
                  <a:pt x="3106121" y="478789"/>
                </a:lnTo>
                <a:lnTo>
                  <a:pt x="3102870" y="482600"/>
                </a:lnTo>
                <a:lnTo>
                  <a:pt x="3099479" y="486410"/>
                </a:lnTo>
                <a:lnTo>
                  <a:pt x="3095923" y="488950"/>
                </a:lnTo>
                <a:lnTo>
                  <a:pt x="3092215" y="491489"/>
                </a:lnTo>
                <a:lnTo>
                  <a:pt x="3088379" y="495300"/>
                </a:lnTo>
                <a:lnTo>
                  <a:pt x="3084391" y="497839"/>
                </a:lnTo>
                <a:lnTo>
                  <a:pt x="3080289" y="499110"/>
                </a:lnTo>
                <a:lnTo>
                  <a:pt x="3076060" y="501650"/>
                </a:lnTo>
                <a:lnTo>
                  <a:pt x="3071704" y="504189"/>
                </a:lnTo>
                <a:lnTo>
                  <a:pt x="3062687" y="506730"/>
                </a:lnTo>
                <a:lnTo>
                  <a:pt x="3048438" y="510539"/>
                </a:lnTo>
                <a:close/>
              </a:path>
              <a:path w="3131820" h="511810">
                <a:moveTo>
                  <a:pt x="85388" y="39369"/>
                </a:moveTo>
                <a:lnTo>
                  <a:pt x="86328" y="38100"/>
                </a:lnTo>
                <a:lnTo>
                  <a:pt x="89287" y="38100"/>
                </a:lnTo>
                <a:lnTo>
                  <a:pt x="85388" y="39369"/>
                </a:lnTo>
                <a:close/>
              </a:path>
              <a:path w="3131820" h="511810">
                <a:moveTo>
                  <a:pt x="3046114" y="39369"/>
                </a:moveTo>
                <a:lnTo>
                  <a:pt x="3042215" y="38100"/>
                </a:lnTo>
                <a:lnTo>
                  <a:pt x="3045174" y="38100"/>
                </a:lnTo>
                <a:lnTo>
                  <a:pt x="3046114" y="39369"/>
                </a:lnTo>
                <a:close/>
              </a:path>
              <a:path w="3131820" h="511810">
                <a:moveTo>
                  <a:pt x="3065011" y="46989"/>
                </a:moveTo>
                <a:lnTo>
                  <a:pt x="3061696" y="44450"/>
                </a:lnTo>
                <a:lnTo>
                  <a:pt x="3062509" y="44450"/>
                </a:lnTo>
                <a:lnTo>
                  <a:pt x="3059106" y="43180"/>
                </a:lnTo>
                <a:lnTo>
                  <a:pt x="3059944" y="43180"/>
                </a:lnTo>
                <a:lnTo>
                  <a:pt x="3056439" y="41910"/>
                </a:lnTo>
                <a:lnTo>
                  <a:pt x="3057302" y="41910"/>
                </a:lnTo>
                <a:lnTo>
                  <a:pt x="3053708" y="40639"/>
                </a:lnTo>
                <a:lnTo>
                  <a:pt x="3051829" y="40639"/>
                </a:lnTo>
                <a:lnTo>
                  <a:pt x="3048069" y="39369"/>
                </a:lnTo>
                <a:lnTo>
                  <a:pt x="3048996" y="39369"/>
                </a:lnTo>
                <a:lnTo>
                  <a:pt x="3045174" y="38100"/>
                </a:lnTo>
                <a:lnTo>
                  <a:pt x="3111133" y="38100"/>
                </a:lnTo>
                <a:lnTo>
                  <a:pt x="3112103" y="39369"/>
                </a:lnTo>
                <a:lnTo>
                  <a:pt x="3114833" y="43180"/>
                </a:lnTo>
                <a:lnTo>
                  <a:pt x="3116535" y="45719"/>
                </a:lnTo>
                <a:lnTo>
                  <a:pt x="3064224" y="45719"/>
                </a:lnTo>
                <a:lnTo>
                  <a:pt x="3065011" y="46989"/>
                </a:lnTo>
                <a:close/>
              </a:path>
              <a:path w="3131820" h="511810">
                <a:moveTo>
                  <a:pt x="66490" y="46989"/>
                </a:moveTo>
                <a:lnTo>
                  <a:pt x="67278" y="45719"/>
                </a:lnTo>
                <a:lnTo>
                  <a:pt x="68148" y="45719"/>
                </a:lnTo>
                <a:lnTo>
                  <a:pt x="66490" y="46989"/>
                </a:lnTo>
                <a:close/>
              </a:path>
              <a:path w="3131820" h="511810">
                <a:moveTo>
                  <a:pt x="3067424" y="48260"/>
                </a:moveTo>
                <a:lnTo>
                  <a:pt x="3064224" y="45719"/>
                </a:lnTo>
                <a:lnTo>
                  <a:pt x="3116535" y="45719"/>
                </a:lnTo>
                <a:lnTo>
                  <a:pt x="3117386" y="46989"/>
                </a:lnTo>
                <a:lnTo>
                  <a:pt x="3066662" y="46989"/>
                </a:lnTo>
                <a:lnTo>
                  <a:pt x="3067424" y="48260"/>
                </a:lnTo>
                <a:close/>
              </a:path>
              <a:path w="3131820" h="511810">
                <a:moveTo>
                  <a:pt x="64077" y="48260"/>
                </a:moveTo>
                <a:lnTo>
                  <a:pt x="64827" y="46989"/>
                </a:lnTo>
                <a:lnTo>
                  <a:pt x="65678" y="46989"/>
                </a:lnTo>
                <a:lnTo>
                  <a:pt x="64077" y="48260"/>
                </a:lnTo>
                <a:close/>
              </a:path>
              <a:path w="3131820" h="511810">
                <a:moveTo>
                  <a:pt x="3072022" y="52069"/>
                </a:moveTo>
                <a:lnTo>
                  <a:pt x="3069037" y="49530"/>
                </a:lnTo>
                <a:lnTo>
                  <a:pt x="3069761" y="49530"/>
                </a:lnTo>
                <a:lnTo>
                  <a:pt x="3066662" y="46989"/>
                </a:lnTo>
                <a:lnTo>
                  <a:pt x="3117386" y="46989"/>
                </a:lnTo>
                <a:lnTo>
                  <a:pt x="3119748" y="50800"/>
                </a:lnTo>
                <a:lnTo>
                  <a:pt x="3071323" y="50800"/>
                </a:lnTo>
                <a:lnTo>
                  <a:pt x="3072022" y="52069"/>
                </a:lnTo>
                <a:close/>
              </a:path>
              <a:path w="3131820" h="511810">
                <a:moveTo>
                  <a:pt x="59480" y="52069"/>
                </a:moveTo>
                <a:lnTo>
                  <a:pt x="60178" y="50800"/>
                </a:lnTo>
                <a:lnTo>
                  <a:pt x="60972" y="50800"/>
                </a:lnTo>
                <a:lnTo>
                  <a:pt x="59480" y="52069"/>
                </a:lnTo>
                <a:close/>
              </a:path>
              <a:path w="3131820" h="511810">
                <a:moveTo>
                  <a:pt x="3076251" y="55880"/>
                </a:moveTo>
                <a:lnTo>
                  <a:pt x="3073507" y="53339"/>
                </a:lnTo>
                <a:lnTo>
                  <a:pt x="3074181" y="53339"/>
                </a:lnTo>
                <a:lnTo>
                  <a:pt x="3071323" y="50800"/>
                </a:lnTo>
                <a:lnTo>
                  <a:pt x="3119748" y="50800"/>
                </a:lnTo>
                <a:lnTo>
                  <a:pt x="3121920" y="54610"/>
                </a:lnTo>
                <a:lnTo>
                  <a:pt x="3075616" y="54610"/>
                </a:lnTo>
                <a:lnTo>
                  <a:pt x="3076251" y="55880"/>
                </a:lnTo>
                <a:close/>
              </a:path>
              <a:path w="3131820" h="511810">
                <a:moveTo>
                  <a:pt x="55251" y="55880"/>
                </a:moveTo>
                <a:lnTo>
                  <a:pt x="55886" y="54610"/>
                </a:lnTo>
                <a:lnTo>
                  <a:pt x="56622" y="54610"/>
                </a:lnTo>
                <a:lnTo>
                  <a:pt x="55251" y="55880"/>
                </a:lnTo>
                <a:close/>
              </a:path>
              <a:path w="3131820" h="511810">
                <a:moveTo>
                  <a:pt x="3080099" y="59689"/>
                </a:moveTo>
                <a:lnTo>
                  <a:pt x="3077622" y="57150"/>
                </a:lnTo>
                <a:lnTo>
                  <a:pt x="3078232" y="57150"/>
                </a:lnTo>
                <a:lnTo>
                  <a:pt x="3075616" y="54610"/>
                </a:lnTo>
                <a:lnTo>
                  <a:pt x="3121920" y="54610"/>
                </a:lnTo>
                <a:lnTo>
                  <a:pt x="3123396" y="58419"/>
                </a:lnTo>
                <a:lnTo>
                  <a:pt x="3079527" y="58419"/>
                </a:lnTo>
                <a:lnTo>
                  <a:pt x="3080099" y="59689"/>
                </a:lnTo>
                <a:close/>
              </a:path>
              <a:path w="3131820" h="511810">
                <a:moveTo>
                  <a:pt x="51403" y="59689"/>
                </a:moveTo>
                <a:lnTo>
                  <a:pt x="51974" y="58419"/>
                </a:lnTo>
                <a:lnTo>
                  <a:pt x="52641" y="58419"/>
                </a:lnTo>
                <a:lnTo>
                  <a:pt x="51403" y="59689"/>
                </a:lnTo>
                <a:close/>
              </a:path>
              <a:path w="3131820" h="511810">
                <a:moveTo>
                  <a:pt x="3081864" y="62230"/>
                </a:moveTo>
                <a:lnTo>
                  <a:pt x="3079527" y="58419"/>
                </a:lnTo>
                <a:lnTo>
                  <a:pt x="3123396" y="58419"/>
                </a:lnTo>
                <a:lnTo>
                  <a:pt x="3123888" y="59689"/>
                </a:lnTo>
                <a:lnTo>
                  <a:pt x="3124473" y="60960"/>
                </a:lnTo>
                <a:lnTo>
                  <a:pt x="3081318" y="60960"/>
                </a:lnTo>
                <a:lnTo>
                  <a:pt x="3081864" y="62230"/>
                </a:lnTo>
                <a:close/>
              </a:path>
              <a:path w="3131820" h="511810">
                <a:moveTo>
                  <a:pt x="49637" y="62230"/>
                </a:moveTo>
                <a:lnTo>
                  <a:pt x="50184" y="60960"/>
                </a:lnTo>
                <a:lnTo>
                  <a:pt x="50416" y="60960"/>
                </a:lnTo>
                <a:lnTo>
                  <a:pt x="49637" y="62230"/>
                </a:lnTo>
                <a:close/>
              </a:path>
              <a:path w="3131820" h="511810">
                <a:moveTo>
                  <a:pt x="3083528" y="64769"/>
                </a:moveTo>
                <a:lnTo>
                  <a:pt x="3081318" y="60960"/>
                </a:lnTo>
                <a:lnTo>
                  <a:pt x="3124473" y="60960"/>
                </a:lnTo>
                <a:lnTo>
                  <a:pt x="3125641" y="63500"/>
                </a:lnTo>
                <a:lnTo>
                  <a:pt x="3083007" y="63500"/>
                </a:lnTo>
                <a:lnTo>
                  <a:pt x="3083528" y="64769"/>
                </a:lnTo>
                <a:close/>
              </a:path>
              <a:path w="3131820" h="511810">
                <a:moveTo>
                  <a:pt x="47974" y="64769"/>
                </a:moveTo>
                <a:lnTo>
                  <a:pt x="48494" y="63500"/>
                </a:lnTo>
                <a:lnTo>
                  <a:pt x="48710" y="63500"/>
                </a:lnTo>
                <a:lnTo>
                  <a:pt x="47974" y="64769"/>
                </a:lnTo>
                <a:close/>
              </a:path>
              <a:path w="3131820" h="511810">
                <a:moveTo>
                  <a:pt x="3085064" y="67310"/>
                </a:moveTo>
                <a:lnTo>
                  <a:pt x="3083007" y="63500"/>
                </a:lnTo>
                <a:lnTo>
                  <a:pt x="3125641" y="63500"/>
                </a:lnTo>
                <a:lnTo>
                  <a:pt x="3126416" y="66039"/>
                </a:lnTo>
                <a:lnTo>
                  <a:pt x="3084595" y="66039"/>
                </a:lnTo>
                <a:lnTo>
                  <a:pt x="3085064" y="67310"/>
                </a:lnTo>
                <a:close/>
              </a:path>
              <a:path w="3131820" h="511810">
                <a:moveTo>
                  <a:pt x="46437" y="67310"/>
                </a:moveTo>
                <a:lnTo>
                  <a:pt x="46907" y="66039"/>
                </a:lnTo>
                <a:lnTo>
                  <a:pt x="47123" y="66039"/>
                </a:lnTo>
                <a:lnTo>
                  <a:pt x="46437" y="67310"/>
                </a:lnTo>
                <a:close/>
              </a:path>
              <a:path w="3131820" h="511810">
                <a:moveTo>
                  <a:pt x="3086487" y="69850"/>
                </a:moveTo>
                <a:lnTo>
                  <a:pt x="3084595" y="66039"/>
                </a:lnTo>
                <a:lnTo>
                  <a:pt x="3126416" y="66039"/>
                </a:lnTo>
                <a:lnTo>
                  <a:pt x="3127190" y="68580"/>
                </a:lnTo>
                <a:lnTo>
                  <a:pt x="3086055" y="68580"/>
                </a:lnTo>
                <a:lnTo>
                  <a:pt x="3086487" y="69850"/>
                </a:lnTo>
                <a:close/>
              </a:path>
              <a:path w="3131820" h="511810">
                <a:moveTo>
                  <a:pt x="45015" y="69850"/>
                </a:moveTo>
                <a:lnTo>
                  <a:pt x="45446" y="68580"/>
                </a:lnTo>
                <a:lnTo>
                  <a:pt x="45645" y="68580"/>
                </a:lnTo>
                <a:lnTo>
                  <a:pt x="45015" y="69850"/>
                </a:lnTo>
                <a:close/>
              </a:path>
              <a:path w="3131820" h="511810">
                <a:moveTo>
                  <a:pt x="3087795" y="72389"/>
                </a:moveTo>
                <a:lnTo>
                  <a:pt x="3086055" y="68580"/>
                </a:lnTo>
                <a:lnTo>
                  <a:pt x="3127190" y="68580"/>
                </a:lnTo>
                <a:lnTo>
                  <a:pt x="3128071" y="71119"/>
                </a:lnTo>
                <a:lnTo>
                  <a:pt x="3087389" y="71119"/>
                </a:lnTo>
                <a:lnTo>
                  <a:pt x="3087795" y="72389"/>
                </a:lnTo>
                <a:close/>
              </a:path>
              <a:path w="3131820" h="511810">
                <a:moveTo>
                  <a:pt x="43707" y="72389"/>
                </a:moveTo>
                <a:lnTo>
                  <a:pt x="44113" y="71119"/>
                </a:lnTo>
                <a:lnTo>
                  <a:pt x="44287" y="71119"/>
                </a:lnTo>
                <a:lnTo>
                  <a:pt x="43707" y="72389"/>
                </a:lnTo>
                <a:close/>
              </a:path>
              <a:path w="3131820" h="511810">
                <a:moveTo>
                  <a:pt x="3088976" y="74930"/>
                </a:moveTo>
                <a:lnTo>
                  <a:pt x="3087389" y="71119"/>
                </a:lnTo>
                <a:lnTo>
                  <a:pt x="3128071" y="71119"/>
                </a:lnTo>
                <a:lnTo>
                  <a:pt x="3128511" y="72389"/>
                </a:lnTo>
                <a:lnTo>
                  <a:pt x="3128784" y="73660"/>
                </a:lnTo>
                <a:lnTo>
                  <a:pt x="3088608" y="73660"/>
                </a:lnTo>
                <a:lnTo>
                  <a:pt x="3088976" y="74930"/>
                </a:lnTo>
                <a:close/>
              </a:path>
              <a:path w="3131820" h="511810">
                <a:moveTo>
                  <a:pt x="42525" y="74930"/>
                </a:moveTo>
                <a:lnTo>
                  <a:pt x="42894" y="73660"/>
                </a:lnTo>
                <a:lnTo>
                  <a:pt x="43055" y="73660"/>
                </a:lnTo>
                <a:lnTo>
                  <a:pt x="42525" y="74930"/>
                </a:lnTo>
                <a:close/>
              </a:path>
              <a:path w="3131820" h="511810">
                <a:moveTo>
                  <a:pt x="3090030" y="77469"/>
                </a:moveTo>
                <a:lnTo>
                  <a:pt x="3088608" y="73660"/>
                </a:lnTo>
                <a:lnTo>
                  <a:pt x="3128784" y="73660"/>
                </a:lnTo>
                <a:lnTo>
                  <a:pt x="3129330" y="76200"/>
                </a:lnTo>
                <a:lnTo>
                  <a:pt x="3089700" y="76200"/>
                </a:lnTo>
                <a:lnTo>
                  <a:pt x="3090030" y="77469"/>
                </a:lnTo>
                <a:close/>
              </a:path>
              <a:path w="3131820" h="511810">
                <a:moveTo>
                  <a:pt x="41471" y="77469"/>
                </a:moveTo>
                <a:lnTo>
                  <a:pt x="41802" y="76200"/>
                </a:lnTo>
                <a:lnTo>
                  <a:pt x="41945" y="76200"/>
                </a:lnTo>
                <a:lnTo>
                  <a:pt x="41471" y="77469"/>
                </a:lnTo>
                <a:close/>
              </a:path>
              <a:path w="3131820" h="511810">
                <a:moveTo>
                  <a:pt x="3090945" y="80010"/>
                </a:moveTo>
                <a:lnTo>
                  <a:pt x="3089700" y="76200"/>
                </a:lnTo>
                <a:lnTo>
                  <a:pt x="3129330" y="76200"/>
                </a:lnTo>
                <a:lnTo>
                  <a:pt x="3129603" y="77469"/>
                </a:lnTo>
                <a:lnTo>
                  <a:pt x="3129819" y="78739"/>
                </a:lnTo>
                <a:lnTo>
                  <a:pt x="3090665" y="78739"/>
                </a:lnTo>
                <a:lnTo>
                  <a:pt x="3090945" y="80010"/>
                </a:lnTo>
                <a:close/>
              </a:path>
              <a:path w="3131820" h="511810">
                <a:moveTo>
                  <a:pt x="40557" y="80010"/>
                </a:moveTo>
                <a:lnTo>
                  <a:pt x="40836" y="78739"/>
                </a:lnTo>
                <a:lnTo>
                  <a:pt x="40972" y="78739"/>
                </a:lnTo>
                <a:lnTo>
                  <a:pt x="40557" y="80010"/>
                </a:lnTo>
                <a:close/>
              </a:path>
              <a:path w="3131820" h="511810">
                <a:moveTo>
                  <a:pt x="3131375" y="91439"/>
                </a:moveTo>
                <a:lnTo>
                  <a:pt x="3093231" y="91439"/>
                </a:lnTo>
                <a:lnTo>
                  <a:pt x="3093142" y="90169"/>
                </a:lnTo>
                <a:lnTo>
                  <a:pt x="3092735" y="87630"/>
                </a:lnTo>
                <a:lnTo>
                  <a:pt x="3092176" y="85089"/>
                </a:lnTo>
                <a:lnTo>
                  <a:pt x="3091491" y="82550"/>
                </a:lnTo>
                <a:lnTo>
                  <a:pt x="3091732" y="82550"/>
                </a:lnTo>
                <a:lnTo>
                  <a:pt x="3090665" y="78739"/>
                </a:lnTo>
                <a:lnTo>
                  <a:pt x="3129819" y="78739"/>
                </a:lnTo>
                <a:lnTo>
                  <a:pt x="3130467" y="82550"/>
                </a:lnTo>
                <a:lnTo>
                  <a:pt x="3131089" y="87630"/>
                </a:lnTo>
                <a:lnTo>
                  <a:pt x="3131375" y="91439"/>
                </a:lnTo>
                <a:close/>
              </a:path>
              <a:path w="3131820" h="511810">
                <a:moveTo>
                  <a:pt x="39122" y="86360"/>
                </a:moveTo>
                <a:lnTo>
                  <a:pt x="39312" y="85089"/>
                </a:lnTo>
                <a:lnTo>
                  <a:pt x="39122" y="86360"/>
                </a:lnTo>
                <a:close/>
              </a:path>
              <a:path w="3131820" h="511810">
                <a:moveTo>
                  <a:pt x="3092380" y="86360"/>
                </a:moveTo>
                <a:lnTo>
                  <a:pt x="3092083" y="85089"/>
                </a:lnTo>
                <a:lnTo>
                  <a:pt x="3092380" y="86360"/>
                </a:lnTo>
                <a:close/>
              </a:path>
              <a:path w="3131820" h="511810">
                <a:moveTo>
                  <a:pt x="38627" y="88900"/>
                </a:moveTo>
                <a:lnTo>
                  <a:pt x="38766" y="87630"/>
                </a:lnTo>
                <a:lnTo>
                  <a:pt x="38627" y="88900"/>
                </a:lnTo>
                <a:close/>
              </a:path>
              <a:path w="3131820" h="511810">
                <a:moveTo>
                  <a:pt x="3092875" y="88900"/>
                </a:moveTo>
                <a:lnTo>
                  <a:pt x="3092642" y="87630"/>
                </a:lnTo>
                <a:lnTo>
                  <a:pt x="3092875" y="88900"/>
                </a:lnTo>
                <a:close/>
              </a:path>
              <a:path w="3131820" h="511810">
                <a:moveTo>
                  <a:pt x="38295" y="91258"/>
                </a:moveTo>
                <a:lnTo>
                  <a:pt x="38360" y="90169"/>
                </a:lnTo>
                <a:lnTo>
                  <a:pt x="38295" y="91258"/>
                </a:lnTo>
                <a:close/>
              </a:path>
              <a:path w="3131820" h="511810">
                <a:moveTo>
                  <a:pt x="3093207" y="91258"/>
                </a:moveTo>
                <a:lnTo>
                  <a:pt x="3093065" y="90169"/>
                </a:lnTo>
                <a:lnTo>
                  <a:pt x="3093207" y="91258"/>
                </a:lnTo>
                <a:close/>
              </a:path>
              <a:path w="3131820" h="511810">
                <a:moveTo>
                  <a:pt x="38284" y="91439"/>
                </a:moveTo>
                <a:lnTo>
                  <a:pt x="38295" y="91258"/>
                </a:lnTo>
                <a:lnTo>
                  <a:pt x="38284" y="91439"/>
                </a:lnTo>
                <a:close/>
              </a:path>
              <a:path w="3131820" h="511810">
                <a:moveTo>
                  <a:pt x="3131527" y="95250"/>
                </a:moveTo>
                <a:lnTo>
                  <a:pt x="3093446" y="95250"/>
                </a:lnTo>
                <a:lnTo>
                  <a:pt x="3093396" y="93980"/>
                </a:lnTo>
                <a:lnTo>
                  <a:pt x="3093294" y="92710"/>
                </a:lnTo>
                <a:lnTo>
                  <a:pt x="3093207" y="91258"/>
                </a:lnTo>
                <a:lnTo>
                  <a:pt x="3093231" y="91439"/>
                </a:lnTo>
                <a:lnTo>
                  <a:pt x="3131375" y="91439"/>
                </a:lnTo>
                <a:lnTo>
                  <a:pt x="3131499" y="93980"/>
                </a:lnTo>
                <a:lnTo>
                  <a:pt x="3131527" y="95250"/>
                </a:lnTo>
                <a:close/>
              </a:path>
              <a:path w="3131820" h="511810">
                <a:moveTo>
                  <a:pt x="38086" y="94741"/>
                </a:moveTo>
                <a:lnTo>
                  <a:pt x="38106" y="93980"/>
                </a:lnTo>
                <a:lnTo>
                  <a:pt x="38086" y="94741"/>
                </a:lnTo>
                <a:close/>
              </a:path>
              <a:path w="3131820" h="511810">
                <a:moveTo>
                  <a:pt x="3093416" y="94741"/>
                </a:moveTo>
                <a:lnTo>
                  <a:pt x="3093370" y="93980"/>
                </a:lnTo>
                <a:lnTo>
                  <a:pt x="3093416" y="94741"/>
                </a:lnTo>
                <a:close/>
              </a:path>
              <a:path w="3131820" h="511810">
                <a:moveTo>
                  <a:pt x="38072" y="95250"/>
                </a:moveTo>
                <a:lnTo>
                  <a:pt x="38086" y="94741"/>
                </a:lnTo>
                <a:lnTo>
                  <a:pt x="38072" y="95250"/>
                </a:lnTo>
                <a:close/>
              </a:path>
              <a:path w="3131820" h="511810">
                <a:moveTo>
                  <a:pt x="3131585" y="414019"/>
                </a:moveTo>
                <a:lnTo>
                  <a:pt x="3093485" y="414019"/>
                </a:lnTo>
                <a:lnTo>
                  <a:pt x="3093485" y="97789"/>
                </a:lnTo>
                <a:lnTo>
                  <a:pt x="3093416" y="94741"/>
                </a:lnTo>
                <a:lnTo>
                  <a:pt x="3093446" y="95250"/>
                </a:lnTo>
                <a:lnTo>
                  <a:pt x="3131527" y="95250"/>
                </a:lnTo>
                <a:lnTo>
                  <a:pt x="3131585" y="414019"/>
                </a:lnTo>
                <a:close/>
              </a:path>
              <a:path w="3131820" h="511810">
                <a:moveTo>
                  <a:pt x="38038" y="414019"/>
                </a:moveTo>
                <a:lnTo>
                  <a:pt x="38004" y="412750"/>
                </a:lnTo>
                <a:lnTo>
                  <a:pt x="38038" y="414019"/>
                </a:lnTo>
                <a:close/>
              </a:path>
              <a:path w="3131820" h="511810">
                <a:moveTo>
                  <a:pt x="3131343" y="420369"/>
                </a:moveTo>
                <a:lnTo>
                  <a:pt x="3093142" y="420369"/>
                </a:lnTo>
                <a:lnTo>
                  <a:pt x="3093446" y="416560"/>
                </a:lnTo>
                <a:lnTo>
                  <a:pt x="3093485" y="413226"/>
                </a:lnTo>
                <a:lnTo>
                  <a:pt x="3093485" y="414019"/>
                </a:lnTo>
                <a:lnTo>
                  <a:pt x="3131585" y="414019"/>
                </a:lnTo>
                <a:lnTo>
                  <a:pt x="3131470" y="419100"/>
                </a:lnTo>
                <a:lnTo>
                  <a:pt x="3131343" y="420369"/>
                </a:lnTo>
                <a:close/>
              </a:path>
              <a:path w="3131820" h="511810">
                <a:moveTo>
                  <a:pt x="38436" y="420369"/>
                </a:moveTo>
                <a:lnTo>
                  <a:pt x="38271" y="419100"/>
                </a:lnTo>
                <a:lnTo>
                  <a:pt x="38436" y="420369"/>
                </a:lnTo>
                <a:close/>
              </a:path>
              <a:path w="3131820" h="511810">
                <a:moveTo>
                  <a:pt x="3131089" y="422910"/>
                </a:moveTo>
                <a:lnTo>
                  <a:pt x="3092735" y="422910"/>
                </a:lnTo>
                <a:lnTo>
                  <a:pt x="3093231" y="419100"/>
                </a:lnTo>
                <a:lnTo>
                  <a:pt x="3093142" y="420369"/>
                </a:lnTo>
                <a:lnTo>
                  <a:pt x="3131343" y="420369"/>
                </a:lnTo>
                <a:lnTo>
                  <a:pt x="3131089" y="422910"/>
                </a:lnTo>
                <a:close/>
              </a:path>
              <a:path w="3131820" h="511810">
                <a:moveTo>
                  <a:pt x="38855" y="422910"/>
                </a:moveTo>
                <a:lnTo>
                  <a:pt x="38627" y="421639"/>
                </a:lnTo>
                <a:lnTo>
                  <a:pt x="38855" y="422910"/>
                </a:lnTo>
                <a:close/>
              </a:path>
              <a:path w="3131820" h="511810">
                <a:moveTo>
                  <a:pt x="3130251" y="429260"/>
                </a:moveTo>
                <a:lnTo>
                  <a:pt x="3091491" y="429260"/>
                </a:lnTo>
                <a:lnTo>
                  <a:pt x="3092380" y="425450"/>
                </a:lnTo>
                <a:lnTo>
                  <a:pt x="3092176" y="425450"/>
                </a:lnTo>
                <a:lnTo>
                  <a:pt x="3092875" y="421639"/>
                </a:lnTo>
                <a:lnTo>
                  <a:pt x="3092735" y="422910"/>
                </a:lnTo>
                <a:lnTo>
                  <a:pt x="3131089" y="422910"/>
                </a:lnTo>
                <a:lnTo>
                  <a:pt x="3130467" y="427989"/>
                </a:lnTo>
                <a:lnTo>
                  <a:pt x="3130251" y="429260"/>
                </a:lnTo>
                <a:close/>
              </a:path>
              <a:path w="3131820" h="511810">
                <a:moveTo>
                  <a:pt x="40125" y="429260"/>
                </a:moveTo>
                <a:lnTo>
                  <a:pt x="39770" y="427989"/>
                </a:lnTo>
                <a:lnTo>
                  <a:pt x="40125" y="429260"/>
                </a:lnTo>
                <a:close/>
              </a:path>
              <a:path w="3131820" h="511810">
                <a:moveTo>
                  <a:pt x="3129819" y="431800"/>
                </a:moveTo>
                <a:lnTo>
                  <a:pt x="3090665" y="431800"/>
                </a:lnTo>
                <a:lnTo>
                  <a:pt x="3091732" y="427989"/>
                </a:lnTo>
                <a:lnTo>
                  <a:pt x="3091491" y="429260"/>
                </a:lnTo>
                <a:lnTo>
                  <a:pt x="3130251" y="429260"/>
                </a:lnTo>
                <a:lnTo>
                  <a:pt x="3129819" y="431800"/>
                </a:lnTo>
                <a:close/>
              </a:path>
              <a:path w="3131820" h="511810">
                <a:moveTo>
                  <a:pt x="40972" y="431800"/>
                </a:moveTo>
                <a:lnTo>
                  <a:pt x="40836" y="431800"/>
                </a:lnTo>
                <a:lnTo>
                  <a:pt x="40557" y="430530"/>
                </a:lnTo>
                <a:lnTo>
                  <a:pt x="40972" y="431800"/>
                </a:lnTo>
                <a:close/>
              </a:path>
              <a:path w="3131820" h="511810">
                <a:moveTo>
                  <a:pt x="3129330" y="434339"/>
                </a:moveTo>
                <a:lnTo>
                  <a:pt x="3089700" y="434339"/>
                </a:lnTo>
                <a:lnTo>
                  <a:pt x="3090945" y="430530"/>
                </a:lnTo>
                <a:lnTo>
                  <a:pt x="3090665" y="431800"/>
                </a:lnTo>
                <a:lnTo>
                  <a:pt x="3129819" y="431800"/>
                </a:lnTo>
                <a:lnTo>
                  <a:pt x="3129603" y="433069"/>
                </a:lnTo>
                <a:lnTo>
                  <a:pt x="3129330" y="434339"/>
                </a:lnTo>
                <a:close/>
              </a:path>
              <a:path w="3131820" h="511810">
                <a:moveTo>
                  <a:pt x="41945" y="434339"/>
                </a:moveTo>
                <a:lnTo>
                  <a:pt x="41802" y="434339"/>
                </a:lnTo>
                <a:lnTo>
                  <a:pt x="41471" y="433069"/>
                </a:lnTo>
                <a:lnTo>
                  <a:pt x="41945" y="434339"/>
                </a:lnTo>
                <a:close/>
              </a:path>
              <a:path w="3131820" h="511810">
                <a:moveTo>
                  <a:pt x="3123888" y="452119"/>
                </a:moveTo>
                <a:lnTo>
                  <a:pt x="3079527" y="452119"/>
                </a:lnTo>
                <a:lnTo>
                  <a:pt x="3081864" y="449580"/>
                </a:lnTo>
                <a:lnTo>
                  <a:pt x="3081318" y="449580"/>
                </a:lnTo>
                <a:lnTo>
                  <a:pt x="3083528" y="447039"/>
                </a:lnTo>
                <a:lnTo>
                  <a:pt x="3083007" y="447039"/>
                </a:lnTo>
                <a:lnTo>
                  <a:pt x="3085064" y="444500"/>
                </a:lnTo>
                <a:lnTo>
                  <a:pt x="3084595" y="444500"/>
                </a:lnTo>
                <a:lnTo>
                  <a:pt x="3086487" y="441960"/>
                </a:lnTo>
                <a:lnTo>
                  <a:pt x="3086055" y="441960"/>
                </a:lnTo>
                <a:lnTo>
                  <a:pt x="3087795" y="439419"/>
                </a:lnTo>
                <a:lnTo>
                  <a:pt x="3087389" y="439419"/>
                </a:lnTo>
                <a:lnTo>
                  <a:pt x="3088976" y="436880"/>
                </a:lnTo>
                <a:lnTo>
                  <a:pt x="3088608" y="436880"/>
                </a:lnTo>
                <a:lnTo>
                  <a:pt x="3090030" y="433069"/>
                </a:lnTo>
                <a:lnTo>
                  <a:pt x="3089700" y="434339"/>
                </a:lnTo>
                <a:lnTo>
                  <a:pt x="3129330" y="434339"/>
                </a:lnTo>
                <a:lnTo>
                  <a:pt x="3128511" y="438150"/>
                </a:lnTo>
                <a:lnTo>
                  <a:pt x="3127190" y="443230"/>
                </a:lnTo>
                <a:lnTo>
                  <a:pt x="3125641" y="447039"/>
                </a:lnTo>
                <a:lnTo>
                  <a:pt x="3123888" y="452119"/>
                </a:lnTo>
                <a:close/>
              </a:path>
              <a:path w="3131820" h="511810">
                <a:moveTo>
                  <a:pt x="52228" y="452119"/>
                </a:moveTo>
                <a:lnTo>
                  <a:pt x="51974" y="452119"/>
                </a:lnTo>
                <a:lnTo>
                  <a:pt x="51403" y="450850"/>
                </a:lnTo>
                <a:lnTo>
                  <a:pt x="52228" y="452119"/>
                </a:lnTo>
                <a:close/>
              </a:path>
              <a:path w="3131820" h="511810">
                <a:moveTo>
                  <a:pt x="3122576" y="454660"/>
                </a:moveTo>
                <a:lnTo>
                  <a:pt x="3077622" y="454660"/>
                </a:lnTo>
                <a:lnTo>
                  <a:pt x="3080099" y="450850"/>
                </a:lnTo>
                <a:lnTo>
                  <a:pt x="3079527" y="452119"/>
                </a:lnTo>
                <a:lnTo>
                  <a:pt x="3123888" y="452119"/>
                </a:lnTo>
                <a:lnTo>
                  <a:pt x="3122576" y="454660"/>
                </a:lnTo>
                <a:close/>
              </a:path>
              <a:path w="3131820" h="511810">
                <a:moveTo>
                  <a:pt x="54578" y="454660"/>
                </a:moveTo>
                <a:lnTo>
                  <a:pt x="53879" y="454660"/>
                </a:lnTo>
                <a:lnTo>
                  <a:pt x="53270" y="453389"/>
                </a:lnTo>
                <a:lnTo>
                  <a:pt x="54578" y="454660"/>
                </a:lnTo>
                <a:close/>
              </a:path>
              <a:path w="3131820" h="511810">
                <a:moveTo>
                  <a:pt x="3120472" y="458469"/>
                </a:moveTo>
                <a:lnTo>
                  <a:pt x="3073507" y="458469"/>
                </a:lnTo>
                <a:lnTo>
                  <a:pt x="3076251" y="455930"/>
                </a:lnTo>
                <a:lnTo>
                  <a:pt x="3075616" y="455930"/>
                </a:lnTo>
                <a:lnTo>
                  <a:pt x="3078232" y="453389"/>
                </a:lnTo>
                <a:lnTo>
                  <a:pt x="3077622" y="454660"/>
                </a:lnTo>
                <a:lnTo>
                  <a:pt x="3122576" y="454660"/>
                </a:lnTo>
                <a:lnTo>
                  <a:pt x="3121920" y="455930"/>
                </a:lnTo>
                <a:lnTo>
                  <a:pt x="3120472" y="458469"/>
                </a:lnTo>
                <a:close/>
              </a:path>
              <a:path w="3131820" h="511810">
                <a:moveTo>
                  <a:pt x="58750" y="458469"/>
                </a:moveTo>
                <a:lnTo>
                  <a:pt x="57994" y="458469"/>
                </a:lnTo>
                <a:lnTo>
                  <a:pt x="57321" y="457200"/>
                </a:lnTo>
                <a:lnTo>
                  <a:pt x="58750" y="458469"/>
                </a:lnTo>
                <a:close/>
              </a:path>
              <a:path w="3131820" h="511810">
                <a:moveTo>
                  <a:pt x="3118567" y="462280"/>
                </a:moveTo>
                <a:lnTo>
                  <a:pt x="3069037" y="462280"/>
                </a:lnTo>
                <a:lnTo>
                  <a:pt x="3072022" y="459739"/>
                </a:lnTo>
                <a:lnTo>
                  <a:pt x="3071323" y="459739"/>
                </a:lnTo>
                <a:lnTo>
                  <a:pt x="3074181" y="457200"/>
                </a:lnTo>
                <a:lnTo>
                  <a:pt x="3073507" y="458469"/>
                </a:lnTo>
                <a:lnTo>
                  <a:pt x="3120472" y="458469"/>
                </a:lnTo>
                <a:lnTo>
                  <a:pt x="3119748" y="459739"/>
                </a:lnTo>
                <a:lnTo>
                  <a:pt x="3118567" y="462280"/>
                </a:lnTo>
                <a:close/>
              </a:path>
              <a:path w="3131820" h="511810">
                <a:moveTo>
                  <a:pt x="63284" y="462280"/>
                </a:moveTo>
                <a:lnTo>
                  <a:pt x="62464" y="462280"/>
                </a:lnTo>
                <a:lnTo>
                  <a:pt x="61741" y="461010"/>
                </a:lnTo>
                <a:lnTo>
                  <a:pt x="63284" y="462280"/>
                </a:lnTo>
                <a:close/>
              </a:path>
              <a:path w="3131820" h="511810">
                <a:moveTo>
                  <a:pt x="3111133" y="473710"/>
                </a:moveTo>
                <a:lnTo>
                  <a:pt x="3039205" y="473710"/>
                </a:lnTo>
                <a:lnTo>
                  <a:pt x="3043167" y="472439"/>
                </a:lnTo>
                <a:lnTo>
                  <a:pt x="3045174" y="472439"/>
                </a:lnTo>
                <a:lnTo>
                  <a:pt x="3048996" y="471169"/>
                </a:lnTo>
                <a:lnTo>
                  <a:pt x="3050927" y="471169"/>
                </a:lnTo>
                <a:lnTo>
                  <a:pt x="3054597" y="469900"/>
                </a:lnTo>
                <a:lnTo>
                  <a:pt x="3053708" y="469900"/>
                </a:lnTo>
                <a:lnTo>
                  <a:pt x="3057302" y="468630"/>
                </a:lnTo>
                <a:lnTo>
                  <a:pt x="3056439" y="468630"/>
                </a:lnTo>
                <a:lnTo>
                  <a:pt x="3059944" y="467360"/>
                </a:lnTo>
                <a:lnTo>
                  <a:pt x="3059106" y="467360"/>
                </a:lnTo>
                <a:lnTo>
                  <a:pt x="3062509" y="466089"/>
                </a:lnTo>
                <a:lnTo>
                  <a:pt x="3061696" y="466089"/>
                </a:lnTo>
                <a:lnTo>
                  <a:pt x="3065011" y="464819"/>
                </a:lnTo>
                <a:lnTo>
                  <a:pt x="3064224" y="464819"/>
                </a:lnTo>
                <a:lnTo>
                  <a:pt x="3067424" y="463550"/>
                </a:lnTo>
                <a:lnTo>
                  <a:pt x="3066662" y="463550"/>
                </a:lnTo>
                <a:lnTo>
                  <a:pt x="3069761" y="461010"/>
                </a:lnTo>
                <a:lnTo>
                  <a:pt x="3069037" y="462280"/>
                </a:lnTo>
                <a:lnTo>
                  <a:pt x="3118567" y="462280"/>
                </a:lnTo>
                <a:lnTo>
                  <a:pt x="3117386" y="464819"/>
                </a:lnTo>
                <a:lnTo>
                  <a:pt x="3114833" y="468630"/>
                </a:lnTo>
                <a:lnTo>
                  <a:pt x="3112103" y="472439"/>
                </a:lnTo>
                <a:lnTo>
                  <a:pt x="3111133" y="473710"/>
                </a:lnTo>
                <a:close/>
              </a:path>
              <a:path w="3131820" h="511810">
                <a:moveTo>
                  <a:pt x="95345" y="473710"/>
                </a:moveTo>
                <a:lnTo>
                  <a:pt x="92284" y="473710"/>
                </a:lnTo>
                <a:lnTo>
                  <a:pt x="91332" y="472439"/>
                </a:lnTo>
                <a:lnTo>
                  <a:pt x="95345" y="473710"/>
                </a:lnTo>
                <a:close/>
              </a:path>
              <a:path w="3131820" h="511810">
                <a:moveTo>
                  <a:pt x="3039205" y="473710"/>
                </a:moveTo>
                <a:lnTo>
                  <a:pt x="3036157" y="473710"/>
                </a:lnTo>
                <a:lnTo>
                  <a:pt x="3040170" y="472439"/>
                </a:lnTo>
                <a:lnTo>
                  <a:pt x="3039205" y="473710"/>
                </a:lnTo>
                <a:close/>
              </a:path>
              <a:path w="3131820" h="511810">
                <a:moveTo>
                  <a:pt x="3038570" y="511810"/>
                </a:moveTo>
                <a:lnTo>
                  <a:pt x="92932" y="511810"/>
                </a:lnTo>
                <a:lnTo>
                  <a:pt x="87966" y="510539"/>
                </a:lnTo>
                <a:lnTo>
                  <a:pt x="3043535" y="510539"/>
                </a:lnTo>
                <a:lnTo>
                  <a:pt x="3038570" y="51181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69107" y="1918716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30">
                <a:moveTo>
                  <a:pt x="413004" y="760475"/>
                </a:moveTo>
                <a:lnTo>
                  <a:pt x="0" y="413003"/>
                </a:lnTo>
                <a:lnTo>
                  <a:pt x="348996" y="0"/>
                </a:lnTo>
                <a:lnTo>
                  <a:pt x="760476" y="348995"/>
                </a:lnTo>
                <a:lnTo>
                  <a:pt x="413004" y="760475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742463" y="1891982"/>
            <a:ext cx="815340" cy="815340"/>
          </a:xfrm>
          <a:custGeom>
            <a:avLst/>
            <a:gdLst/>
            <a:ahLst/>
            <a:cxnLst/>
            <a:rect l="l" t="t" r="r" b="b"/>
            <a:pathLst>
              <a:path w="815339" h="815339">
                <a:moveTo>
                  <a:pt x="441312" y="814730"/>
                </a:moveTo>
                <a:lnTo>
                  <a:pt x="0" y="441312"/>
                </a:lnTo>
                <a:lnTo>
                  <a:pt x="373418" y="0"/>
                </a:lnTo>
                <a:lnTo>
                  <a:pt x="419676" y="39141"/>
                </a:lnTo>
                <a:lnTo>
                  <a:pt x="390194" y="39141"/>
                </a:lnTo>
                <a:lnTo>
                  <a:pt x="363346" y="41389"/>
                </a:lnTo>
                <a:lnTo>
                  <a:pt x="377884" y="53690"/>
                </a:lnTo>
                <a:lnTo>
                  <a:pt x="64106" y="424522"/>
                </a:lnTo>
                <a:lnTo>
                  <a:pt x="39154" y="424522"/>
                </a:lnTo>
                <a:lnTo>
                  <a:pt x="41389" y="451370"/>
                </a:lnTo>
                <a:lnTo>
                  <a:pt x="70882" y="451370"/>
                </a:lnTo>
                <a:lnTo>
                  <a:pt x="436839" y="761034"/>
                </a:lnTo>
                <a:lnTo>
                  <a:pt x="424535" y="775576"/>
                </a:lnTo>
                <a:lnTo>
                  <a:pt x="474442" y="775576"/>
                </a:lnTo>
                <a:lnTo>
                  <a:pt x="441312" y="814730"/>
                </a:lnTo>
                <a:close/>
              </a:path>
              <a:path w="815339" h="815339">
                <a:moveTo>
                  <a:pt x="377884" y="53690"/>
                </a:moveTo>
                <a:lnTo>
                  <a:pt x="363346" y="41389"/>
                </a:lnTo>
                <a:lnTo>
                  <a:pt x="390194" y="39141"/>
                </a:lnTo>
                <a:lnTo>
                  <a:pt x="377884" y="53690"/>
                </a:lnTo>
                <a:close/>
              </a:path>
              <a:path w="815339" h="815339">
                <a:moveTo>
                  <a:pt x="761034" y="377890"/>
                </a:moveTo>
                <a:lnTo>
                  <a:pt x="377884" y="53690"/>
                </a:lnTo>
                <a:lnTo>
                  <a:pt x="390194" y="39141"/>
                </a:lnTo>
                <a:lnTo>
                  <a:pt x="419676" y="39141"/>
                </a:lnTo>
                <a:lnTo>
                  <a:pt x="802828" y="363346"/>
                </a:lnTo>
                <a:lnTo>
                  <a:pt x="773341" y="363346"/>
                </a:lnTo>
                <a:lnTo>
                  <a:pt x="761034" y="377890"/>
                </a:lnTo>
                <a:close/>
              </a:path>
              <a:path w="815339" h="815339">
                <a:moveTo>
                  <a:pt x="775576" y="390194"/>
                </a:moveTo>
                <a:lnTo>
                  <a:pt x="761034" y="377890"/>
                </a:lnTo>
                <a:lnTo>
                  <a:pt x="773341" y="363346"/>
                </a:lnTo>
                <a:lnTo>
                  <a:pt x="775576" y="390194"/>
                </a:lnTo>
                <a:close/>
              </a:path>
              <a:path w="815339" h="815339">
                <a:moveTo>
                  <a:pt x="800534" y="390194"/>
                </a:moveTo>
                <a:lnTo>
                  <a:pt x="775576" y="390194"/>
                </a:lnTo>
                <a:lnTo>
                  <a:pt x="773341" y="363346"/>
                </a:lnTo>
                <a:lnTo>
                  <a:pt x="802828" y="363346"/>
                </a:lnTo>
                <a:lnTo>
                  <a:pt x="814730" y="373418"/>
                </a:lnTo>
                <a:lnTo>
                  <a:pt x="800534" y="390194"/>
                </a:lnTo>
                <a:close/>
              </a:path>
              <a:path w="815339" h="815339">
                <a:moveTo>
                  <a:pt x="474442" y="775576"/>
                </a:moveTo>
                <a:lnTo>
                  <a:pt x="424535" y="775576"/>
                </a:lnTo>
                <a:lnTo>
                  <a:pt x="451383" y="773341"/>
                </a:lnTo>
                <a:lnTo>
                  <a:pt x="436839" y="761034"/>
                </a:lnTo>
                <a:lnTo>
                  <a:pt x="761034" y="377890"/>
                </a:lnTo>
                <a:lnTo>
                  <a:pt x="775576" y="390194"/>
                </a:lnTo>
                <a:lnTo>
                  <a:pt x="800534" y="390194"/>
                </a:lnTo>
                <a:lnTo>
                  <a:pt x="474442" y="775576"/>
                </a:lnTo>
                <a:close/>
              </a:path>
              <a:path w="815339" h="815339">
                <a:moveTo>
                  <a:pt x="41389" y="451370"/>
                </a:moveTo>
                <a:lnTo>
                  <a:pt x="39154" y="424522"/>
                </a:lnTo>
                <a:lnTo>
                  <a:pt x="53695" y="436827"/>
                </a:lnTo>
                <a:lnTo>
                  <a:pt x="41389" y="451370"/>
                </a:lnTo>
                <a:close/>
              </a:path>
              <a:path w="815339" h="815339">
                <a:moveTo>
                  <a:pt x="53695" y="436827"/>
                </a:moveTo>
                <a:lnTo>
                  <a:pt x="39154" y="424522"/>
                </a:lnTo>
                <a:lnTo>
                  <a:pt x="64106" y="424522"/>
                </a:lnTo>
                <a:lnTo>
                  <a:pt x="53695" y="436827"/>
                </a:lnTo>
                <a:close/>
              </a:path>
              <a:path w="815339" h="815339">
                <a:moveTo>
                  <a:pt x="70882" y="451370"/>
                </a:moveTo>
                <a:lnTo>
                  <a:pt x="41389" y="451370"/>
                </a:lnTo>
                <a:lnTo>
                  <a:pt x="53695" y="436827"/>
                </a:lnTo>
                <a:lnTo>
                  <a:pt x="70882" y="451370"/>
                </a:lnTo>
                <a:close/>
              </a:path>
              <a:path w="815339" h="815339">
                <a:moveTo>
                  <a:pt x="424535" y="775576"/>
                </a:moveTo>
                <a:lnTo>
                  <a:pt x="436839" y="761034"/>
                </a:lnTo>
                <a:lnTo>
                  <a:pt x="451383" y="773341"/>
                </a:lnTo>
                <a:lnTo>
                  <a:pt x="424535" y="775576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089004" y="1428546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/>
              <a:t>二、位置和位移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2925419" y="2026170"/>
            <a:ext cx="4911725" cy="298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  <a:tabLst>
                <a:tab pos="640715" algn="l"/>
                <a:tab pos="1482090" algn="l"/>
              </a:tabLst>
            </a:pP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2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路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程	</a:t>
            </a:r>
            <a:r>
              <a:rPr dirty="0" sz="2400" b="1" i="1">
                <a:solidFill>
                  <a:srgbClr val="FFFFFF"/>
                </a:solidFill>
                <a:latin typeface="华文楷体"/>
                <a:cs typeface="华文楷体"/>
              </a:rPr>
              <a:t>位</a:t>
            </a:r>
            <a:r>
              <a:rPr dirty="0" sz="2400" spc="-5" b="1" i="1">
                <a:solidFill>
                  <a:srgbClr val="FFFFFF"/>
                </a:solidFill>
                <a:latin typeface="华文楷体"/>
                <a:cs typeface="华文楷体"/>
              </a:rPr>
              <a:t>移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华文楷体"/>
                <a:cs typeface="华文楷体"/>
              </a:rPr>
              <a:t>路程：物体运动轨迹的长度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 i="1">
                <a:latin typeface="华文楷体"/>
                <a:cs typeface="华文楷体"/>
              </a:rPr>
              <a:t>位移：描述物体位置变化的物理量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311150">
              <a:lnSpc>
                <a:spcPct val="100000"/>
              </a:lnSpc>
            </a:pPr>
            <a:r>
              <a:rPr dirty="0" sz="2400" b="1" i="1">
                <a:latin typeface="华文楷体"/>
                <a:cs typeface="华文楷体"/>
              </a:rPr>
              <a:t>位移的表示：由初位置指向末位</a:t>
            </a:r>
            <a:r>
              <a:rPr dirty="0" sz="2400" spc="-5" b="1" i="1">
                <a:latin typeface="华文楷体"/>
                <a:cs typeface="华文楷体"/>
              </a:rPr>
              <a:t>置 </a:t>
            </a:r>
            <a:r>
              <a:rPr dirty="0" sz="2400" b="1" i="1">
                <a:latin typeface="华文楷体"/>
                <a:cs typeface="华文楷体"/>
              </a:rPr>
              <a:t>的</a:t>
            </a:r>
            <a:r>
              <a:rPr dirty="0" sz="2400" b="1" i="1">
                <a:solidFill>
                  <a:srgbClr val="FF0000"/>
                </a:solidFill>
                <a:latin typeface="华文楷体"/>
                <a:cs typeface="华文楷体"/>
              </a:rPr>
              <a:t>有向</a:t>
            </a:r>
            <a:r>
              <a:rPr dirty="0" sz="2400" b="1" i="1">
                <a:latin typeface="华文楷体"/>
                <a:cs typeface="华文楷体"/>
              </a:rPr>
              <a:t>线段</a:t>
            </a:r>
            <a:r>
              <a:rPr dirty="0" sz="2400" spc="-5" b="1" i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926323" y="2644139"/>
            <a:ext cx="2045207" cy="263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154111" y="2936163"/>
            <a:ext cx="1489710" cy="1973580"/>
          </a:xfrm>
          <a:custGeom>
            <a:avLst/>
            <a:gdLst/>
            <a:ahLst/>
            <a:cxnLst/>
            <a:rect l="l" t="t" r="r" b="b"/>
            <a:pathLst>
              <a:path w="1489709" h="1973579">
                <a:moveTo>
                  <a:pt x="68452" y="1881759"/>
                </a:moveTo>
                <a:lnTo>
                  <a:pt x="60760" y="1828426"/>
                </a:lnTo>
                <a:lnTo>
                  <a:pt x="1428178" y="0"/>
                </a:lnTo>
                <a:lnTo>
                  <a:pt x="1489202" y="45631"/>
                </a:lnTo>
                <a:lnTo>
                  <a:pt x="121786" y="1874066"/>
                </a:lnTo>
                <a:lnTo>
                  <a:pt x="68452" y="1881759"/>
                </a:lnTo>
                <a:close/>
              </a:path>
              <a:path w="1489709" h="1973579">
                <a:moveTo>
                  <a:pt x="0" y="1973287"/>
                </a:moveTo>
                <a:lnTo>
                  <a:pt x="45377" y="1721764"/>
                </a:lnTo>
                <a:lnTo>
                  <a:pt x="60760" y="1828426"/>
                </a:lnTo>
                <a:lnTo>
                  <a:pt x="20827" y="1881822"/>
                </a:lnTo>
                <a:lnTo>
                  <a:pt x="81851" y="1927466"/>
                </a:lnTo>
                <a:lnTo>
                  <a:pt x="91338" y="1927466"/>
                </a:lnTo>
                <a:lnTo>
                  <a:pt x="0" y="1973287"/>
                </a:lnTo>
                <a:close/>
              </a:path>
              <a:path w="1489709" h="1973579">
                <a:moveTo>
                  <a:pt x="81851" y="1927466"/>
                </a:moveTo>
                <a:lnTo>
                  <a:pt x="20827" y="1881822"/>
                </a:lnTo>
                <a:lnTo>
                  <a:pt x="60760" y="1828426"/>
                </a:lnTo>
                <a:lnTo>
                  <a:pt x="68452" y="1881759"/>
                </a:lnTo>
                <a:lnTo>
                  <a:pt x="116034" y="1881759"/>
                </a:lnTo>
                <a:lnTo>
                  <a:pt x="81851" y="1927466"/>
                </a:lnTo>
                <a:close/>
              </a:path>
              <a:path w="1489709" h="1973579">
                <a:moveTo>
                  <a:pt x="91338" y="1927466"/>
                </a:moveTo>
                <a:lnTo>
                  <a:pt x="81851" y="1927466"/>
                </a:lnTo>
                <a:lnTo>
                  <a:pt x="121786" y="1874066"/>
                </a:lnTo>
                <a:lnTo>
                  <a:pt x="228447" y="1858683"/>
                </a:lnTo>
                <a:lnTo>
                  <a:pt x="91338" y="1927466"/>
                </a:lnTo>
                <a:close/>
              </a:path>
              <a:path w="1489709" h="1973579">
                <a:moveTo>
                  <a:pt x="116034" y="1881759"/>
                </a:moveTo>
                <a:lnTo>
                  <a:pt x="68452" y="1881759"/>
                </a:lnTo>
                <a:lnTo>
                  <a:pt x="121786" y="1874066"/>
                </a:lnTo>
                <a:lnTo>
                  <a:pt x="116034" y="188175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145373" y="2958973"/>
            <a:ext cx="1489710" cy="1973580"/>
          </a:xfrm>
          <a:custGeom>
            <a:avLst/>
            <a:gdLst/>
            <a:ahLst/>
            <a:cxnLst/>
            <a:rect l="l" t="t" r="r" b="b"/>
            <a:pathLst>
              <a:path w="1489709" h="1973579">
                <a:moveTo>
                  <a:pt x="1260754" y="114617"/>
                </a:moveTo>
                <a:lnTo>
                  <a:pt x="1489189" y="0"/>
                </a:lnTo>
                <a:lnTo>
                  <a:pt x="1480920" y="45834"/>
                </a:lnTo>
                <a:lnTo>
                  <a:pt x="1407337" y="45834"/>
                </a:lnTo>
                <a:lnTo>
                  <a:pt x="1367401" y="99234"/>
                </a:lnTo>
                <a:lnTo>
                  <a:pt x="1260754" y="114617"/>
                </a:lnTo>
                <a:close/>
              </a:path>
              <a:path w="1489709" h="1973579">
                <a:moveTo>
                  <a:pt x="1428427" y="144863"/>
                </a:moveTo>
                <a:lnTo>
                  <a:pt x="1420736" y="91541"/>
                </a:lnTo>
                <a:lnTo>
                  <a:pt x="1373155" y="91541"/>
                </a:lnTo>
                <a:lnTo>
                  <a:pt x="1407337" y="45834"/>
                </a:lnTo>
                <a:lnTo>
                  <a:pt x="1468361" y="91465"/>
                </a:lnTo>
                <a:lnTo>
                  <a:pt x="1420736" y="91541"/>
                </a:lnTo>
                <a:lnTo>
                  <a:pt x="1367401" y="99234"/>
                </a:lnTo>
                <a:lnTo>
                  <a:pt x="1462551" y="99234"/>
                </a:lnTo>
                <a:lnTo>
                  <a:pt x="1428427" y="144863"/>
                </a:lnTo>
                <a:close/>
              </a:path>
              <a:path w="1489709" h="1973579">
                <a:moveTo>
                  <a:pt x="1443812" y="251523"/>
                </a:moveTo>
                <a:lnTo>
                  <a:pt x="1428427" y="144863"/>
                </a:lnTo>
                <a:lnTo>
                  <a:pt x="1468361" y="91465"/>
                </a:lnTo>
                <a:lnTo>
                  <a:pt x="1407337" y="45834"/>
                </a:lnTo>
                <a:lnTo>
                  <a:pt x="1480920" y="45834"/>
                </a:lnTo>
                <a:lnTo>
                  <a:pt x="1443812" y="251523"/>
                </a:lnTo>
                <a:close/>
              </a:path>
              <a:path w="1489709" h="1973579">
                <a:moveTo>
                  <a:pt x="61023" y="1973300"/>
                </a:moveTo>
                <a:lnTo>
                  <a:pt x="0" y="1927656"/>
                </a:lnTo>
                <a:lnTo>
                  <a:pt x="1367401" y="99234"/>
                </a:lnTo>
                <a:lnTo>
                  <a:pt x="1420736" y="91541"/>
                </a:lnTo>
                <a:lnTo>
                  <a:pt x="1428427" y="144863"/>
                </a:lnTo>
                <a:lnTo>
                  <a:pt x="61023" y="1973300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2025-04-16T13:43:27Z</dcterms:created>
  <dcterms:modified xsi:type="dcterms:W3CDTF">2025-04-16T13:43:27Z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2025-04-16T00:00:00Z</vt:filetime>
  </property>
</Properties>
</file>