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56250" y="1620278"/>
            <a:ext cx="167949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5611" y="1624266"/>
            <a:ext cx="500077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3014" y="2307234"/>
            <a:ext cx="6503034" cy="239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15223" y="1844750"/>
            <a:ext cx="7757795" cy="143002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dirty="0" sz="4300" b="1">
                <a:solidFill>
                  <a:srgbClr val="FFFFFF"/>
                </a:solidFill>
                <a:latin typeface="微软雅黑"/>
                <a:cs typeface="微软雅黑"/>
              </a:rPr>
              <a:t>速度变化快慢的描</a:t>
            </a:r>
            <a:r>
              <a:rPr dirty="0" sz="4300" spc="-5" b="1">
                <a:solidFill>
                  <a:srgbClr val="FFFFFF"/>
                </a:solidFill>
                <a:latin typeface="微软雅黑"/>
                <a:cs typeface="微软雅黑"/>
              </a:rPr>
              <a:t>述</a:t>
            </a:r>
            <a:r>
              <a:rPr dirty="0" sz="4300" spc="-5" b="1">
                <a:solidFill>
                  <a:srgbClr val="FFFFFF"/>
                </a:solidFill>
                <a:latin typeface="微软雅黑"/>
                <a:cs typeface="微软雅黑"/>
              </a:rPr>
              <a:t>——加速</a:t>
            </a:r>
            <a:r>
              <a:rPr dirty="0" sz="4300" spc="-5" b="1">
                <a:solidFill>
                  <a:srgbClr val="FFFFFF"/>
                </a:solidFill>
                <a:latin typeface="微软雅黑"/>
                <a:cs typeface="微软雅黑"/>
              </a:rPr>
              <a:t>度</a:t>
            </a:r>
            <a:endParaRPr sz="4300">
              <a:latin typeface="微软雅黑"/>
              <a:cs typeface="微软雅黑"/>
            </a:endParaRPr>
          </a:p>
          <a:p>
            <a:pPr algn="ctr" marL="635">
              <a:lnSpc>
                <a:spcPct val="100000"/>
              </a:lnSpc>
              <a:spcBef>
                <a:spcPts val="980"/>
              </a:spcBef>
            </a:pPr>
            <a:r>
              <a:rPr dirty="0" sz="29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29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29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607" y="3466198"/>
            <a:ext cx="216344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级：高</a:t>
            </a:r>
            <a:r>
              <a:rPr dirty="0" sz="2800" spc="-5" b="1">
                <a:solidFill>
                  <a:srgbClr val="FFFFFF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主讲人：李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靖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5507" y="3466198"/>
            <a:ext cx="394652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spc="-690" b="1">
                <a:solidFill>
                  <a:srgbClr val="FFFFFF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） 学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校：北京市第四中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9583" y="3704767"/>
            <a:ext cx="20580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楷体"/>
                <a:cs typeface="楷体"/>
              </a:rPr>
              <a:t>子弹出射</a:t>
            </a:r>
            <a:r>
              <a:rPr dirty="0" sz="2000" spc="5">
                <a:latin typeface="楷体"/>
                <a:cs typeface="楷体"/>
              </a:rPr>
              <a:t>，  </a:t>
            </a:r>
            <a:r>
              <a:rPr dirty="0" sz="2000">
                <a:latin typeface="楷体"/>
                <a:cs typeface="楷体"/>
              </a:rPr>
              <a:t>速度“急剧”变</a:t>
            </a:r>
            <a:r>
              <a:rPr dirty="0" sz="2000" spc="5">
                <a:latin typeface="楷体"/>
                <a:cs typeface="楷体"/>
              </a:rPr>
              <a:t>化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0003" y="1668779"/>
            <a:ext cx="3607308" cy="2042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91503" y="1668779"/>
            <a:ext cx="3607308" cy="2042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70953" y="3746169"/>
            <a:ext cx="20580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楷体"/>
                <a:cs typeface="楷体"/>
              </a:rPr>
              <a:t>列车出站</a:t>
            </a:r>
            <a:r>
              <a:rPr dirty="0" sz="2000" spc="5">
                <a:latin typeface="楷体"/>
                <a:cs typeface="楷体"/>
              </a:rPr>
              <a:t>，  </a:t>
            </a:r>
            <a:r>
              <a:rPr dirty="0" sz="2000">
                <a:latin typeface="楷体"/>
                <a:cs typeface="楷体"/>
              </a:rPr>
              <a:t>速度“缓慢”变</a:t>
            </a:r>
            <a:r>
              <a:rPr dirty="0" sz="2000" spc="5">
                <a:latin typeface="楷体"/>
                <a:cs typeface="楷体"/>
              </a:rPr>
              <a:t>化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6529" y="4831702"/>
            <a:ext cx="1301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D0203"/>
                </a:solidFill>
                <a:latin typeface="楷体"/>
                <a:cs typeface="楷体"/>
              </a:rPr>
              <a:t>速度变化</a:t>
            </a:r>
            <a:r>
              <a:rPr dirty="0" sz="2000" spc="-5" b="1">
                <a:solidFill>
                  <a:srgbClr val="AD0203"/>
                </a:solidFill>
                <a:latin typeface="楷体"/>
                <a:cs typeface="楷体"/>
              </a:rPr>
              <a:t>快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879" y="4831702"/>
            <a:ext cx="1301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D0203"/>
                </a:solidFill>
                <a:latin typeface="楷体"/>
                <a:cs typeface="楷体"/>
              </a:rPr>
              <a:t>速度变化</a:t>
            </a:r>
            <a:r>
              <a:rPr dirty="0" sz="2000" spc="-5" b="1">
                <a:solidFill>
                  <a:srgbClr val="AD0203"/>
                </a:solidFill>
                <a:latin typeface="楷体"/>
                <a:cs typeface="楷体"/>
              </a:rPr>
              <a:t>慢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2635" y="2319527"/>
            <a:ext cx="6646163" cy="3738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82136" y="192066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9400" y="165049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9044" y="1874520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3056" y="1289481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谁的速度变化快？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dirty="0"/>
              <a:t>提出问题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835" y="3278390"/>
            <a:ext cx="5715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如何描述物体速度变化的快慢</a:t>
            </a:r>
            <a:r>
              <a:rPr dirty="0" sz="3200" spc="5"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/>
              <a:t>比较下列物体速度变化的快慢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41713" y="3003753"/>
          <a:ext cx="6136005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5445"/>
                <a:gridCol w="1607184"/>
                <a:gridCol w="1558925"/>
                <a:gridCol w="1295400"/>
              </a:tblGrid>
              <a:tr h="365760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运动的物体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初速度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(m/s)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末速度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(m/s)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时间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楷体"/>
                          <a:cs typeface="楷体"/>
                        </a:rPr>
                        <a:t>飞机起飞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43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楷体"/>
                          <a:cs typeface="楷体"/>
                        </a:rPr>
                        <a:t>跑车启动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84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48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楷体"/>
                          <a:cs typeface="楷体"/>
                        </a:rPr>
                        <a:t>摩托车启动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87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楷体"/>
                          <a:cs typeface="楷体"/>
                        </a:rPr>
                        <a:t>战斗机飞行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897" y="1582966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类比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7265" y="317055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位置变化的快慢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7815" y="3174415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速度变化的快慢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32973" y="3969105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 h="0">
                <a:moveTo>
                  <a:pt x="0" y="0"/>
                </a:moveTo>
                <a:lnTo>
                  <a:pt x="339331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776891" y="3559327"/>
            <a:ext cx="79121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35802" sz="3375" spc="7" i="1">
                <a:latin typeface="Book Antiqua"/>
                <a:cs typeface="Book Antiqua"/>
              </a:rPr>
              <a:t>v </a:t>
            </a:r>
            <a:r>
              <a:rPr dirty="0" baseline="-35802" sz="3375" spc="7">
                <a:latin typeface="Symbol"/>
                <a:cs typeface="Symbol"/>
              </a:rPr>
              <a:t></a:t>
            </a:r>
            <a:r>
              <a:rPr dirty="0" baseline="-35802" sz="3375" spc="6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</a:t>
            </a:r>
            <a:r>
              <a:rPr dirty="0" sz="2250" spc="5" i="1">
                <a:latin typeface="Times New Roman"/>
                <a:cs typeface="Times New Roman"/>
              </a:rPr>
              <a:t>x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6468" y="3968038"/>
            <a:ext cx="28194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">
                <a:latin typeface="Symbol"/>
                <a:cs typeface="Symbol"/>
              </a:rPr>
              <a:t></a:t>
            </a:r>
            <a:r>
              <a:rPr dirty="0" sz="2250" i="1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22133" y="3971213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49897" y="0"/>
                </a:lnTo>
              </a:path>
            </a:pathLst>
          </a:custGeom>
          <a:ln w="14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265339" y="3562553"/>
            <a:ext cx="80645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34567" sz="3375" spc="7" i="1">
                <a:latin typeface="Times New Roman"/>
                <a:cs typeface="Times New Roman"/>
              </a:rPr>
              <a:t>a </a:t>
            </a:r>
            <a:r>
              <a:rPr dirty="0" baseline="-34567" sz="3375" spc="7">
                <a:latin typeface="Symbol"/>
                <a:cs typeface="Symbol"/>
              </a:rPr>
              <a:t></a:t>
            </a:r>
            <a:r>
              <a:rPr dirty="0" baseline="-34567" sz="3375" spc="7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</a:t>
            </a:r>
            <a:r>
              <a:rPr dirty="0" sz="2250" i="1">
                <a:latin typeface="Book Antiqua"/>
                <a:cs typeface="Book Antiqua"/>
              </a:rPr>
              <a:t>v</a:t>
            </a:r>
            <a:endParaRPr sz="225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2054" y="3967086"/>
            <a:ext cx="28067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5">
                <a:latin typeface="Symbol"/>
                <a:cs typeface="Symbol"/>
              </a:rPr>
              <a:t></a:t>
            </a:r>
            <a:r>
              <a:rPr dirty="0" sz="2250" i="1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241" y="1561274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加速度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0344" y="2439669"/>
            <a:ext cx="6121400" cy="318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5080" indent="-91440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加速度</a:t>
            </a:r>
            <a:r>
              <a:rPr dirty="0" sz="2400" spc="-5">
                <a:latin typeface="Times New Roman"/>
                <a:cs typeface="Times New Roman"/>
              </a:rPr>
              <a:t>(acceleration)</a:t>
            </a:r>
            <a:r>
              <a:rPr dirty="0" sz="2400" spc="-5">
                <a:latin typeface="楷体"/>
                <a:cs typeface="楷体"/>
              </a:rPr>
              <a:t>：</a:t>
            </a:r>
            <a:r>
              <a:rPr dirty="0" sz="2400">
                <a:latin typeface="楷体"/>
                <a:cs typeface="楷体"/>
              </a:rPr>
              <a:t>速度的变化量与发生这 一变化所用时间之比，通常用</a:t>
            </a:r>
            <a:r>
              <a:rPr dirty="0" sz="2400" spc="-650">
                <a:latin typeface="楷体"/>
                <a:cs typeface="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>
                <a:latin typeface="楷体"/>
                <a:cs typeface="楷体"/>
              </a:rPr>
              <a:t>表示。</a:t>
            </a:r>
            <a:endParaRPr sz="2400">
              <a:latin typeface="楷体"/>
              <a:cs typeface="楷体"/>
            </a:endParaRPr>
          </a:p>
          <a:p>
            <a:pPr algn="ctr" marL="172720">
              <a:lnSpc>
                <a:spcPct val="100000"/>
              </a:lnSpc>
              <a:spcBef>
                <a:spcPts val="300"/>
              </a:spcBef>
            </a:pPr>
            <a:r>
              <a:rPr dirty="0" baseline="-34444" sz="3750" spc="-7" i="1">
                <a:latin typeface="Times New Roman"/>
                <a:cs typeface="Times New Roman"/>
              </a:rPr>
              <a:t>a </a:t>
            </a:r>
            <a:r>
              <a:rPr dirty="0" baseline="-34444" sz="3750" spc="-7">
                <a:latin typeface="Symbol"/>
                <a:cs typeface="Symbol"/>
              </a:rPr>
              <a:t></a:t>
            </a:r>
            <a:r>
              <a:rPr dirty="0" baseline="-34444" sz="3750" spc="202">
                <a:latin typeface="Times New Roman"/>
                <a:cs typeface="Times New Roman"/>
              </a:rPr>
              <a:t> </a:t>
            </a:r>
            <a:r>
              <a:rPr dirty="0" u="heavy" sz="2500" spc="-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500" spc="-1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500">
              <a:latin typeface="Book Antiqua"/>
              <a:cs typeface="Book Antiqua"/>
            </a:endParaRPr>
          </a:p>
          <a:p>
            <a:pPr algn="ctr" marL="666750">
              <a:lnSpc>
                <a:spcPct val="100000"/>
              </a:lnSpc>
              <a:spcBef>
                <a:spcPts val="520"/>
              </a:spcBef>
            </a:pPr>
            <a:r>
              <a:rPr dirty="0" sz="2500" spc="-10">
                <a:latin typeface="Symbol"/>
                <a:cs typeface="Symbol"/>
              </a:rPr>
              <a:t></a:t>
            </a:r>
            <a:r>
              <a:rPr dirty="0" sz="2500" spc="-10" i="1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  <a:p>
            <a:pPr marL="1100455" indent="-342900">
              <a:lnSpc>
                <a:spcPct val="100000"/>
              </a:lnSpc>
              <a:spcBef>
                <a:spcPts val="2200"/>
              </a:spcBef>
              <a:buFont typeface="Wingdings"/>
              <a:buChar char=""/>
              <a:tabLst>
                <a:tab pos="1101090" algn="l"/>
              </a:tabLst>
            </a:pPr>
            <a:r>
              <a:rPr dirty="0" sz="2400">
                <a:latin typeface="华文楷体"/>
                <a:cs typeface="华文楷体"/>
              </a:rPr>
              <a:t>描述物体速度变化的快慢。</a:t>
            </a:r>
            <a:endParaRPr sz="2400">
              <a:latin typeface="华文楷体"/>
              <a:cs typeface="华文楷体"/>
            </a:endParaRPr>
          </a:p>
          <a:p>
            <a:pPr marL="1100455" indent="-342900">
              <a:lnSpc>
                <a:spcPct val="100000"/>
              </a:lnSpc>
              <a:spcBef>
                <a:spcPts val="1480"/>
              </a:spcBef>
              <a:buFont typeface="Wingdings"/>
              <a:buChar char=""/>
              <a:tabLst>
                <a:tab pos="1101090" algn="l"/>
              </a:tabLst>
            </a:pPr>
            <a:r>
              <a:rPr dirty="0" sz="2400">
                <a:latin typeface="华文楷体"/>
                <a:cs typeface="华文楷体"/>
              </a:rPr>
              <a:t>单位</a:t>
            </a:r>
            <a:r>
              <a:rPr dirty="0" sz="2400" spc="-5">
                <a:latin typeface="华文楷体"/>
                <a:cs typeface="华文楷体"/>
              </a:rPr>
              <a:t>：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r>
              <a:rPr dirty="0" baseline="21505" sz="2325" spc="307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（米每二次方秒）。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0162" y="1646644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加速度的方向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3750" y="2841688"/>
            <a:ext cx="3269615" cy="165481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995044">
              <a:lnSpc>
                <a:spcPct val="100000"/>
              </a:lnSpc>
              <a:spcBef>
                <a:spcPts val="620"/>
              </a:spcBef>
            </a:pPr>
            <a:r>
              <a:rPr dirty="0" baseline="-34444" sz="3750" spc="-7" i="1">
                <a:latin typeface="Times New Roman"/>
                <a:cs typeface="Times New Roman"/>
              </a:rPr>
              <a:t>a </a:t>
            </a:r>
            <a:r>
              <a:rPr dirty="0" baseline="-34444" sz="3750" spc="-7">
                <a:latin typeface="Symbol"/>
                <a:cs typeface="Symbol"/>
              </a:rPr>
              <a:t></a:t>
            </a:r>
            <a:r>
              <a:rPr dirty="0" baseline="-34444" sz="3750" spc="202">
                <a:latin typeface="Times New Roman"/>
                <a:cs typeface="Times New Roman"/>
              </a:rPr>
              <a:t> </a:t>
            </a:r>
            <a:r>
              <a:rPr dirty="0" u="heavy" sz="2500" spc="-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500" spc="-1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500">
              <a:latin typeface="Book Antiqua"/>
              <a:cs typeface="Book Antiqua"/>
            </a:endParaRPr>
          </a:p>
          <a:p>
            <a:pPr algn="ctr" marL="75565">
              <a:lnSpc>
                <a:spcPct val="100000"/>
              </a:lnSpc>
              <a:spcBef>
                <a:spcPts val="520"/>
              </a:spcBef>
            </a:pPr>
            <a:r>
              <a:rPr dirty="0" sz="2500" spc="-10">
                <a:latin typeface="Symbol"/>
                <a:cs typeface="Symbol"/>
              </a:rPr>
              <a:t></a:t>
            </a:r>
            <a:r>
              <a:rPr dirty="0" sz="2500" spc="-10" i="1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楷体"/>
                <a:cs typeface="楷体"/>
              </a:rPr>
              <a:t>的方向与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楷体"/>
                <a:cs typeface="楷体"/>
              </a:rPr>
              <a:t>方向一致。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590" y="1660677"/>
            <a:ext cx="55822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2545" algn="l"/>
                <a:tab pos="5568950" algn="l"/>
              </a:tabLst>
            </a:pPr>
            <a:r>
              <a:rPr dirty="0" u="heavy">
                <a:uFill>
                  <a:solidFill>
                    <a:srgbClr val="014E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>
                <a:uFill>
                  <a:solidFill>
                    <a:srgbClr val="014E6A"/>
                  </a:solidFill>
                </a:uFill>
              </a:rPr>
              <a:t>如何确定</a:t>
            </a:r>
            <a:r>
              <a:rPr dirty="0" u="heavy" sz="3200" spc="-5">
                <a:uFill>
                  <a:solidFill>
                    <a:srgbClr val="014E6A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u="heavy" sz="3200" spc="-5" i="1">
                <a:uFill>
                  <a:solidFill>
                    <a:srgbClr val="014E6A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heavy">
                <a:uFill>
                  <a:solidFill>
                    <a:srgbClr val="014E6A"/>
                  </a:solidFill>
                </a:uFill>
              </a:rPr>
              <a:t>的方向	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6271" y="2468879"/>
            <a:ext cx="3919728" cy="1556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9216" y="2586227"/>
            <a:ext cx="3781044" cy="1484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62855" y="3020567"/>
            <a:ext cx="731520" cy="353695"/>
          </a:xfrm>
          <a:custGeom>
            <a:avLst/>
            <a:gdLst/>
            <a:ahLst/>
            <a:cxnLst/>
            <a:rect l="l" t="t" r="r" b="b"/>
            <a:pathLst>
              <a:path w="731520" h="353695">
                <a:moveTo>
                  <a:pt x="0" y="0"/>
                </a:moveTo>
                <a:lnTo>
                  <a:pt x="731520" y="0"/>
                </a:lnTo>
                <a:lnTo>
                  <a:pt x="731520" y="353567"/>
                </a:lnTo>
                <a:lnTo>
                  <a:pt x="0" y="353567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84547" y="2622804"/>
            <a:ext cx="862965" cy="353695"/>
          </a:xfrm>
          <a:custGeom>
            <a:avLst/>
            <a:gdLst/>
            <a:ahLst/>
            <a:cxnLst/>
            <a:rect l="l" t="t" r="r" b="b"/>
            <a:pathLst>
              <a:path w="862964" h="353694">
                <a:moveTo>
                  <a:pt x="0" y="0"/>
                </a:moveTo>
                <a:lnTo>
                  <a:pt x="862584" y="0"/>
                </a:lnTo>
                <a:lnTo>
                  <a:pt x="862584" y="353568"/>
                </a:lnTo>
                <a:lnTo>
                  <a:pt x="0" y="35356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01456" y="3314700"/>
            <a:ext cx="654050" cy="314325"/>
          </a:xfrm>
          <a:custGeom>
            <a:avLst/>
            <a:gdLst/>
            <a:ahLst/>
            <a:cxnLst/>
            <a:rect l="l" t="t" r="r" b="b"/>
            <a:pathLst>
              <a:path w="654050" h="314325">
                <a:moveTo>
                  <a:pt x="0" y="0"/>
                </a:moveTo>
                <a:lnTo>
                  <a:pt x="653796" y="0"/>
                </a:lnTo>
                <a:lnTo>
                  <a:pt x="653796" y="313944"/>
                </a:lnTo>
                <a:lnTo>
                  <a:pt x="0" y="31394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13647" y="2517648"/>
            <a:ext cx="767080" cy="315595"/>
          </a:xfrm>
          <a:custGeom>
            <a:avLst/>
            <a:gdLst/>
            <a:ahLst/>
            <a:cxnLst/>
            <a:rect l="l" t="t" r="r" b="b"/>
            <a:pathLst>
              <a:path w="767079" h="315594">
                <a:moveTo>
                  <a:pt x="0" y="0"/>
                </a:moveTo>
                <a:lnTo>
                  <a:pt x="766572" y="0"/>
                </a:lnTo>
                <a:lnTo>
                  <a:pt x="766572" y="315468"/>
                </a:lnTo>
                <a:lnTo>
                  <a:pt x="0" y="31546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71889" y="4207941"/>
            <a:ext cx="2058035" cy="630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80"/>
              </a:lnSpc>
              <a:spcBef>
                <a:spcPts val="105"/>
              </a:spcBef>
            </a:pPr>
            <a:r>
              <a:rPr dirty="0" sz="2000">
                <a:latin typeface="楷体"/>
                <a:cs typeface="楷体"/>
              </a:rPr>
              <a:t>物体加速时的情</a:t>
            </a:r>
            <a:r>
              <a:rPr dirty="0" sz="2000" spc="5">
                <a:latin typeface="楷体"/>
                <a:cs typeface="楷体"/>
              </a:rPr>
              <a:t>况</a:t>
            </a:r>
            <a:endParaRPr sz="2000">
              <a:latin typeface="楷体"/>
              <a:cs typeface="楷体"/>
            </a:endParaRPr>
          </a:p>
          <a:p>
            <a:pPr algn="ctr">
              <a:lnSpc>
                <a:spcPts val="2380"/>
              </a:lnSpc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1 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54583" y="4207573"/>
            <a:ext cx="2058035" cy="630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80"/>
              </a:lnSpc>
              <a:spcBef>
                <a:spcPts val="105"/>
              </a:spcBef>
            </a:pPr>
            <a:r>
              <a:rPr dirty="0" sz="2000">
                <a:latin typeface="楷体"/>
                <a:cs typeface="楷体"/>
              </a:rPr>
              <a:t>物体减速时的情</a:t>
            </a:r>
            <a:r>
              <a:rPr dirty="0" sz="2000" spc="5">
                <a:latin typeface="楷体"/>
                <a:cs typeface="楷体"/>
              </a:rPr>
              <a:t>况</a:t>
            </a:r>
            <a:endParaRPr sz="2000">
              <a:latin typeface="楷体"/>
              <a:cs typeface="楷体"/>
            </a:endParaRPr>
          </a:p>
          <a:p>
            <a:pPr algn="ctr">
              <a:lnSpc>
                <a:spcPts val="2380"/>
              </a:lnSpc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1  </a:t>
            </a:r>
            <a:r>
              <a:rPr dirty="0" sz="2000">
                <a:latin typeface="Times New Roman"/>
                <a:cs typeface="Times New Roman"/>
              </a:rPr>
              <a:t>&gt;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135" y="3784091"/>
            <a:ext cx="2200656" cy="120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6895" y="4305300"/>
            <a:ext cx="228600" cy="220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35935" y="2121407"/>
            <a:ext cx="1013460" cy="393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77698" y="2121407"/>
            <a:ext cx="967739" cy="393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8623" y="2456853"/>
            <a:ext cx="6589395" cy="76200"/>
          </a:xfrm>
          <a:custGeom>
            <a:avLst/>
            <a:gdLst/>
            <a:ahLst/>
            <a:cxnLst/>
            <a:rect l="l" t="t" r="r" b="b"/>
            <a:pathLst>
              <a:path w="6589395" h="76200">
                <a:moveTo>
                  <a:pt x="6462141" y="76200"/>
                </a:moveTo>
                <a:lnTo>
                  <a:pt x="6462141" y="0"/>
                </a:lnTo>
                <a:lnTo>
                  <a:pt x="6546807" y="25400"/>
                </a:lnTo>
                <a:lnTo>
                  <a:pt x="6493891" y="25400"/>
                </a:lnTo>
                <a:lnTo>
                  <a:pt x="6493891" y="50800"/>
                </a:lnTo>
                <a:lnTo>
                  <a:pt x="6546807" y="50800"/>
                </a:lnTo>
                <a:lnTo>
                  <a:pt x="6462141" y="76200"/>
                </a:lnTo>
                <a:close/>
              </a:path>
              <a:path w="6589395" h="76200">
                <a:moveTo>
                  <a:pt x="6462141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6462141" y="25400"/>
                </a:lnTo>
                <a:lnTo>
                  <a:pt x="6462141" y="50800"/>
                </a:lnTo>
                <a:close/>
              </a:path>
              <a:path w="6589395" h="76200">
                <a:moveTo>
                  <a:pt x="6546807" y="50800"/>
                </a:moveTo>
                <a:lnTo>
                  <a:pt x="6493891" y="50800"/>
                </a:lnTo>
                <a:lnTo>
                  <a:pt x="6493891" y="25400"/>
                </a:lnTo>
                <a:lnTo>
                  <a:pt x="6546807" y="25400"/>
                </a:lnTo>
                <a:lnTo>
                  <a:pt x="6589141" y="38100"/>
                </a:lnTo>
                <a:lnTo>
                  <a:pt x="6546807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7454" y="1922995"/>
            <a:ext cx="1044575" cy="76200"/>
          </a:xfrm>
          <a:custGeom>
            <a:avLst/>
            <a:gdLst/>
            <a:ahLst/>
            <a:cxnLst/>
            <a:rect l="l" t="t" r="r" b="b"/>
            <a:pathLst>
              <a:path w="1044575" h="76200">
                <a:moveTo>
                  <a:pt x="917498" y="76199"/>
                </a:moveTo>
                <a:lnTo>
                  <a:pt x="917498" y="0"/>
                </a:lnTo>
                <a:lnTo>
                  <a:pt x="1007457" y="26987"/>
                </a:lnTo>
                <a:lnTo>
                  <a:pt x="949248" y="26987"/>
                </a:lnTo>
                <a:lnTo>
                  <a:pt x="949248" y="49212"/>
                </a:lnTo>
                <a:lnTo>
                  <a:pt x="1007457" y="49212"/>
                </a:lnTo>
                <a:lnTo>
                  <a:pt x="917498" y="76199"/>
                </a:lnTo>
                <a:close/>
              </a:path>
              <a:path w="1044575" h="76200">
                <a:moveTo>
                  <a:pt x="917498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917498" y="26987"/>
                </a:lnTo>
                <a:lnTo>
                  <a:pt x="917498" y="49212"/>
                </a:lnTo>
                <a:close/>
              </a:path>
              <a:path w="1044575" h="76200">
                <a:moveTo>
                  <a:pt x="1007457" y="49212"/>
                </a:moveTo>
                <a:lnTo>
                  <a:pt x="949248" y="49212"/>
                </a:lnTo>
                <a:lnTo>
                  <a:pt x="949248" y="26987"/>
                </a:lnTo>
                <a:lnTo>
                  <a:pt x="1007457" y="26987"/>
                </a:lnTo>
                <a:lnTo>
                  <a:pt x="1044498" y="38099"/>
                </a:lnTo>
                <a:lnTo>
                  <a:pt x="1007457" y="492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5355" y="1527441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43802" y="1938083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4" h="76200">
                <a:moveTo>
                  <a:pt x="127000" y="76199"/>
                </a:moveTo>
                <a:lnTo>
                  <a:pt x="0" y="38099"/>
                </a:lnTo>
                <a:lnTo>
                  <a:pt x="127000" y="0"/>
                </a:lnTo>
                <a:lnTo>
                  <a:pt x="127000" y="26987"/>
                </a:lnTo>
                <a:lnTo>
                  <a:pt x="95250" y="26987"/>
                </a:lnTo>
                <a:lnTo>
                  <a:pt x="95250" y="49212"/>
                </a:lnTo>
                <a:lnTo>
                  <a:pt x="127000" y="49212"/>
                </a:lnTo>
                <a:lnTo>
                  <a:pt x="127000" y="76199"/>
                </a:lnTo>
                <a:close/>
              </a:path>
              <a:path w="730884" h="76200">
                <a:moveTo>
                  <a:pt x="127000" y="49212"/>
                </a:moveTo>
                <a:lnTo>
                  <a:pt x="95250" y="49212"/>
                </a:lnTo>
                <a:lnTo>
                  <a:pt x="95250" y="26987"/>
                </a:lnTo>
                <a:lnTo>
                  <a:pt x="127000" y="26987"/>
                </a:lnTo>
                <a:lnTo>
                  <a:pt x="127000" y="49212"/>
                </a:lnTo>
                <a:close/>
              </a:path>
              <a:path w="730884" h="76200">
                <a:moveTo>
                  <a:pt x="730859" y="49212"/>
                </a:moveTo>
                <a:lnTo>
                  <a:pt x="127000" y="49212"/>
                </a:lnTo>
                <a:lnTo>
                  <a:pt x="127000" y="26987"/>
                </a:lnTo>
                <a:lnTo>
                  <a:pt x="730859" y="26987"/>
                </a:lnTo>
                <a:lnTo>
                  <a:pt x="730859" y="492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62649" y="1553514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2308" y="2126234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11067" y="3799332"/>
            <a:ext cx="861060" cy="353695"/>
          </a:xfrm>
          <a:custGeom>
            <a:avLst/>
            <a:gdLst/>
            <a:ahLst/>
            <a:cxnLst/>
            <a:rect l="l" t="t" r="r" b="b"/>
            <a:pathLst>
              <a:path w="861060" h="353695">
                <a:moveTo>
                  <a:pt x="0" y="0"/>
                </a:moveTo>
                <a:lnTo>
                  <a:pt x="861059" y="0"/>
                </a:lnTo>
                <a:lnTo>
                  <a:pt x="861059" y="353567"/>
                </a:lnTo>
                <a:lnTo>
                  <a:pt x="0" y="3535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21672" y="3018662"/>
            <a:ext cx="12071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r>
              <a:rPr dirty="0" sz="2000">
                <a:latin typeface="楷体"/>
                <a:cs typeface="楷体"/>
              </a:rPr>
              <a:t>与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r>
              <a:rPr dirty="0" sz="2000">
                <a:latin typeface="楷体"/>
                <a:cs typeface="楷体"/>
              </a:rPr>
              <a:t>反</a:t>
            </a:r>
            <a:r>
              <a:rPr dirty="0" sz="2000" spc="5">
                <a:latin typeface="楷体"/>
                <a:cs typeface="楷体"/>
              </a:rPr>
              <a:t>向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78907" y="3633838"/>
            <a:ext cx="44627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Δ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r>
              <a:rPr dirty="0" baseline="-17094" sz="1950" spc="322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等线"/>
                <a:cs typeface="等线"/>
              </a:rPr>
              <a:t>－</a:t>
            </a:r>
            <a:r>
              <a:rPr dirty="0" sz="2000" spc="-15">
                <a:latin typeface="等线"/>
                <a:cs typeface="等线"/>
              </a:rPr>
              <a:t> 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等线"/>
                <a:cs typeface="等线"/>
              </a:rPr>
              <a:t>－</a:t>
            </a:r>
            <a:r>
              <a:rPr dirty="0" sz="2000" spc="-15">
                <a:latin typeface="等线"/>
                <a:cs typeface="等线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15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m/s</a:t>
            </a:r>
            <a:r>
              <a:rPr dirty="0" sz="2000" spc="-5">
                <a:latin typeface="楷体"/>
                <a:cs typeface="楷体"/>
              </a:rPr>
              <a:t>，</a:t>
            </a:r>
            <a:r>
              <a:rPr dirty="0" sz="2000">
                <a:latin typeface="楷体"/>
                <a:cs typeface="楷体"/>
              </a:rPr>
              <a:t>沿</a:t>
            </a:r>
            <a:r>
              <a:rPr dirty="0" sz="2000" spc="-5" i="1">
                <a:latin typeface="Book Antiqua"/>
                <a:cs typeface="Book Antiqua"/>
              </a:rPr>
              <a:t>x</a:t>
            </a:r>
            <a:r>
              <a:rPr dirty="0" sz="2000">
                <a:latin typeface="楷体"/>
                <a:cs typeface="楷体"/>
              </a:rPr>
              <a:t>轴负方向</a:t>
            </a:r>
            <a:r>
              <a:rPr dirty="0" sz="2000" spc="5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5595" y="2986620"/>
            <a:ext cx="43827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楷体"/>
                <a:cs typeface="楷体"/>
              </a:rPr>
              <a:t>若</a:t>
            </a:r>
            <a:r>
              <a:rPr dirty="0" sz="2000" spc="-5">
                <a:latin typeface="楷体"/>
                <a:cs typeface="楷体"/>
              </a:rPr>
              <a:t>：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Times New Roman"/>
                <a:cs typeface="Times New Roman"/>
              </a:rPr>
              <a:t>=10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m/s</a:t>
            </a:r>
            <a:r>
              <a:rPr dirty="0" sz="2000" spc="-5">
                <a:latin typeface="楷体"/>
                <a:cs typeface="楷体"/>
              </a:rPr>
              <a:t>，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等线"/>
                <a:cs typeface="等线"/>
              </a:rPr>
              <a:t>－</a:t>
            </a:r>
            <a:r>
              <a:rPr dirty="0" sz="2000" spc="-5">
                <a:latin typeface="Times New Roman"/>
                <a:cs typeface="Times New Roman"/>
              </a:rPr>
              <a:t>5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m/s</a:t>
            </a:r>
            <a:r>
              <a:rPr dirty="0" sz="2000" spc="-5">
                <a:latin typeface="楷体"/>
                <a:cs typeface="楷体"/>
              </a:rPr>
              <a:t>，</a:t>
            </a:r>
            <a:r>
              <a:rPr dirty="0" sz="2000" spc="-505">
                <a:latin typeface="楷体"/>
                <a:cs typeface="楷体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2000" spc="-5">
                <a:latin typeface="Times New Roman"/>
                <a:cs typeface="Times New Roman"/>
              </a:rPr>
              <a:t>=2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楷体"/>
                <a:cs typeface="楷体"/>
              </a:rPr>
              <a:t>则</a:t>
            </a:r>
            <a:r>
              <a:rPr dirty="0" sz="2000" spc="5">
                <a:latin typeface="楷体"/>
                <a:cs typeface="楷体"/>
              </a:rPr>
              <a:t>：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9367" y="4428896"/>
            <a:ext cx="33623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等线"/>
                <a:cs typeface="等线"/>
              </a:rPr>
              <a:t>－</a:t>
            </a:r>
            <a:r>
              <a:rPr dirty="0" sz="2000" spc="-25">
                <a:latin typeface="等线"/>
                <a:cs typeface="等线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7.5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m/s</a:t>
            </a:r>
            <a:r>
              <a:rPr dirty="0" baseline="21367" sz="1950" spc="-7">
                <a:latin typeface="Times New Roman"/>
                <a:cs typeface="Times New Roman"/>
              </a:rPr>
              <a:t>2</a:t>
            </a:r>
            <a:r>
              <a:rPr dirty="0" baseline="21367" sz="195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楷体"/>
                <a:cs typeface="楷体"/>
              </a:rPr>
              <a:t>，沿</a:t>
            </a:r>
            <a:r>
              <a:rPr dirty="0" sz="2000" spc="-5" i="1">
                <a:latin typeface="Book Antiqua"/>
                <a:cs typeface="Book Antiqua"/>
              </a:rPr>
              <a:t>x</a:t>
            </a:r>
            <a:r>
              <a:rPr dirty="0" sz="2000">
                <a:latin typeface="楷体"/>
                <a:cs typeface="楷体"/>
              </a:rPr>
              <a:t>轴负方向</a:t>
            </a:r>
            <a:r>
              <a:rPr dirty="0" sz="2000" spc="5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8894" y="4255998"/>
            <a:ext cx="77152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883" sz="3225" i="1">
                <a:latin typeface="Times New Roman"/>
                <a:cs typeface="Times New Roman"/>
              </a:rPr>
              <a:t>a </a:t>
            </a:r>
            <a:r>
              <a:rPr dirty="0" baseline="-34883" sz="3225">
                <a:latin typeface="Symbol"/>
                <a:cs typeface="Symbol"/>
              </a:rPr>
              <a:t></a:t>
            </a:r>
            <a:r>
              <a:rPr dirty="0" baseline="-34883" sz="3225" spc="75">
                <a:latin typeface="Times New Roman"/>
                <a:cs typeface="Times New Roman"/>
              </a:rPr>
              <a:t> </a:t>
            </a:r>
            <a:r>
              <a:rPr dirty="0" u="heavy" sz="21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1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4654" y="4643196"/>
            <a:ext cx="26924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latin typeface="Symbol"/>
                <a:cs typeface="Symbol"/>
              </a:rPr>
              <a:t></a:t>
            </a:r>
            <a:r>
              <a:rPr dirty="0" sz="2150" i="1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058" y="1620278"/>
            <a:ext cx="3073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物体的加速与减速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5908" y="2782823"/>
            <a:ext cx="2042160" cy="123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46876" y="2782823"/>
            <a:ext cx="1967483" cy="1235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97072" y="4671047"/>
            <a:ext cx="6121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当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楷体"/>
                <a:cs typeface="楷体"/>
              </a:rPr>
              <a:t>与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楷体"/>
                <a:cs typeface="楷体"/>
              </a:rPr>
              <a:t>同向时，物体加速；反之，物体减速。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315" y="3725367"/>
            <a:ext cx="216344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级：高</a:t>
            </a:r>
            <a:r>
              <a:rPr dirty="0" sz="2800" spc="-5" b="1">
                <a:solidFill>
                  <a:srgbClr val="395442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主讲人：李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靖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5215" y="3725367"/>
            <a:ext cx="394652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	</a:t>
            </a:r>
            <a:r>
              <a:rPr dirty="0" sz="2800" spc="-690" b="1">
                <a:solidFill>
                  <a:srgbClr val="395442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） 学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校：北京市第四中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4931" y="2280793"/>
            <a:ext cx="7757795" cy="6800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b="1">
                <a:solidFill>
                  <a:srgbClr val="3A5543"/>
                </a:solidFill>
                <a:latin typeface="微软雅黑"/>
                <a:cs typeface="微软雅黑"/>
              </a:rPr>
              <a:t>速度变化快慢的描述——加速</a:t>
            </a:r>
            <a:r>
              <a:rPr dirty="0" sz="4300" spc="-5" b="1">
                <a:solidFill>
                  <a:srgbClr val="3A5543"/>
                </a:solidFill>
                <a:latin typeface="微软雅黑"/>
                <a:cs typeface="微软雅黑"/>
              </a:rPr>
              <a:t>度</a:t>
            </a:r>
            <a:endParaRPr sz="4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6546" y="3011043"/>
            <a:ext cx="2235835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solidFill>
                  <a:srgbClr val="3A5543"/>
                </a:solidFill>
                <a:latin typeface="微软雅黑"/>
                <a:cs typeface="微软雅黑"/>
              </a:rPr>
              <a:t>（第一课时</a:t>
            </a:r>
            <a:r>
              <a:rPr dirty="0" sz="2900" spc="5" b="1">
                <a:solidFill>
                  <a:srgbClr val="3A5543"/>
                </a:solidFill>
                <a:latin typeface="微软雅黑"/>
                <a:cs typeface="微软雅黑"/>
              </a:rPr>
              <a:t>）</a:t>
            </a:r>
            <a:endParaRPr sz="2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1411" y="1630019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应用</a:t>
            </a:r>
          </a:p>
        </p:txBody>
      </p:sp>
      <p:sp>
        <p:nvSpPr>
          <p:cNvPr id="3" name="object 3"/>
          <p:cNvSpPr/>
          <p:nvPr/>
        </p:nvSpPr>
        <p:spPr>
          <a:xfrm>
            <a:off x="4964874" y="4750689"/>
            <a:ext cx="76200" cy="457834"/>
          </a:xfrm>
          <a:custGeom>
            <a:avLst/>
            <a:gdLst/>
            <a:ahLst/>
            <a:cxnLst/>
            <a:rect l="l" t="t" r="r" b="b"/>
            <a:pathLst>
              <a:path w="76200" h="457835">
                <a:moveTo>
                  <a:pt x="50800" y="362407"/>
                </a:moveTo>
                <a:lnTo>
                  <a:pt x="25400" y="362407"/>
                </a:lnTo>
                <a:lnTo>
                  <a:pt x="25400" y="0"/>
                </a:lnTo>
                <a:lnTo>
                  <a:pt x="50800" y="0"/>
                </a:lnTo>
                <a:lnTo>
                  <a:pt x="50800" y="362407"/>
                </a:lnTo>
                <a:close/>
              </a:path>
              <a:path w="76200" h="457835">
                <a:moveTo>
                  <a:pt x="38100" y="457657"/>
                </a:moveTo>
                <a:lnTo>
                  <a:pt x="0" y="330657"/>
                </a:lnTo>
                <a:lnTo>
                  <a:pt x="25400" y="330657"/>
                </a:lnTo>
                <a:lnTo>
                  <a:pt x="25400" y="362407"/>
                </a:lnTo>
                <a:lnTo>
                  <a:pt x="66675" y="362407"/>
                </a:lnTo>
                <a:lnTo>
                  <a:pt x="38100" y="457657"/>
                </a:lnTo>
                <a:close/>
              </a:path>
              <a:path w="76200" h="457835">
                <a:moveTo>
                  <a:pt x="66675" y="362407"/>
                </a:moveTo>
                <a:lnTo>
                  <a:pt x="50800" y="362407"/>
                </a:lnTo>
                <a:lnTo>
                  <a:pt x="50800" y="330657"/>
                </a:lnTo>
                <a:lnTo>
                  <a:pt x="76200" y="330657"/>
                </a:lnTo>
                <a:lnTo>
                  <a:pt x="66675" y="3624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62196" y="4750689"/>
            <a:ext cx="76200" cy="457834"/>
          </a:xfrm>
          <a:custGeom>
            <a:avLst/>
            <a:gdLst/>
            <a:ahLst/>
            <a:cxnLst/>
            <a:rect l="l" t="t" r="r" b="b"/>
            <a:pathLst>
              <a:path w="76200" h="457835">
                <a:moveTo>
                  <a:pt x="50800" y="362407"/>
                </a:moveTo>
                <a:lnTo>
                  <a:pt x="25400" y="362407"/>
                </a:lnTo>
                <a:lnTo>
                  <a:pt x="25400" y="0"/>
                </a:lnTo>
                <a:lnTo>
                  <a:pt x="50800" y="0"/>
                </a:lnTo>
                <a:lnTo>
                  <a:pt x="50800" y="362407"/>
                </a:lnTo>
                <a:close/>
              </a:path>
              <a:path w="76200" h="457835">
                <a:moveTo>
                  <a:pt x="38100" y="457657"/>
                </a:moveTo>
                <a:lnTo>
                  <a:pt x="0" y="330657"/>
                </a:lnTo>
                <a:lnTo>
                  <a:pt x="25400" y="330657"/>
                </a:lnTo>
                <a:lnTo>
                  <a:pt x="25400" y="362407"/>
                </a:lnTo>
                <a:lnTo>
                  <a:pt x="66675" y="362407"/>
                </a:lnTo>
                <a:lnTo>
                  <a:pt x="38100" y="457657"/>
                </a:lnTo>
                <a:close/>
              </a:path>
              <a:path w="76200" h="457835">
                <a:moveTo>
                  <a:pt x="66675" y="362407"/>
                </a:moveTo>
                <a:lnTo>
                  <a:pt x="50800" y="362407"/>
                </a:lnTo>
                <a:lnTo>
                  <a:pt x="50800" y="330657"/>
                </a:lnTo>
                <a:lnTo>
                  <a:pt x="76200" y="330657"/>
                </a:lnTo>
                <a:lnTo>
                  <a:pt x="66675" y="3624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9977" y="4708232"/>
            <a:ext cx="76200" cy="457834"/>
          </a:xfrm>
          <a:custGeom>
            <a:avLst/>
            <a:gdLst/>
            <a:ahLst/>
            <a:cxnLst/>
            <a:rect l="l" t="t" r="r" b="b"/>
            <a:pathLst>
              <a:path w="76200" h="457835">
                <a:moveTo>
                  <a:pt x="50800" y="362407"/>
                </a:moveTo>
                <a:lnTo>
                  <a:pt x="25400" y="362407"/>
                </a:lnTo>
                <a:lnTo>
                  <a:pt x="25400" y="0"/>
                </a:lnTo>
                <a:lnTo>
                  <a:pt x="50800" y="0"/>
                </a:lnTo>
                <a:lnTo>
                  <a:pt x="50800" y="362407"/>
                </a:lnTo>
                <a:close/>
              </a:path>
              <a:path w="76200" h="457835">
                <a:moveTo>
                  <a:pt x="38100" y="457657"/>
                </a:moveTo>
                <a:lnTo>
                  <a:pt x="0" y="330657"/>
                </a:lnTo>
                <a:lnTo>
                  <a:pt x="25400" y="330657"/>
                </a:lnTo>
                <a:lnTo>
                  <a:pt x="25400" y="362407"/>
                </a:lnTo>
                <a:lnTo>
                  <a:pt x="66675" y="362407"/>
                </a:lnTo>
                <a:lnTo>
                  <a:pt x="38100" y="457657"/>
                </a:lnTo>
                <a:close/>
              </a:path>
              <a:path w="76200" h="457835">
                <a:moveTo>
                  <a:pt x="66675" y="362407"/>
                </a:moveTo>
                <a:lnTo>
                  <a:pt x="50800" y="362407"/>
                </a:lnTo>
                <a:lnTo>
                  <a:pt x="50800" y="330657"/>
                </a:lnTo>
                <a:lnTo>
                  <a:pt x="76200" y="330657"/>
                </a:lnTo>
                <a:lnTo>
                  <a:pt x="66675" y="3624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87312" y="4708232"/>
            <a:ext cx="76200" cy="457834"/>
          </a:xfrm>
          <a:custGeom>
            <a:avLst/>
            <a:gdLst/>
            <a:ahLst/>
            <a:cxnLst/>
            <a:rect l="l" t="t" r="r" b="b"/>
            <a:pathLst>
              <a:path w="76200" h="457835">
                <a:moveTo>
                  <a:pt x="50800" y="362407"/>
                </a:moveTo>
                <a:lnTo>
                  <a:pt x="25400" y="362407"/>
                </a:lnTo>
                <a:lnTo>
                  <a:pt x="25400" y="0"/>
                </a:lnTo>
                <a:lnTo>
                  <a:pt x="50800" y="0"/>
                </a:lnTo>
                <a:lnTo>
                  <a:pt x="50800" y="362407"/>
                </a:lnTo>
                <a:close/>
              </a:path>
              <a:path w="76200" h="457835">
                <a:moveTo>
                  <a:pt x="38100" y="457657"/>
                </a:moveTo>
                <a:lnTo>
                  <a:pt x="0" y="330657"/>
                </a:lnTo>
                <a:lnTo>
                  <a:pt x="25400" y="330657"/>
                </a:lnTo>
                <a:lnTo>
                  <a:pt x="25400" y="362407"/>
                </a:lnTo>
                <a:lnTo>
                  <a:pt x="66675" y="362407"/>
                </a:lnTo>
                <a:lnTo>
                  <a:pt x="38100" y="457657"/>
                </a:lnTo>
                <a:close/>
              </a:path>
              <a:path w="76200" h="457835">
                <a:moveTo>
                  <a:pt x="66675" y="362407"/>
                </a:moveTo>
                <a:lnTo>
                  <a:pt x="50800" y="362407"/>
                </a:lnTo>
                <a:lnTo>
                  <a:pt x="50800" y="330657"/>
                </a:lnTo>
                <a:lnTo>
                  <a:pt x="76200" y="330657"/>
                </a:lnTo>
                <a:lnTo>
                  <a:pt x="66675" y="3624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18063" y="4722838"/>
            <a:ext cx="862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dirty="0" sz="2400" i="1">
                <a:latin typeface="Times New Roman"/>
                <a:cs typeface="Times New Roman"/>
              </a:rPr>
              <a:t>a	</a:t>
            </a:r>
            <a:r>
              <a:rPr dirty="0" baseline="1157" sz="3600" i="1">
                <a:latin typeface="Book Antiqua"/>
                <a:cs typeface="Book Antiqua"/>
              </a:rPr>
              <a:t>∆v</a:t>
            </a:r>
            <a:endParaRPr baseline="1157" sz="36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2617" y="4711052"/>
            <a:ext cx="364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∆v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6200" y="467100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1064" y="5621248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4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21070" y="3873728"/>
            <a:ext cx="76200" cy="24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9573" y="5523712"/>
            <a:ext cx="76200" cy="506730"/>
          </a:xfrm>
          <a:custGeom>
            <a:avLst/>
            <a:gdLst/>
            <a:ahLst/>
            <a:cxnLst/>
            <a:rect l="l" t="t" r="r" b="b"/>
            <a:pathLst>
              <a:path w="76200" h="506729">
                <a:moveTo>
                  <a:pt x="50800" y="411365"/>
                </a:moveTo>
                <a:lnTo>
                  <a:pt x="25400" y="411365"/>
                </a:lnTo>
                <a:lnTo>
                  <a:pt x="25400" y="0"/>
                </a:lnTo>
                <a:lnTo>
                  <a:pt x="50800" y="0"/>
                </a:lnTo>
                <a:lnTo>
                  <a:pt x="50800" y="411365"/>
                </a:lnTo>
                <a:close/>
              </a:path>
              <a:path w="76200" h="506729">
                <a:moveTo>
                  <a:pt x="38100" y="506615"/>
                </a:moveTo>
                <a:lnTo>
                  <a:pt x="0" y="379615"/>
                </a:lnTo>
                <a:lnTo>
                  <a:pt x="25400" y="379615"/>
                </a:lnTo>
                <a:lnTo>
                  <a:pt x="25400" y="411365"/>
                </a:lnTo>
                <a:lnTo>
                  <a:pt x="66675" y="411365"/>
                </a:lnTo>
                <a:lnTo>
                  <a:pt x="38100" y="506615"/>
                </a:lnTo>
                <a:close/>
              </a:path>
              <a:path w="76200" h="506729">
                <a:moveTo>
                  <a:pt x="66675" y="411365"/>
                </a:moveTo>
                <a:lnTo>
                  <a:pt x="50800" y="411365"/>
                </a:lnTo>
                <a:lnTo>
                  <a:pt x="50800" y="379615"/>
                </a:lnTo>
                <a:lnTo>
                  <a:pt x="76200" y="379615"/>
                </a:lnTo>
                <a:lnTo>
                  <a:pt x="66675" y="411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96495" y="4401400"/>
            <a:ext cx="76200" cy="24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50400"/>
              </a:lnSpc>
              <a:spcBef>
                <a:spcPts val="100"/>
              </a:spcBef>
            </a:pPr>
            <a:r>
              <a:rPr dirty="0"/>
              <a:t>把一个乒乓球竖直上抛，则上升过程和下降过程中，</a:t>
            </a:r>
            <a:r>
              <a:rPr dirty="0"/>
              <a:t>乒 </a:t>
            </a:r>
            <a:r>
              <a:rPr dirty="0"/>
              <a:t>乓球的速度变化和加速度分别沿什么方向</a:t>
            </a:r>
            <a:r>
              <a:rPr dirty="0" spc="5"/>
              <a:t>？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algn="ctr" marR="918210">
              <a:lnSpc>
                <a:spcPct val="100000"/>
              </a:lnSpc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 marL="969644">
              <a:lnSpc>
                <a:spcPct val="100000"/>
              </a:lnSpc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13539" y="4735728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25389" y="126851"/>
                </a:moveTo>
                <a:lnTo>
                  <a:pt x="0" y="126568"/>
                </a:lnTo>
                <a:lnTo>
                  <a:pt x="39509" y="0"/>
                </a:lnTo>
                <a:lnTo>
                  <a:pt x="66883" y="95097"/>
                </a:lnTo>
                <a:lnTo>
                  <a:pt x="25742" y="95097"/>
                </a:lnTo>
                <a:lnTo>
                  <a:pt x="25389" y="126851"/>
                </a:lnTo>
                <a:close/>
              </a:path>
              <a:path w="76200" h="476250">
                <a:moveTo>
                  <a:pt x="50789" y="127135"/>
                </a:moveTo>
                <a:lnTo>
                  <a:pt x="25389" y="126851"/>
                </a:lnTo>
                <a:lnTo>
                  <a:pt x="25742" y="95097"/>
                </a:lnTo>
                <a:lnTo>
                  <a:pt x="51142" y="95389"/>
                </a:lnTo>
                <a:lnTo>
                  <a:pt x="50789" y="127135"/>
                </a:lnTo>
                <a:close/>
              </a:path>
              <a:path w="76200" h="476250">
                <a:moveTo>
                  <a:pt x="76187" y="127419"/>
                </a:moveTo>
                <a:lnTo>
                  <a:pt x="50789" y="127135"/>
                </a:lnTo>
                <a:lnTo>
                  <a:pt x="51142" y="95389"/>
                </a:lnTo>
                <a:lnTo>
                  <a:pt x="25742" y="95097"/>
                </a:lnTo>
                <a:lnTo>
                  <a:pt x="66883" y="95097"/>
                </a:lnTo>
                <a:lnTo>
                  <a:pt x="76187" y="127419"/>
                </a:lnTo>
                <a:close/>
              </a:path>
              <a:path w="76200" h="476250">
                <a:moveTo>
                  <a:pt x="46913" y="475767"/>
                </a:moveTo>
                <a:lnTo>
                  <a:pt x="21513" y="475488"/>
                </a:lnTo>
                <a:lnTo>
                  <a:pt x="25389" y="126851"/>
                </a:lnTo>
                <a:lnTo>
                  <a:pt x="50789" y="127135"/>
                </a:lnTo>
                <a:lnTo>
                  <a:pt x="46913" y="475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78538" y="4745253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97106" y="5221236"/>
            <a:ext cx="298450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64337" y="297179"/>
                </a:moveTo>
                <a:lnTo>
                  <a:pt x="133883" y="297179"/>
                </a:lnTo>
                <a:lnTo>
                  <a:pt x="111861" y="293370"/>
                </a:lnTo>
                <a:lnTo>
                  <a:pt x="71780" y="275589"/>
                </a:lnTo>
                <a:lnTo>
                  <a:pt x="38747" y="248920"/>
                </a:lnTo>
                <a:lnTo>
                  <a:pt x="29629" y="237489"/>
                </a:lnTo>
                <a:lnTo>
                  <a:pt x="25476" y="232410"/>
                </a:lnTo>
                <a:lnTo>
                  <a:pt x="9055" y="199389"/>
                </a:lnTo>
                <a:lnTo>
                  <a:pt x="6705" y="193039"/>
                </a:lnTo>
                <a:lnTo>
                  <a:pt x="0" y="148589"/>
                </a:lnTo>
                <a:lnTo>
                  <a:pt x="203" y="140970"/>
                </a:lnTo>
                <a:lnTo>
                  <a:pt x="9055" y="97789"/>
                </a:lnTo>
                <a:lnTo>
                  <a:pt x="11722" y="90170"/>
                </a:lnTo>
                <a:lnTo>
                  <a:pt x="29629" y="59689"/>
                </a:lnTo>
                <a:lnTo>
                  <a:pt x="34061" y="53339"/>
                </a:lnTo>
                <a:lnTo>
                  <a:pt x="65735" y="25400"/>
                </a:lnTo>
                <a:lnTo>
                  <a:pt x="111861" y="3810"/>
                </a:lnTo>
                <a:lnTo>
                  <a:pt x="133883" y="0"/>
                </a:lnTo>
                <a:lnTo>
                  <a:pt x="164337" y="0"/>
                </a:lnTo>
                <a:lnTo>
                  <a:pt x="213753" y="13970"/>
                </a:lnTo>
                <a:lnTo>
                  <a:pt x="232486" y="25400"/>
                </a:lnTo>
                <a:lnTo>
                  <a:pt x="136766" y="25400"/>
                </a:lnTo>
                <a:lnTo>
                  <a:pt x="129933" y="26670"/>
                </a:lnTo>
                <a:lnTo>
                  <a:pt x="124472" y="26670"/>
                </a:lnTo>
                <a:lnTo>
                  <a:pt x="117881" y="29210"/>
                </a:lnTo>
                <a:lnTo>
                  <a:pt x="118491" y="29210"/>
                </a:lnTo>
                <a:lnTo>
                  <a:pt x="112013" y="30479"/>
                </a:lnTo>
                <a:lnTo>
                  <a:pt x="112623" y="30479"/>
                </a:lnTo>
                <a:lnTo>
                  <a:pt x="106286" y="31750"/>
                </a:lnTo>
                <a:lnTo>
                  <a:pt x="106870" y="31750"/>
                </a:lnTo>
                <a:lnTo>
                  <a:pt x="100672" y="34289"/>
                </a:lnTo>
                <a:lnTo>
                  <a:pt x="101244" y="34289"/>
                </a:lnTo>
                <a:lnTo>
                  <a:pt x="95211" y="36829"/>
                </a:lnTo>
                <a:lnTo>
                  <a:pt x="95758" y="36829"/>
                </a:lnTo>
                <a:lnTo>
                  <a:pt x="89877" y="39370"/>
                </a:lnTo>
                <a:lnTo>
                  <a:pt x="90424" y="39370"/>
                </a:lnTo>
                <a:lnTo>
                  <a:pt x="86613" y="41910"/>
                </a:lnTo>
                <a:lnTo>
                  <a:pt x="85229" y="41910"/>
                </a:lnTo>
                <a:lnTo>
                  <a:pt x="79705" y="45720"/>
                </a:lnTo>
                <a:lnTo>
                  <a:pt x="80200" y="45720"/>
                </a:lnTo>
                <a:lnTo>
                  <a:pt x="74853" y="49529"/>
                </a:lnTo>
                <a:lnTo>
                  <a:pt x="75349" y="49529"/>
                </a:lnTo>
                <a:lnTo>
                  <a:pt x="70192" y="53339"/>
                </a:lnTo>
                <a:lnTo>
                  <a:pt x="70662" y="53339"/>
                </a:lnTo>
                <a:lnTo>
                  <a:pt x="65709" y="57150"/>
                </a:lnTo>
                <a:lnTo>
                  <a:pt x="66154" y="57150"/>
                </a:lnTo>
                <a:lnTo>
                  <a:pt x="61417" y="60960"/>
                </a:lnTo>
                <a:lnTo>
                  <a:pt x="61849" y="60960"/>
                </a:lnTo>
                <a:lnTo>
                  <a:pt x="58467" y="64770"/>
                </a:lnTo>
                <a:lnTo>
                  <a:pt x="57746" y="64770"/>
                </a:lnTo>
                <a:lnTo>
                  <a:pt x="53454" y="69850"/>
                </a:lnTo>
                <a:lnTo>
                  <a:pt x="53835" y="69850"/>
                </a:lnTo>
                <a:lnTo>
                  <a:pt x="50806" y="73660"/>
                </a:lnTo>
                <a:lnTo>
                  <a:pt x="50152" y="73660"/>
                </a:lnTo>
                <a:lnTo>
                  <a:pt x="47114" y="78739"/>
                </a:lnTo>
                <a:lnTo>
                  <a:pt x="46697" y="78739"/>
                </a:lnTo>
                <a:lnTo>
                  <a:pt x="43853" y="83820"/>
                </a:lnTo>
                <a:lnTo>
                  <a:pt x="43459" y="83820"/>
                </a:lnTo>
                <a:lnTo>
                  <a:pt x="40838" y="88900"/>
                </a:lnTo>
                <a:lnTo>
                  <a:pt x="40474" y="88900"/>
                </a:lnTo>
                <a:lnTo>
                  <a:pt x="38066" y="93979"/>
                </a:lnTo>
                <a:lnTo>
                  <a:pt x="37731" y="93979"/>
                </a:lnTo>
                <a:lnTo>
                  <a:pt x="35001" y="100329"/>
                </a:lnTo>
                <a:lnTo>
                  <a:pt x="35242" y="100329"/>
                </a:lnTo>
                <a:lnTo>
                  <a:pt x="33291" y="105410"/>
                </a:lnTo>
                <a:lnTo>
                  <a:pt x="33020" y="105410"/>
                </a:lnTo>
                <a:lnTo>
                  <a:pt x="30873" y="111760"/>
                </a:lnTo>
                <a:lnTo>
                  <a:pt x="31051" y="111760"/>
                </a:lnTo>
                <a:lnTo>
                  <a:pt x="29588" y="116839"/>
                </a:lnTo>
                <a:lnTo>
                  <a:pt x="29375" y="116839"/>
                </a:lnTo>
                <a:lnTo>
                  <a:pt x="28105" y="123189"/>
                </a:lnTo>
                <a:lnTo>
                  <a:pt x="26784" y="129539"/>
                </a:lnTo>
                <a:lnTo>
                  <a:pt x="26009" y="135889"/>
                </a:lnTo>
                <a:lnTo>
                  <a:pt x="25656" y="140970"/>
                </a:lnTo>
                <a:lnTo>
                  <a:pt x="25577" y="142239"/>
                </a:lnTo>
                <a:lnTo>
                  <a:pt x="25400" y="148589"/>
                </a:lnTo>
                <a:lnTo>
                  <a:pt x="25577" y="154939"/>
                </a:lnTo>
                <a:lnTo>
                  <a:pt x="26073" y="161289"/>
                </a:lnTo>
                <a:lnTo>
                  <a:pt x="26873" y="167639"/>
                </a:lnTo>
                <a:lnTo>
                  <a:pt x="27978" y="173989"/>
                </a:lnTo>
                <a:lnTo>
                  <a:pt x="29375" y="180339"/>
                </a:lnTo>
                <a:lnTo>
                  <a:pt x="29588" y="180339"/>
                </a:lnTo>
                <a:lnTo>
                  <a:pt x="31051" y="185420"/>
                </a:lnTo>
                <a:lnTo>
                  <a:pt x="30873" y="185420"/>
                </a:lnTo>
                <a:lnTo>
                  <a:pt x="33020" y="191770"/>
                </a:lnTo>
                <a:lnTo>
                  <a:pt x="33291" y="191770"/>
                </a:lnTo>
                <a:lnTo>
                  <a:pt x="35242" y="196850"/>
                </a:lnTo>
                <a:lnTo>
                  <a:pt x="35001" y="196850"/>
                </a:lnTo>
                <a:lnTo>
                  <a:pt x="37731" y="201929"/>
                </a:lnTo>
                <a:lnTo>
                  <a:pt x="37464" y="201929"/>
                </a:lnTo>
                <a:lnTo>
                  <a:pt x="40474" y="208279"/>
                </a:lnTo>
                <a:lnTo>
                  <a:pt x="40838" y="208279"/>
                </a:lnTo>
                <a:lnTo>
                  <a:pt x="43459" y="213360"/>
                </a:lnTo>
                <a:lnTo>
                  <a:pt x="43853" y="213360"/>
                </a:lnTo>
                <a:lnTo>
                  <a:pt x="46697" y="218439"/>
                </a:lnTo>
                <a:lnTo>
                  <a:pt x="47304" y="218439"/>
                </a:lnTo>
                <a:lnTo>
                  <a:pt x="50152" y="222250"/>
                </a:lnTo>
                <a:lnTo>
                  <a:pt x="49796" y="222250"/>
                </a:lnTo>
                <a:lnTo>
                  <a:pt x="53835" y="227329"/>
                </a:lnTo>
                <a:lnTo>
                  <a:pt x="53454" y="227329"/>
                </a:lnTo>
                <a:lnTo>
                  <a:pt x="57746" y="232410"/>
                </a:lnTo>
                <a:lnTo>
                  <a:pt x="58467" y="232410"/>
                </a:lnTo>
                <a:lnTo>
                  <a:pt x="61849" y="236220"/>
                </a:lnTo>
                <a:lnTo>
                  <a:pt x="61417" y="236220"/>
                </a:lnTo>
                <a:lnTo>
                  <a:pt x="66154" y="240029"/>
                </a:lnTo>
                <a:lnTo>
                  <a:pt x="65709" y="240029"/>
                </a:lnTo>
                <a:lnTo>
                  <a:pt x="70662" y="243839"/>
                </a:lnTo>
                <a:lnTo>
                  <a:pt x="70192" y="243839"/>
                </a:lnTo>
                <a:lnTo>
                  <a:pt x="75349" y="247650"/>
                </a:lnTo>
                <a:lnTo>
                  <a:pt x="74853" y="247650"/>
                </a:lnTo>
                <a:lnTo>
                  <a:pt x="80200" y="251460"/>
                </a:lnTo>
                <a:lnTo>
                  <a:pt x="79705" y="251460"/>
                </a:lnTo>
                <a:lnTo>
                  <a:pt x="85229" y="254000"/>
                </a:lnTo>
                <a:lnTo>
                  <a:pt x="84709" y="254000"/>
                </a:lnTo>
                <a:lnTo>
                  <a:pt x="90424" y="257810"/>
                </a:lnTo>
                <a:lnTo>
                  <a:pt x="91837" y="257810"/>
                </a:lnTo>
                <a:lnTo>
                  <a:pt x="95758" y="260350"/>
                </a:lnTo>
                <a:lnTo>
                  <a:pt x="95211" y="260350"/>
                </a:lnTo>
                <a:lnTo>
                  <a:pt x="101244" y="262889"/>
                </a:lnTo>
                <a:lnTo>
                  <a:pt x="100672" y="262889"/>
                </a:lnTo>
                <a:lnTo>
                  <a:pt x="106870" y="264160"/>
                </a:lnTo>
                <a:lnTo>
                  <a:pt x="106286" y="264160"/>
                </a:lnTo>
                <a:lnTo>
                  <a:pt x="112623" y="266700"/>
                </a:lnTo>
                <a:lnTo>
                  <a:pt x="112013" y="266700"/>
                </a:lnTo>
                <a:lnTo>
                  <a:pt x="118491" y="267970"/>
                </a:lnTo>
                <a:lnTo>
                  <a:pt x="117881" y="267970"/>
                </a:lnTo>
                <a:lnTo>
                  <a:pt x="124472" y="269239"/>
                </a:lnTo>
                <a:lnTo>
                  <a:pt x="123850" y="269239"/>
                </a:lnTo>
                <a:lnTo>
                  <a:pt x="130568" y="270510"/>
                </a:lnTo>
                <a:lnTo>
                  <a:pt x="129933" y="270510"/>
                </a:lnTo>
                <a:lnTo>
                  <a:pt x="136766" y="271779"/>
                </a:lnTo>
                <a:lnTo>
                  <a:pt x="232486" y="271779"/>
                </a:lnTo>
                <a:lnTo>
                  <a:pt x="226441" y="275589"/>
                </a:lnTo>
                <a:lnTo>
                  <a:pt x="220192" y="279400"/>
                </a:lnTo>
                <a:lnTo>
                  <a:pt x="213753" y="283210"/>
                </a:lnTo>
                <a:lnTo>
                  <a:pt x="200380" y="288289"/>
                </a:lnTo>
                <a:lnTo>
                  <a:pt x="186359" y="293370"/>
                </a:lnTo>
                <a:lnTo>
                  <a:pt x="164337" y="297179"/>
                </a:lnTo>
                <a:close/>
              </a:path>
              <a:path w="298450" h="297179">
                <a:moveTo>
                  <a:pt x="213512" y="43179"/>
                </a:moveTo>
                <a:lnTo>
                  <a:pt x="207797" y="39370"/>
                </a:lnTo>
                <a:lnTo>
                  <a:pt x="208343" y="39370"/>
                </a:lnTo>
                <a:lnTo>
                  <a:pt x="202450" y="36829"/>
                </a:lnTo>
                <a:lnTo>
                  <a:pt x="203009" y="36829"/>
                </a:lnTo>
                <a:lnTo>
                  <a:pt x="196976" y="34289"/>
                </a:lnTo>
                <a:lnTo>
                  <a:pt x="197548" y="34289"/>
                </a:lnTo>
                <a:lnTo>
                  <a:pt x="191350" y="31750"/>
                </a:lnTo>
                <a:lnTo>
                  <a:pt x="191935" y="31750"/>
                </a:lnTo>
                <a:lnTo>
                  <a:pt x="185597" y="30479"/>
                </a:lnTo>
                <a:lnTo>
                  <a:pt x="186207" y="30479"/>
                </a:lnTo>
                <a:lnTo>
                  <a:pt x="179730" y="29210"/>
                </a:lnTo>
                <a:lnTo>
                  <a:pt x="180339" y="29210"/>
                </a:lnTo>
                <a:lnTo>
                  <a:pt x="173748" y="26670"/>
                </a:lnTo>
                <a:lnTo>
                  <a:pt x="168287" y="26670"/>
                </a:lnTo>
                <a:lnTo>
                  <a:pt x="161455" y="25400"/>
                </a:lnTo>
                <a:lnTo>
                  <a:pt x="232486" y="25400"/>
                </a:lnTo>
                <a:lnTo>
                  <a:pt x="238328" y="29210"/>
                </a:lnTo>
                <a:lnTo>
                  <a:pt x="243954" y="33020"/>
                </a:lnTo>
                <a:lnTo>
                  <a:pt x="249364" y="38100"/>
                </a:lnTo>
                <a:lnTo>
                  <a:pt x="253250" y="41910"/>
                </a:lnTo>
                <a:lnTo>
                  <a:pt x="212979" y="41910"/>
                </a:lnTo>
                <a:lnTo>
                  <a:pt x="213512" y="43179"/>
                </a:lnTo>
                <a:close/>
              </a:path>
              <a:path w="298450" h="297179">
                <a:moveTo>
                  <a:pt x="123850" y="27939"/>
                </a:moveTo>
                <a:lnTo>
                  <a:pt x="124472" y="26670"/>
                </a:lnTo>
                <a:lnTo>
                  <a:pt x="130568" y="26670"/>
                </a:lnTo>
                <a:lnTo>
                  <a:pt x="123850" y="27939"/>
                </a:lnTo>
                <a:close/>
              </a:path>
              <a:path w="298450" h="297179">
                <a:moveTo>
                  <a:pt x="174371" y="27939"/>
                </a:moveTo>
                <a:lnTo>
                  <a:pt x="167652" y="26670"/>
                </a:lnTo>
                <a:lnTo>
                  <a:pt x="173748" y="26670"/>
                </a:lnTo>
                <a:lnTo>
                  <a:pt x="174371" y="27939"/>
                </a:lnTo>
                <a:close/>
              </a:path>
              <a:path w="298450" h="297179">
                <a:moveTo>
                  <a:pt x="84709" y="43179"/>
                </a:moveTo>
                <a:lnTo>
                  <a:pt x="85229" y="41910"/>
                </a:lnTo>
                <a:lnTo>
                  <a:pt x="86613" y="41910"/>
                </a:lnTo>
                <a:lnTo>
                  <a:pt x="84709" y="43179"/>
                </a:lnTo>
                <a:close/>
              </a:path>
              <a:path w="298450" h="297179">
                <a:moveTo>
                  <a:pt x="240880" y="66039"/>
                </a:moveTo>
                <a:lnTo>
                  <a:pt x="236372" y="60960"/>
                </a:lnTo>
                <a:lnTo>
                  <a:pt x="236791" y="60960"/>
                </a:lnTo>
                <a:lnTo>
                  <a:pt x="232054" y="57150"/>
                </a:lnTo>
                <a:lnTo>
                  <a:pt x="232511" y="57150"/>
                </a:lnTo>
                <a:lnTo>
                  <a:pt x="227558" y="53339"/>
                </a:lnTo>
                <a:lnTo>
                  <a:pt x="228028" y="53339"/>
                </a:lnTo>
                <a:lnTo>
                  <a:pt x="222872" y="49529"/>
                </a:lnTo>
                <a:lnTo>
                  <a:pt x="223367" y="49529"/>
                </a:lnTo>
                <a:lnTo>
                  <a:pt x="218008" y="45720"/>
                </a:lnTo>
                <a:lnTo>
                  <a:pt x="218516" y="45720"/>
                </a:lnTo>
                <a:lnTo>
                  <a:pt x="212979" y="41910"/>
                </a:lnTo>
                <a:lnTo>
                  <a:pt x="253250" y="41910"/>
                </a:lnTo>
                <a:lnTo>
                  <a:pt x="254546" y="43179"/>
                </a:lnTo>
                <a:lnTo>
                  <a:pt x="259473" y="48260"/>
                </a:lnTo>
                <a:lnTo>
                  <a:pt x="264160" y="53339"/>
                </a:lnTo>
                <a:lnTo>
                  <a:pt x="268592" y="59689"/>
                </a:lnTo>
                <a:lnTo>
                  <a:pt x="272745" y="64770"/>
                </a:lnTo>
                <a:lnTo>
                  <a:pt x="240474" y="64770"/>
                </a:lnTo>
                <a:lnTo>
                  <a:pt x="240880" y="66039"/>
                </a:lnTo>
                <a:close/>
              </a:path>
              <a:path w="298450" h="297179">
                <a:moveTo>
                  <a:pt x="57340" y="66039"/>
                </a:moveTo>
                <a:lnTo>
                  <a:pt x="57746" y="64770"/>
                </a:lnTo>
                <a:lnTo>
                  <a:pt x="58467" y="64770"/>
                </a:lnTo>
                <a:lnTo>
                  <a:pt x="57340" y="66039"/>
                </a:lnTo>
                <a:close/>
              </a:path>
              <a:path w="298450" h="297179">
                <a:moveTo>
                  <a:pt x="248424" y="74929"/>
                </a:moveTo>
                <a:lnTo>
                  <a:pt x="244373" y="69850"/>
                </a:lnTo>
                <a:lnTo>
                  <a:pt x="244767" y="69850"/>
                </a:lnTo>
                <a:lnTo>
                  <a:pt x="240474" y="64770"/>
                </a:lnTo>
                <a:lnTo>
                  <a:pt x="272745" y="64770"/>
                </a:lnTo>
                <a:lnTo>
                  <a:pt x="276618" y="71120"/>
                </a:lnTo>
                <a:lnTo>
                  <a:pt x="278056" y="73660"/>
                </a:lnTo>
                <a:lnTo>
                  <a:pt x="248069" y="73660"/>
                </a:lnTo>
                <a:lnTo>
                  <a:pt x="248424" y="74929"/>
                </a:lnTo>
                <a:close/>
              </a:path>
              <a:path w="298450" h="297179">
                <a:moveTo>
                  <a:pt x="49796" y="74929"/>
                </a:moveTo>
                <a:lnTo>
                  <a:pt x="50152" y="73660"/>
                </a:lnTo>
                <a:lnTo>
                  <a:pt x="50806" y="73660"/>
                </a:lnTo>
                <a:lnTo>
                  <a:pt x="49796" y="74929"/>
                </a:lnTo>
                <a:close/>
              </a:path>
              <a:path w="298450" h="297179">
                <a:moveTo>
                  <a:pt x="251866" y="80010"/>
                </a:moveTo>
                <a:lnTo>
                  <a:pt x="248069" y="73660"/>
                </a:lnTo>
                <a:lnTo>
                  <a:pt x="278056" y="73660"/>
                </a:lnTo>
                <a:lnTo>
                  <a:pt x="280212" y="77470"/>
                </a:lnTo>
                <a:lnTo>
                  <a:pt x="280870" y="78739"/>
                </a:lnTo>
                <a:lnTo>
                  <a:pt x="251523" y="78739"/>
                </a:lnTo>
                <a:lnTo>
                  <a:pt x="251866" y="80010"/>
                </a:lnTo>
                <a:close/>
              </a:path>
              <a:path w="298450" h="297179">
                <a:moveTo>
                  <a:pt x="46355" y="80010"/>
                </a:moveTo>
                <a:lnTo>
                  <a:pt x="46697" y="78739"/>
                </a:lnTo>
                <a:lnTo>
                  <a:pt x="47114" y="78739"/>
                </a:lnTo>
                <a:lnTo>
                  <a:pt x="46355" y="80010"/>
                </a:lnTo>
                <a:close/>
              </a:path>
              <a:path w="298450" h="297179">
                <a:moveTo>
                  <a:pt x="255066" y="85089"/>
                </a:moveTo>
                <a:lnTo>
                  <a:pt x="251523" y="78739"/>
                </a:lnTo>
                <a:lnTo>
                  <a:pt x="280870" y="78739"/>
                </a:lnTo>
                <a:lnTo>
                  <a:pt x="283502" y="83820"/>
                </a:lnTo>
                <a:lnTo>
                  <a:pt x="254749" y="83820"/>
                </a:lnTo>
                <a:lnTo>
                  <a:pt x="255066" y="85089"/>
                </a:lnTo>
                <a:close/>
              </a:path>
              <a:path w="298450" h="297179">
                <a:moveTo>
                  <a:pt x="43141" y="85089"/>
                </a:moveTo>
                <a:lnTo>
                  <a:pt x="43459" y="83820"/>
                </a:lnTo>
                <a:lnTo>
                  <a:pt x="43853" y="83820"/>
                </a:lnTo>
                <a:lnTo>
                  <a:pt x="43141" y="85089"/>
                </a:lnTo>
                <a:close/>
              </a:path>
              <a:path w="298450" h="297179">
                <a:moveTo>
                  <a:pt x="258038" y="90170"/>
                </a:moveTo>
                <a:lnTo>
                  <a:pt x="254749" y="83820"/>
                </a:lnTo>
                <a:lnTo>
                  <a:pt x="283502" y="83820"/>
                </a:lnTo>
                <a:lnTo>
                  <a:pt x="285899" y="88900"/>
                </a:lnTo>
                <a:lnTo>
                  <a:pt x="257746" y="88900"/>
                </a:lnTo>
                <a:lnTo>
                  <a:pt x="258038" y="90170"/>
                </a:lnTo>
                <a:close/>
              </a:path>
              <a:path w="298450" h="297179">
                <a:moveTo>
                  <a:pt x="40182" y="90170"/>
                </a:moveTo>
                <a:lnTo>
                  <a:pt x="40474" y="88900"/>
                </a:lnTo>
                <a:lnTo>
                  <a:pt x="40838" y="88900"/>
                </a:lnTo>
                <a:lnTo>
                  <a:pt x="40182" y="90170"/>
                </a:lnTo>
                <a:close/>
              </a:path>
              <a:path w="298450" h="297179">
                <a:moveTo>
                  <a:pt x="260756" y="95250"/>
                </a:moveTo>
                <a:lnTo>
                  <a:pt x="257746" y="88900"/>
                </a:lnTo>
                <a:lnTo>
                  <a:pt x="285899" y="88900"/>
                </a:lnTo>
                <a:lnTo>
                  <a:pt x="286499" y="90170"/>
                </a:lnTo>
                <a:lnTo>
                  <a:pt x="287832" y="93979"/>
                </a:lnTo>
                <a:lnTo>
                  <a:pt x="260489" y="93979"/>
                </a:lnTo>
                <a:lnTo>
                  <a:pt x="260756" y="95250"/>
                </a:lnTo>
                <a:close/>
              </a:path>
              <a:path w="298450" h="297179">
                <a:moveTo>
                  <a:pt x="37464" y="95250"/>
                </a:moveTo>
                <a:lnTo>
                  <a:pt x="37731" y="93979"/>
                </a:lnTo>
                <a:lnTo>
                  <a:pt x="38066" y="93979"/>
                </a:lnTo>
                <a:lnTo>
                  <a:pt x="37464" y="95250"/>
                </a:lnTo>
                <a:close/>
              </a:path>
              <a:path w="298450" h="297179">
                <a:moveTo>
                  <a:pt x="265417" y="106679"/>
                </a:moveTo>
                <a:lnTo>
                  <a:pt x="262978" y="100329"/>
                </a:lnTo>
                <a:lnTo>
                  <a:pt x="263220" y="100329"/>
                </a:lnTo>
                <a:lnTo>
                  <a:pt x="260489" y="93979"/>
                </a:lnTo>
                <a:lnTo>
                  <a:pt x="287832" y="93979"/>
                </a:lnTo>
                <a:lnTo>
                  <a:pt x="289166" y="97789"/>
                </a:lnTo>
                <a:lnTo>
                  <a:pt x="291515" y="104139"/>
                </a:lnTo>
                <a:lnTo>
                  <a:pt x="291849" y="105410"/>
                </a:lnTo>
                <a:lnTo>
                  <a:pt x="265201" y="105410"/>
                </a:lnTo>
                <a:lnTo>
                  <a:pt x="265417" y="106679"/>
                </a:lnTo>
                <a:close/>
              </a:path>
              <a:path w="298450" h="297179">
                <a:moveTo>
                  <a:pt x="32804" y="106679"/>
                </a:moveTo>
                <a:lnTo>
                  <a:pt x="33020" y="105410"/>
                </a:lnTo>
                <a:lnTo>
                  <a:pt x="33291" y="105410"/>
                </a:lnTo>
                <a:lnTo>
                  <a:pt x="32804" y="106679"/>
                </a:lnTo>
                <a:close/>
              </a:path>
              <a:path w="298450" h="297179">
                <a:moveTo>
                  <a:pt x="268998" y="118110"/>
                </a:moveTo>
                <a:lnTo>
                  <a:pt x="267157" y="111760"/>
                </a:lnTo>
                <a:lnTo>
                  <a:pt x="267347" y="111760"/>
                </a:lnTo>
                <a:lnTo>
                  <a:pt x="265201" y="105410"/>
                </a:lnTo>
                <a:lnTo>
                  <a:pt x="291849" y="105410"/>
                </a:lnTo>
                <a:lnTo>
                  <a:pt x="294852" y="116839"/>
                </a:lnTo>
                <a:lnTo>
                  <a:pt x="268846" y="116839"/>
                </a:lnTo>
                <a:lnTo>
                  <a:pt x="268998" y="118110"/>
                </a:lnTo>
                <a:close/>
              </a:path>
              <a:path w="298450" h="297179">
                <a:moveTo>
                  <a:pt x="29222" y="118110"/>
                </a:moveTo>
                <a:lnTo>
                  <a:pt x="29375" y="116839"/>
                </a:lnTo>
                <a:lnTo>
                  <a:pt x="29588" y="116839"/>
                </a:lnTo>
                <a:lnTo>
                  <a:pt x="29222" y="118110"/>
                </a:lnTo>
                <a:close/>
              </a:path>
              <a:path w="298450" h="297179">
                <a:moveTo>
                  <a:pt x="296058" y="173989"/>
                </a:moveTo>
                <a:lnTo>
                  <a:pt x="270243" y="173989"/>
                </a:lnTo>
                <a:lnTo>
                  <a:pt x="271437" y="167639"/>
                </a:lnTo>
                <a:lnTo>
                  <a:pt x="272211" y="161289"/>
                </a:lnTo>
                <a:lnTo>
                  <a:pt x="272669" y="154939"/>
                </a:lnTo>
                <a:lnTo>
                  <a:pt x="272821" y="148589"/>
                </a:lnTo>
                <a:lnTo>
                  <a:pt x="272643" y="142239"/>
                </a:lnTo>
                <a:lnTo>
                  <a:pt x="272564" y="140970"/>
                </a:lnTo>
                <a:lnTo>
                  <a:pt x="272148" y="135889"/>
                </a:lnTo>
                <a:lnTo>
                  <a:pt x="271335" y="129539"/>
                </a:lnTo>
                <a:lnTo>
                  <a:pt x="270243" y="123189"/>
                </a:lnTo>
                <a:lnTo>
                  <a:pt x="268846" y="116839"/>
                </a:lnTo>
                <a:lnTo>
                  <a:pt x="294852" y="116839"/>
                </a:lnTo>
                <a:lnTo>
                  <a:pt x="298221" y="148589"/>
                </a:lnTo>
                <a:lnTo>
                  <a:pt x="298018" y="156210"/>
                </a:lnTo>
                <a:lnTo>
                  <a:pt x="297446" y="163829"/>
                </a:lnTo>
                <a:lnTo>
                  <a:pt x="296494" y="171450"/>
                </a:lnTo>
                <a:lnTo>
                  <a:pt x="296058" y="173989"/>
                </a:lnTo>
                <a:close/>
              </a:path>
              <a:path w="298450" h="297179">
                <a:moveTo>
                  <a:pt x="27851" y="124460"/>
                </a:moveTo>
                <a:lnTo>
                  <a:pt x="27978" y="123189"/>
                </a:lnTo>
                <a:lnTo>
                  <a:pt x="27851" y="124460"/>
                </a:lnTo>
                <a:close/>
              </a:path>
              <a:path w="298450" h="297179">
                <a:moveTo>
                  <a:pt x="270370" y="124460"/>
                </a:moveTo>
                <a:lnTo>
                  <a:pt x="270116" y="123189"/>
                </a:lnTo>
                <a:lnTo>
                  <a:pt x="270370" y="124460"/>
                </a:lnTo>
                <a:close/>
              </a:path>
              <a:path w="298450" h="297179">
                <a:moveTo>
                  <a:pt x="28105" y="173989"/>
                </a:moveTo>
                <a:lnTo>
                  <a:pt x="27851" y="172720"/>
                </a:lnTo>
                <a:lnTo>
                  <a:pt x="28105" y="173989"/>
                </a:lnTo>
                <a:close/>
              </a:path>
              <a:path w="298450" h="297179">
                <a:moveTo>
                  <a:pt x="294852" y="180339"/>
                </a:moveTo>
                <a:lnTo>
                  <a:pt x="268846" y="180339"/>
                </a:lnTo>
                <a:lnTo>
                  <a:pt x="270370" y="172720"/>
                </a:lnTo>
                <a:lnTo>
                  <a:pt x="270243" y="173989"/>
                </a:lnTo>
                <a:lnTo>
                  <a:pt x="296058" y="173989"/>
                </a:lnTo>
                <a:lnTo>
                  <a:pt x="295186" y="179070"/>
                </a:lnTo>
                <a:lnTo>
                  <a:pt x="294852" y="180339"/>
                </a:lnTo>
                <a:close/>
              </a:path>
              <a:path w="298450" h="297179">
                <a:moveTo>
                  <a:pt x="29588" y="180339"/>
                </a:moveTo>
                <a:lnTo>
                  <a:pt x="29375" y="180339"/>
                </a:lnTo>
                <a:lnTo>
                  <a:pt x="29222" y="179070"/>
                </a:lnTo>
                <a:lnTo>
                  <a:pt x="29588" y="180339"/>
                </a:lnTo>
                <a:close/>
              </a:path>
              <a:path w="298450" h="297179">
                <a:moveTo>
                  <a:pt x="291849" y="191770"/>
                </a:moveTo>
                <a:lnTo>
                  <a:pt x="265201" y="191770"/>
                </a:lnTo>
                <a:lnTo>
                  <a:pt x="267347" y="185420"/>
                </a:lnTo>
                <a:lnTo>
                  <a:pt x="267157" y="185420"/>
                </a:lnTo>
                <a:lnTo>
                  <a:pt x="268998" y="179070"/>
                </a:lnTo>
                <a:lnTo>
                  <a:pt x="268846" y="180339"/>
                </a:lnTo>
                <a:lnTo>
                  <a:pt x="294852" y="180339"/>
                </a:lnTo>
                <a:lnTo>
                  <a:pt x="291849" y="191770"/>
                </a:lnTo>
                <a:close/>
              </a:path>
              <a:path w="298450" h="297179">
                <a:moveTo>
                  <a:pt x="33291" y="191770"/>
                </a:moveTo>
                <a:lnTo>
                  <a:pt x="33020" y="191770"/>
                </a:lnTo>
                <a:lnTo>
                  <a:pt x="32804" y="190500"/>
                </a:lnTo>
                <a:lnTo>
                  <a:pt x="33291" y="191770"/>
                </a:lnTo>
                <a:close/>
              </a:path>
              <a:path w="298450" h="297179">
                <a:moveTo>
                  <a:pt x="285899" y="208279"/>
                </a:moveTo>
                <a:lnTo>
                  <a:pt x="257746" y="208279"/>
                </a:lnTo>
                <a:lnTo>
                  <a:pt x="260756" y="201929"/>
                </a:lnTo>
                <a:lnTo>
                  <a:pt x="260489" y="201929"/>
                </a:lnTo>
                <a:lnTo>
                  <a:pt x="263220" y="196850"/>
                </a:lnTo>
                <a:lnTo>
                  <a:pt x="262978" y="196850"/>
                </a:lnTo>
                <a:lnTo>
                  <a:pt x="265417" y="190500"/>
                </a:lnTo>
                <a:lnTo>
                  <a:pt x="265201" y="191770"/>
                </a:lnTo>
                <a:lnTo>
                  <a:pt x="291849" y="191770"/>
                </a:lnTo>
                <a:lnTo>
                  <a:pt x="291515" y="193039"/>
                </a:lnTo>
                <a:lnTo>
                  <a:pt x="289166" y="199389"/>
                </a:lnTo>
                <a:lnTo>
                  <a:pt x="286499" y="207010"/>
                </a:lnTo>
                <a:lnTo>
                  <a:pt x="285899" y="208279"/>
                </a:lnTo>
                <a:close/>
              </a:path>
              <a:path w="298450" h="297179">
                <a:moveTo>
                  <a:pt x="40838" y="208279"/>
                </a:moveTo>
                <a:lnTo>
                  <a:pt x="40474" y="208279"/>
                </a:lnTo>
                <a:lnTo>
                  <a:pt x="40182" y="207010"/>
                </a:lnTo>
                <a:lnTo>
                  <a:pt x="40838" y="208279"/>
                </a:lnTo>
                <a:close/>
              </a:path>
              <a:path w="298450" h="297179">
                <a:moveTo>
                  <a:pt x="283502" y="213360"/>
                </a:moveTo>
                <a:lnTo>
                  <a:pt x="254749" y="213360"/>
                </a:lnTo>
                <a:lnTo>
                  <a:pt x="258038" y="207010"/>
                </a:lnTo>
                <a:lnTo>
                  <a:pt x="257746" y="208279"/>
                </a:lnTo>
                <a:lnTo>
                  <a:pt x="285899" y="208279"/>
                </a:lnTo>
                <a:lnTo>
                  <a:pt x="283502" y="213360"/>
                </a:lnTo>
                <a:close/>
              </a:path>
              <a:path w="298450" h="297179">
                <a:moveTo>
                  <a:pt x="43853" y="213360"/>
                </a:moveTo>
                <a:lnTo>
                  <a:pt x="43459" y="213360"/>
                </a:lnTo>
                <a:lnTo>
                  <a:pt x="43141" y="212089"/>
                </a:lnTo>
                <a:lnTo>
                  <a:pt x="43853" y="213360"/>
                </a:lnTo>
                <a:close/>
              </a:path>
              <a:path w="298450" h="297179">
                <a:moveTo>
                  <a:pt x="280870" y="218439"/>
                </a:moveTo>
                <a:lnTo>
                  <a:pt x="251523" y="218439"/>
                </a:lnTo>
                <a:lnTo>
                  <a:pt x="255066" y="212089"/>
                </a:lnTo>
                <a:lnTo>
                  <a:pt x="254749" y="213360"/>
                </a:lnTo>
                <a:lnTo>
                  <a:pt x="283502" y="213360"/>
                </a:lnTo>
                <a:lnTo>
                  <a:pt x="280870" y="218439"/>
                </a:lnTo>
                <a:close/>
              </a:path>
              <a:path w="298450" h="297179">
                <a:moveTo>
                  <a:pt x="47304" y="218439"/>
                </a:moveTo>
                <a:lnTo>
                  <a:pt x="46697" y="218439"/>
                </a:lnTo>
                <a:lnTo>
                  <a:pt x="46355" y="217170"/>
                </a:lnTo>
                <a:lnTo>
                  <a:pt x="47304" y="218439"/>
                </a:lnTo>
                <a:close/>
              </a:path>
              <a:path w="298450" h="297179">
                <a:moveTo>
                  <a:pt x="272745" y="232410"/>
                </a:moveTo>
                <a:lnTo>
                  <a:pt x="240474" y="232410"/>
                </a:lnTo>
                <a:lnTo>
                  <a:pt x="244767" y="227329"/>
                </a:lnTo>
                <a:lnTo>
                  <a:pt x="244373" y="227329"/>
                </a:lnTo>
                <a:lnTo>
                  <a:pt x="248424" y="222250"/>
                </a:lnTo>
                <a:lnTo>
                  <a:pt x="248069" y="222250"/>
                </a:lnTo>
                <a:lnTo>
                  <a:pt x="251866" y="217170"/>
                </a:lnTo>
                <a:lnTo>
                  <a:pt x="251523" y="218439"/>
                </a:lnTo>
                <a:lnTo>
                  <a:pt x="280870" y="218439"/>
                </a:lnTo>
                <a:lnTo>
                  <a:pt x="280212" y="219710"/>
                </a:lnTo>
                <a:lnTo>
                  <a:pt x="276618" y="226060"/>
                </a:lnTo>
                <a:lnTo>
                  <a:pt x="272745" y="232410"/>
                </a:lnTo>
                <a:close/>
              </a:path>
              <a:path w="298450" h="297179">
                <a:moveTo>
                  <a:pt x="58467" y="232410"/>
                </a:moveTo>
                <a:lnTo>
                  <a:pt x="57746" y="232410"/>
                </a:lnTo>
                <a:lnTo>
                  <a:pt x="57340" y="231139"/>
                </a:lnTo>
                <a:lnTo>
                  <a:pt x="58467" y="232410"/>
                </a:lnTo>
                <a:close/>
              </a:path>
              <a:path w="298450" h="297179">
                <a:moveTo>
                  <a:pt x="250659" y="257810"/>
                </a:moveTo>
                <a:lnTo>
                  <a:pt x="207797" y="257810"/>
                </a:lnTo>
                <a:lnTo>
                  <a:pt x="213512" y="254000"/>
                </a:lnTo>
                <a:lnTo>
                  <a:pt x="212979" y="254000"/>
                </a:lnTo>
                <a:lnTo>
                  <a:pt x="218516" y="251460"/>
                </a:lnTo>
                <a:lnTo>
                  <a:pt x="218008" y="251460"/>
                </a:lnTo>
                <a:lnTo>
                  <a:pt x="223367" y="247650"/>
                </a:lnTo>
                <a:lnTo>
                  <a:pt x="222872" y="247650"/>
                </a:lnTo>
                <a:lnTo>
                  <a:pt x="228028" y="243839"/>
                </a:lnTo>
                <a:lnTo>
                  <a:pt x="227558" y="243839"/>
                </a:lnTo>
                <a:lnTo>
                  <a:pt x="232511" y="240029"/>
                </a:lnTo>
                <a:lnTo>
                  <a:pt x="232054" y="240029"/>
                </a:lnTo>
                <a:lnTo>
                  <a:pt x="236791" y="236220"/>
                </a:lnTo>
                <a:lnTo>
                  <a:pt x="236372" y="236220"/>
                </a:lnTo>
                <a:lnTo>
                  <a:pt x="240880" y="231139"/>
                </a:lnTo>
                <a:lnTo>
                  <a:pt x="240474" y="232410"/>
                </a:lnTo>
                <a:lnTo>
                  <a:pt x="272745" y="232410"/>
                </a:lnTo>
                <a:lnTo>
                  <a:pt x="268592" y="237489"/>
                </a:lnTo>
                <a:lnTo>
                  <a:pt x="264160" y="243839"/>
                </a:lnTo>
                <a:lnTo>
                  <a:pt x="259473" y="248920"/>
                </a:lnTo>
                <a:lnTo>
                  <a:pt x="254546" y="254000"/>
                </a:lnTo>
                <a:lnTo>
                  <a:pt x="250659" y="257810"/>
                </a:lnTo>
                <a:close/>
              </a:path>
              <a:path w="298450" h="297179">
                <a:moveTo>
                  <a:pt x="91837" y="257810"/>
                </a:moveTo>
                <a:lnTo>
                  <a:pt x="90424" y="257810"/>
                </a:lnTo>
                <a:lnTo>
                  <a:pt x="89877" y="256539"/>
                </a:lnTo>
                <a:lnTo>
                  <a:pt x="91837" y="257810"/>
                </a:lnTo>
                <a:close/>
              </a:path>
              <a:path w="298450" h="297179">
                <a:moveTo>
                  <a:pt x="232486" y="271779"/>
                </a:moveTo>
                <a:lnTo>
                  <a:pt x="161455" y="271779"/>
                </a:lnTo>
                <a:lnTo>
                  <a:pt x="168287" y="270510"/>
                </a:lnTo>
                <a:lnTo>
                  <a:pt x="167652" y="270510"/>
                </a:lnTo>
                <a:lnTo>
                  <a:pt x="174371" y="269239"/>
                </a:lnTo>
                <a:lnTo>
                  <a:pt x="173748" y="269239"/>
                </a:lnTo>
                <a:lnTo>
                  <a:pt x="180339" y="267970"/>
                </a:lnTo>
                <a:lnTo>
                  <a:pt x="179730" y="267970"/>
                </a:lnTo>
                <a:lnTo>
                  <a:pt x="186207" y="266700"/>
                </a:lnTo>
                <a:lnTo>
                  <a:pt x="185597" y="266700"/>
                </a:lnTo>
                <a:lnTo>
                  <a:pt x="191935" y="264160"/>
                </a:lnTo>
                <a:lnTo>
                  <a:pt x="191350" y="264160"/>
                </a:lnTo>
                <a:lnTo>
                  <a:pt x="197548" y="262889"/>
                </a:lnTo>
                <a:lnTo>
                  <a:pt x="196976" y="262889"/>
                </a:lnTo>
                <a:lnTo>
                  <a:pt x="203009" y="260350"/>
                </a:lnTo>
                <a:lnTo>
                  <a:pt x="202450" y="260350"/>
                </a:lnTo>
                <a:lnTo>
                  <a:pt x="208343" y="256539"/>
                </a:lnTo>
                <a:lnTo>
                  <a:pt x="207797" y="257810"/>
                </a:lnTo>
                <a:lnTo>
                  <a:pt x="250659" y="257810"/>
                </a:lnTo>
                <a:lnTo>
                  <a:pt x="249364" y="259079"/>
                </a:lnTo>
                <a:lnTo>
                  <a:pt x="243954" y="264160"/>
                </a:lnTo>
                <a:lnTo>
                  <a:pt x="238328" y="267970"/>
                </a:lnTo>
                <a:lnTo>
                  <a:pt x="232486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04040" y="4098925"/>
            <a:ext cx="298450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64337" y="297179"/>
                </a:moveTo>
                <a:lnTo>
                  <a:pt x="133870" y="297179"/>
                </a:lnTo>
                <a:lnTo>
                  <a:pt x="111848" y="293370"/>
                </a:lnTo>
                <a:lnTo>
                  <a:pt x="71780" y="275589"/>
                </a:lnTo>
                <a:lnTo>
                  <a:pt x="38735" y="248920"/>
                </a:lnTo>
                <a:lnTo>
                  <a:pt x="29629" y="237489"/>
                </a:lnTo>
                <a:lnTo>
                  <a:pt x="25463" y="232410"/>
                </a:lnTo>
                <a:lnTo>
                  <a:pt x="9042" y="199389"/>
                </a:lnTo>
                <a:lnTo>
                  <a:pt x="6705" y="193039"/>
                </a:lnTo>
                <a:lnTo>
                  <a:pt x="0" y="148589"/>
                </a:lnTo>
                <a:lnTo>
                  <a:pt x="190" y="140970"/>
                </a:lnTo>
                <a:lnTo>
                  <a:pt x="9042" y="97789"/>
                </a:lnTo>
                <a:lnTo>
                  <a:pt x="11722" y="90170"/>
                </a:lnTo>
                <a:lnTo>
                  <a:pt x="29629" y="59689"/>
                </a:lnTo>
                <a:lnTo>
                  <a:pt x="34048" y="53339"/>
                </a:lnTo>
                <a:lnTo>
                  <a:pt x="65722" y="25400"/>
                </a:lnTo>
                <a:lnTo>
                  <a:pt x="71780" y="20320"/>
                </a:lnTo>
                <a:lnTo>
                  <a:pt x="78016" y="17779"/>
                </a:lnTo>
                <a:lnTo>
                  <a:pt x="84455" y="13970"/>
                </a:lnTo>
                <a:lnTo>
                  <a:pt x="91059" y="11429"/>
                </a:lnTo>
                <a:lnTo>
                  <a:pt x="97840" y="8889"/>
                </a:lnTo>
                <a:lnTo>
                  <a:pt x="111848" y="3810"/>
                </a:lnTo>
                <a:lnTo>
                  <a:pt x="133870" y="0"/>
                </a:lnTo>
                <a:lnTo>
                  <a:pt x="164337" y="0"/>
                </a:lnTo>
                <a:lnTo>
                  <a:pt x="207149" y="11429"/>
                </a:lnTo>
                <a:lnTo>
                  <a:pt x="220179" y="17779"/>
                </a:lnTo>
                <a:lnTo>
                  <a:pt x="226428" y="20320"/>
                </a:lnTo>
                <a:lnTo>
                  <a:pt x="232473" y="25400"/>
                </a:lnTo>
                <a:lnTo>
                  <a:pt x="136753" y="25400"/>
                </a:lnTo>
                <a:lnTo>
                  <a:pt x="129933" y="26670"/>
                </a:lnTo>
                <a:lnTo>
                  <a:pt x="124472" y="26670"/>
                </a:lnTo>
                <a:lnTo>
                  <a:pt x="117868" y="29210"/>
                </a:lnTo>
                <a:lnTo>
                  <a:pt x="118478" y="29210"/>
                </a:lnTo>
                <a:lnTo>
                  <a:pt x="112014" y="30479"/>
                </a:lnTo>
                <a:lnTo>
                  <a:pt x="112610" y="30479"/>
                </a:lnTo>
                <a:lnTo>
                  <a:pt x="106273" y="31750"/>
                </a:lnTo>
                <a:lnTo>
                  <a:pt x="106857" y="31750"/>
                </a:lnTo>
                <a:lnTo>
                  <a:pt x="100672" y="34289"/>
                </a:lnTo>
                <a:lnTo>
                  <a:pt x="101244" y="34289"/>
                </a:lnTo>
                <a:lnTo>
                  <a:pt x="95199" y="36829"/>
                </a:lnTo>
                <a:lnTo>
                  <a:pt x="95758" y="36829"/>
                </a:lnTo>
                <a:lnTo>
                  <a:pt x="89877" y="39370"/>
                </a:lnTo>
                <a:lnTo>
                  <a:pt x="90411" y="39370"/>
                </a:lnTo>
                <a:lnTo>
                  <a:pt x="86609" y="41910"/>
                </a:lnTo>
                <a:lnTo>
                  <a:pt x="85229" y="41910"/>
                </a:lnTo>
                <a:lnTo>
                  <a:pt x="79692" y="45720"/>
                </a:lnTo>
                <a:lnTo>
                  <a:pt x="80200" y="45720"/>
                </a:lnTo>
                <a:lnTo>
                  <a:pt x="74853" y="49529"/>
                </a:lnTo>
                <a:lnTo>
                  <a:pt x="75336" y="49529"/>
                </a:lnTo>
                <a:lnTo>
                  <a:pt x="70180" y="53339"/>
                </a:lnTo>
                <a:lnTo>
                  <a:pt x="70650" y="53339"/>
                </a:lnTo>
                <a:lnTo>
                  <a:pt x="65709" y="57150"/>
                </a:lnTo>
                <a:lnTo>
                  <a:pt x="66154" y="57150"/>
                </a:lnTo>
                <a:lnTo>
                  <a:pt x="61417" y="60960"/>
                </a:lnTo>
                <a:lnTo>
                  <a:pt x="61849" y="60960"/>
                </a:lnTo>
                <a:lnTo>
                  <a:pt x="58458" y="64770"/>
                </a:lnTo>
                <a:lnTo>
                  <a:pt x="57734" y="64770"/>
                </a:lnTo>
                <a:lnTo>
                  <a:pt x="53441" y="69850"/>
                </a:lnTo>
                <a:lnTo>
                  <a:pt x="53835" y="69850"/>
                </a:lnTo>
                <a:lnTo>
                  <a:pt x="50796" y="73660"/>
                </a:lnTo>
                <a:lnTo>
                  <a:pt x="50152" y="73660"/>
                </a:lnTo>
                <a:lnTo>
                  <a:pt x="47104" y="78739"/>
                </a:lnTo>
                <a:lnTo>
                  <a:pt x="46685" y="78739"/>
                </a:lnTo>
                <a:lnTo>
                  <a:pt x="43850" y="83820"/>
                </a:lnTo>
                <a:lnTo>
                  <a:pt x="43459" y="83820"/>
                </a:lnTo>
                <a:lnTo>
                  <a:pt x="40827" y="88900"/>
                </a:lnTo>
                <a:lnTo>
                  <a:pt x="40462" y="88900"/>
                </a:lnTo>
                <a:lnTo>
                  <a:pt x="38054" y="93979"/>
                </a:lnTo>
                <a:lnTo>
                  <a:pt x="37719" y="93979"/>
                </a:lnTo>
                <a:lnTo>
                  <a:pt x="34988" y="100329"/>
                </a:lnTo>
                <a:lnTo>
                  <a:pt x="35229" y="100329"/>
                </a:lnTo>
                <a:lnTo>
                  <a:pt x="33279" y="105410"/>
                </a:lnTo>
                <a:lnTo>
                  <a:pt x="33007" y="105410"/>
                </a:lnTo>
                <a:lnTo>
                  <a:pt x="30861" y="111760"/>
                </a:lnTo>
                <a:lnTo>
                  <a:pt x="31051" y="111760"/>
                </a:lnTo>
                <a:lnTo>
                  <a:pt x="29578" y="116839"/>
                </a:lnTo>
                <a:lnTo>
                  <a:pt x="29375" y="116839"/>
                </a:lnTo>
                <a:lnTo>
                  <a:pt x="28105" y="123189"/>
                </a:lnTo>
                <a:lnTo>
                  <a:pt x="26771" y="129539"/>
                </a:lnTo>
                <a:lnTo>
                  <a:pt x="26009" y="135889"/>
                </a:lnTo>
                <a:lnTo>
                  <a:pt x="25646" y="140970"/>
                </a:lnTo>
                <a:lnTo>
                  <a:pt x="25577" y="142239"/>
                </a:lnTo>
                <a:lnTo>
                  <a:pt x="25400" y="148589"/>
                </a:lnTo>
                <a:lnTo>
                  <a:pt x="25577" y="154939"/>
                </a:lnTo>
                <a:lnTo>
                  <a:pt x="26073" y="161289"/>
                </a:lnTo>
                <a:lnTo>
                  <a:pt x="26873" y="167639"/>
                </a:lnTo>
                <a:lnTo>
                  <a:pt x="27978" y="173989"/>
                </a:lnTo>
                <a:lnTo>
                  <a:pt x="28155" y="173989"/>
                </a:lnTo>
                <a:lnTo>
                  <a:pt x="29375" y="179070"/>
                </a:lnTo>
                <a:lnTo>
                  <a:pt x="29210" y="179070"/>
                </a:lnTo>
                <a:lnTo>
                  <a:pt x="31051" y="185420"/>
                </a:lnTo>
                <a:lnTo>
                  <a:pt x="30861" y="185420"/>
                </a:lnTo>
                <a:lnTo>
                  <a:pt x="33007" y="191770"/>
                </a:lnTo>
                <a:lnTo>
                  <a:pt x="33279" y="191770"/>
                </a:lnTo>
                <a:lnTo>
                  <a:pt x="35229" y="196850"/>
                </a:lnTo>
                <a:lnTo>
                  <a:pt x="34988" y="196850"/>
                </a:lnTo>
                <a:lnTo>
                  <a:pt x="37719" y="201929"/>
                </a:lnTo>
                <a:lnTo>
                  <a:pt x="37452" y="201929"/>
                </a:lnTo>
                <a:lnTo>
                  <a:pt x="40462" y="208279"/>
                </a:lnTo>
                <a:lnTo>
                  <a:pt x="40827" y="208279"/>
                </a:lnTo>
                <a:lnTo>
                  <a:pt x="43459" y="213360"/>
                </a:lnTo>
                <a:lnTo>
                  <a:pt x="43850" y="213360"/>
                </a:lnTo>
                <a:lnTo>
                  <a:pt x="46685" y="218439"/>
                </a:lnTo>
                <a:lnTo>
                  <a:pt x="47294" y="218439"/>
                </a:lnTo>
                <a:lnTo>
                  <a:pt x="50152" y="222250"/>
                </a:lnTo>
                <a:lnTo>
                  <a:pt x="49784" y="222250"/>
                </a:lnTo>
                <a:lnTo>
                  <a:pt x="53835" y="227329"/>
                </a:lnTo>
                <a:lnTo>
                  <a:pt x="53441" y="227329"/>
                </a:lnTo>
                <a:lnTo>
                  <a:pt x="57734" y="232410"/>
                </a:lnTo>
                <a:lnTo>
                  <a:pt x="58458" y="232410"/>
                </a:lnTo>
                <a:lnTo>
                  <a:pt x="61849" y="236220"/>
                </a:lnTo>
                <a:lnTo>
                  <a:pt x="61417" y="236220"/>
                </a:lnTo>
                <a:lnTo>
                  <a:pt x="66154" y="240029"/>
                </a:lnTo>
                <a:lnTo>
                  <a:pt x="65709" y="240029"/>
                </a:lnTo>
                <a:lnTo>
                  <a:pt x="70650" y="243839"/>
                </a:lnTo>
                <a:lnTo>
                  <a:pt x="70180" y="243839"/>
                </a:lnTo>
                <a:lnTo>
                  <a:pt x="75336" y="247650"/>
                </a:lnTo>
                <a:lnTo>
                  <a:pt x="74853" y="247650"/>
                </a:lnTo>
                <a:lnTo>
                  <a:pt x="80200" y="251460"/>
                </a:lnTo>
                <a:lnTo>
                  <a:pt x="79692" y="251460"/>
                </a:lnTo>
                <a:lnTo>
                  <a:pt x="85229" y="254000"/>
                </a:lnTo>
                <a:lnTo>
                  <a:pt x="84709" y="254000"/>
                </a:lnTo>
                <a:lnTo>
                  <a:pt x="90411" y="257810"/>
                </a:lnTo>
                <a:lnTo>
                  <a:pt x="91837" y="257810"/>
                </a:lnTo>
                <a:lnTo>
                  <a:pt x="95758" y="260350"/>
                </a:lnTo>
                <a:lnTo>
                  <a:pt x="95199" y="260350"/>
                </a:lnTo>
                <a:lnTo>
                  <a:pt x="101244" y="262889"/>
                </a:lnTo>
                <a:lnTo>
                  <a:pt x="100672" y="262889"/>
                </a:lnTo>
                <a:lnTo>
                  <a:pt x="106857" y="264160"/>
                </a:lnTo>
                <a:lnTo>
                  <a:pt x="106273" y="264160"/>
                </a:lnTo>
                <a:lnTo>
                  <a:pt x="112610" y="266700"/>
                </a:lnTo>
                <a:lnTo>
                  <a:pt x="112014" y="266700"/>
                </a:lnTo>
                <a:lnTo>
                  <a:pt x="118478" y="267970"/>
                </a:lnTo>
                <a:lnTo>
                  <a:pt x="117868" y="267970"/>
                </a:lnTo>
                <a:lnTo>
                  <a:pt x="124472" y="269239"/>
                </a:lnTo>
                <a:lnTo>
                  <a:pt x="123850" y="269239"/>
                </a:lnTo>
                <a:lnTo>
                  <a:pt x="130568" y="270510"/>
                </a:lnTo>
                <a:lnTo>
                  <a:pt x="129933" y="270510"/>
                </a:lnTo>
                <a:lnTo>
                  <a:pt x="136753" y="271779"/>
                </a:lnTo>
                <a:lnTo>
                  <a:pt x="232473" y="271779"/>
                </a:lnTo>
                <a:lnTo>
                  <a:pt x="226428" y="275589"/>
                </a:lnTo>
                <a:lnTo>
                  <a:pt x="186359" y="293370"/>
                </a:lnTo>
                <a:lnTo>
                  <a:pt x="164337" y="297179"/>
                </a:lnTo>
                <a:close/>
              </a:path>
              <a:path w="298450" h="297179">
                <a:moveTo>
                  <a:pt x="213499" y="43179"/>
                </a:moveTo>
                <a:lnTo>
                  <a:pt x="207784" y="39370"/>
                </a:lnTo>
                <a:lnTo>
                  <a:pt x="208330" y="39370"/>
                </a:lnTo>
                <a:lnTo>
                  <a:pt x="202450" y="36829"/>
                </a:lnTo>
                <a:lnTo>
                  <a:pt x="203009" y="36829"/>
                </a:lnTo>
                <a:lnTo>
                  <a:pt x="196964" y="34289"/>
                </a:lnTo>
                <a:lnTo>
                  <a:pt x="197535" y="34289"/>
                </a:lnTo>
                <a:lnTo>
                  <a:pt x="191338" y="31750"/>
                </a:lnTo>
                <a:lnTo>
                  <a:pt x="191935" y="31750"/>
                </a:lnTo>
                <a:lnTo>
                  <a:pt x="185597" y="30479"/>
                </a:lnTo>
                <a:lnTo>
                  <a:pt x="186194" y="30479"/>
                </a:lnTo>
                <a:lnTo>
                  <a:pt x="179717" y="29210"/>
                </a:lnTo>
                <a:lnTo>
                  <a:pt x="180340" y="29210"/>
                </a:lnTo>
                <a:lnTo>
                  <a:pt x="173736" y="26670"/>
                </a:lnTo>
                <a:lnTo>
                  <a:pt x="168275" y="26670"/>
                </a:lnTo>
                <a:lnTo>
                  <a:pt x="161442" y="25400"/>
                </a:lnTo>
                <a:lnTo>
                  <a:pt x="232473" y="25400"/>
                </a:lnTo>
                <a:lnTo>
                  <a:pt x="238328" y="29210"/>
                </a:lnTo>
                <a:lnTo>
                  <a:pt x="243954" y="33020"/>
                </a:lnTo>
                <a:lnTo>
                  <a:pt x="249364" y="38100"/>
                </a:lnTo>
                <a:lnTo>
                  <a:pt x="253241" y="41910"/>
                </a:lnTo>
                <a:lnTo>
                  <a:pt x="212979" y="41910"/>
                </a:lnTo>
                <a:lnTo>
                  <a:pt x="213499" y="43179"/>
                </a:lnTo>
                <a:close/>
              </a:path>
              <a:path w="298450" h="297179">
                <a:moveTo>
                  <a:pt x="123850" y="27939"/>
                </a:moveTo>
                <a:lnTo>
                  <a:pt x="124472" y="26670"/>
                </a:lnTo>
                <a:lnTo>
                  <a:pt x="130568" y="26670"/>
                </a:lnTo>
                <a:lnTo>
                  <a:pt x="123850" y="27939"/>
                </a:lnTo>
                <a:close/>
              </a:path>
              <a:path w="298450" h="297179">
                <a:moveTo>
                  <a:pt x="174358" y="27939"/>
                </a:moveTo>
                <a:lnTo>
                  <a:pt x="167640" y="26670"/>
                </a:lnTo>
                <a:lnTo>
                  <a:pt x="173736" y="26670"/>
                </a:lnTo>
                <a:lnTo>
                  <a:pt x="174358" y="27939"/>
                </a:lnTo>
                <a:close/>
              </a:path>
              <a:path w="298450" h="297179">
                <a:moveTo>
                  <a:pt x="84709" y="43179"/>
                </a:moveTo>
                <a:lnTo>
                  <a:pt x="85229" y="41910"/>
                </a:lnTo>
                <a:lnTo>
                  <a:pt x="86609" y="41910"/>
                </a:lnTo>
                <a:lnTo>
                  <a:pt x="84709" y="43179"/>
                </a:lnTo>
                <a:close/>
              </a:path>
              <a:path w="298450" h="297179">
                <a:moveTo>
                  <a:pt x="240880" y="66039"/>
                </a:moveTo>
                <a:lnTo>
                  <a:pt x="236359" y="60960"/>
                </a:lnTo>
                <a:lnTo>
                  <a:pt x="236791" y="60960"/>
                </a:lnTo>
                <a:lnTo>
                  <a:pt x="232054" y="57150"/>
                </a:lnTo>
                <a:lnTo>
                  <a:pt x="232498" y="57150"/>
                </a:lnTo>
                <a:lnTo>
                  <a:pt x="227545" y="53339"/>
                </a:lnTo>
                <a:lnTo>
                  <a:pt x="228015" y="53339"/>
                </a:lnTo>
                <a:lnTo>
                  <a:pt x="222872" y="49529"/>
                </a:lnTo>
                <a:lnTo>
                  <a:pt x="223354" y="49529"/>
                </a:lnTo>
                <a:lnTo>
                  <a:pt x="218008" y="45720"/>
                </a:lnTo>
                <a:lnTo>
                  <a:pt x="218516" y="45720"/>
                </a:lnTo>
                <a:lnTo>
                  <a:pt x="212979" y="41910"/>
                </a:lnTo>
                <a:lnTo>
                  <a:pt x="253241" y="41910"/>
                </a:lnTo>
                <a:lnTo>
                  <a:pt x="254533" y="43179"/>
                </a:lnTo>
                <a:lnTo>
                  <a:pt x="259473" y="48260"/>
                </a:lnTo>
                <a:lnTo>
                  <a:pt x="264160" y="53339"/>
                </a:lnTo>
                <a:lnTo>
                  <a:pt x="268579" y="59689"/>
                </a:lnTo>
                <a:lnTo>
                  <a:pt x="272732" y="64770"/>
                </a:lnTo>
                <a:lnTo>
                  <a:pt x="240474" y="64770"/>
                </a:lnTo>
                <a:lnTo>
                  <a:pt x="240880" y="66039"/>
                </a:lnTo>
                <a:close/>
              </a:path>
              <a:path w="298450" h="297179">
                <a:moveTo>
                  <a:pt x="57327" y="66039"/>
                </a:moveTo>
                <a:lnTo>
                  <a:pt x="57734" y="64770"/>
                </a:lnTo>
                <a:lnTo>
                  <a:pt x="58458" y="64770"/>
                </a:lnTo>
                <a:lnTo>
                  <a:pt x="57327" y="66039"/>
                </a:lnTo>
                <a:close/>
              </a:path>
              <a:path w="298450" h="297179">
                <a:moveTo>
                  <a:pt x="248424" y="74929"/>
                </a:moveTo>
                <a:lnTo>
                  <a:pt x="244373" y="69850"/>
                </a:lnTo>
                <a:lnTo>
                  <a:pt x="244754" y="69850"/>
                </a:lnTo>
                <a:lnTo>
                  <a:pt x="240474" y="64770"/>
                </a:lnTo>
                <a:lnTo>
                  <a:pt x="272732" y="64770"/>
                </a:lnTo>
                <a:lnTo>
                  <a:pt x="276618" y="71120"/>
                </a:lnTo>
                <a:lnTo>
                  <a:pt x="278051" y="73660"/>
                </a:lnTo>
                <a:lnTo>
                  <a:pt x="248056" y="73660"/>
                </a:lnTo>
                <a:lnTo>
                  <a:pt x="248424" y="74929"/>
                </a:lnTo>
                <a:close/>
              </a:path>
              <a:path w="298450" h="297179">
                <a:moveTo>
                  <a:pt x="49784" y="74929"/>
                </a:moveTo>
                <a:lnTo>
                  <a:pt x="50152" y="73660"/>
                </a:lnTo>
                <a:lnTo>
                  <a:pt x="50796" y="73660"/>
                </a:lnTo>
                <a:lnTo>
                  <a:pt x="49784" y="74929"/>
                </a:lnTo>
                <a:close/>
              </a:path>
              <a:path w="298450" h="297179">
                <a:moveTo>
                  <a:pt x="251853" y="80010"/>
                </a:moveTo>
                <a:lnTo>
                  <a:pt x="248056" y="73660"/>
                </a:lnTo>
                <a:lnTo>
                  <a:pt x="278051" y="73660"/>
                </a:lnTo>
                <a:lnTo>
                  <a:pt x="280200" y="77470"/>
                </a:lnTo>
                <a:lnTo>
                  <a:pt x="280860" y="78739"/>
                </a:lnTo>
                <a:lnTo>
                  <a:pt x="251523" y="78739"/>
                </a:lnTo>
                <a:lnTo>
                  <a:pt x="251853" y="80010"/>
                </a:lnTo>
                <a:close/>
              </a:path>
              <a:path w="298450" h="297179">
                <a:moveTo>
                  <a:pt x="46342" y="80010"/>
                </a:moveTo>
                <a:lnTo>
                  <a:pt x="46685" y="78739"/>
                </a:lnTo>
                <a:lnTo>
                  <a:pt x="47104" y="78739"/>
                </a:lnTo>
                <a:lnTo>
                  <a:pt x="46342" y="80010"/>
                </a:lnTo>
                <a:close/>
              </a:path>
              <a:path w="298450" h="297179">
                <a:moveTo>
                  <a:pt x="255066" y="85089"/>
                </a:moveTo>
                <a:lnTo>
                  <a:pt x="251523" y="78739"/>
                </a:lnTo>
                <a:lnTo>
                  <a:pt x="280860" y="78739"/>
                </a:lnTo>
                <a:lnTo>
                  <a:pt x="283502" y="83820"/>
                </a:lnTo>
                <a:lnTo>
                  <a:pt x="254749" y="83820"/>
                </a:lnTo>
                <a:lnTo>
                  <a:pt x="255066" y="85089"/>
                </a:lnTo>
                <a:close/>
              </a:path>
              <a:path w="298450" h="297179">
                <a:moveTo>
                  <a:pt x="43141" y="85089"/>
                </a:moveTo>
                <a:lnTo>
                  <a:pt x="43459" y="83820"/>
                </a:lnTo>
                <a:lnTo>
                  <a:pt x="43850" y="83820"/>
                </a:lnTo>
                <a:lnTo>
                  <a:pt x="43141" y="85089"/>
                </a:lnTo>
                <a:close/>
              </a:path>
              <a:path w="298450" h="297179">
                <a:moveTo>
                  <a:pt x="258025" y="90170"/>
                </a:moveTo>
                <a:lnTo>
                  <a:pt x="254749" y="83820"/>
                </a:lnTo>
                <a:lnTo>
                  <a:pt x="283502" y="83820"/>
                </a:lnTo>
                <a:lnTo>
                  <a:pt x="285889" y="88900"/>
                </a:lnTo>
                <a:lnTo>
                  <a:pt x="257733" y="88900"/>
                </a:lnTo>
                <a:lnTo>
                  <a:pt x="258025" y="90170"/>
                </a:lnTo>
                <a:close/>
              </a:path>
              <a:path w="298450" h="297179">
                <a:moveTo>
                  <a:pt x="40170" y="90170"/>
                </a:moveTo>
                <a:lnTo>
                  <a:pt x="40462" y="88900"/>
                </a:lnTo>
                <a:lnTo>
                  <a:pt x="40827" y="88900"/>
                </a:lnTo>
                <a:lnTo>
                  <a:pt x="40170" y="90170"/>
                </a:lnTo>
                <a:close/>
              </a:path>
              <a:path w="298450" h="297179">
                <a:moveTo>
                  <a:pt x="260756" y="95250"/>
                </a:moveTo>
                <a:lnTo>
                  <a:pt x="257733" y="88900"/>
                </a:lnTo>
                <a:lnTo>
                  <a:pt x="285889" y="88900"/>
                </a:lnTo>
                <a:lnTo>
                  <a:pt x="286486" y="90170"/>
                </a:lnTo>
                <a:lnTo>
                  <a:pt x="287820" y="93979"/>
                </a:lnTo>
                <a:lnTo>
                  <a:pt x="260477" y="93979"/>
                </a:lnTo>
                <a:lnTo>
                  <a:pt x="260756" y="95250"/>
                </a:lnTo>
                <a:close/>
              </a:path>
              <a:path w="298450" h="297179">
                <a:moveTo>
                  <a:pt x="37452" y="95250"/>
                </a:moveTo>
                <a:lnTo>
                  <a:pt x="37719" y="93979"/>
                </a:lnTo>
                <a:lnTo>
                  <a:pt x="38054" y="93979"/>
                </a:lnTo>
                <a:lnTo>
                  <a:pt x="37452" y="95250"/>
                </a:lnTo>
                <a:close/>
              </a:path>
              <a:path w="298450" h="297179">
                <a:moveTo>
                  <a:pt x="265417" y="106679"/>
                </a:moveTo>
                <a:lnTo>
                  <a:pt x="262966" y="100329"/>
                </a:lnTo>
                <a:lnTo>
                  <a:pt x="263207" y="100329"/>
                </a:lnTo>
                <a:lnTo>
                  <a:pt x="260477" y="93979"/>
                </a:lnTo>
                <a:lnTo>
                  <a:pt x="287820" y="93979"/>
                </a:lnTo>
                <a:lnTo>
                  <a:pt x="289153" y="97789"/>
                </a:lnTo>
                <a:lnTo>
                  <a:pt x="291503" y="104139"/>
                </a:lnTo>
                <a:lnTo>
                  <a:pt x="291836" y="105410"/>
                </a:lnTo>
                <a:lnTo>
                  <a:pt x="265201" y="105410"/>
                </a:lnTo>
                <a:lnTo>
                  <a:pt x="265417" y="106679"/>
                </a:lnTo>
                <a:close/>
              </a:path>
              <a:path w="298450" h="297179">
                <a:moveTo>
                  <a:pt x="32791" y="106679"/>
                </a:moveTo>
                <a:lnTo>
                  <a:pt x="33007" y="105410"/>
                </a:lnTo>
                <a:lnTo>
                  <a:pt x="33279" y="105410"/>
                </a:lnTo>
                <a:lnTo>
                  <a:pt x="32791" y="106679"/>
                </a:lnTo>
                <a:close/>
              </a:path>
              <a:path w="298450" h="297179">
                <a:moveTo>
                  <a:pt x="268998" y="118110"/>
                </a:moveTo>
                <a:lnTo>
                  <a:pt x="267157" y="111760"/>
                </a:lnTo>
                <a:lnTo>
                  <a:pt x="267347" y="111760"/>
                </a:lnTo>
                <a:lnTo>
                  <a:pt x="265201" y="105410"/>
                </a:lnTo>
                <a:lnTo>
                  <a:pt x="291836" y="105410"/>
                </a:lnTo>
                <a:lnTo>
                  <a:pt x="294839" y="116839"/>
                </a:lnTo>
                <a:lnTo>
                  <a:pt x="268833" y="116839"/>
                </a:lnTo>
                <a:lnTo>
                  <a:pt x="268998" y="118110"/>
                </a:lnTo>
                <a:close/>
              </a:path>
              <a:path w="298450" h="297179">
                <a:moveTo>
                  <a:pt x="29210" y="118110"/>
                </a:moveTo>
                <a:lnTo>
                  <a:pt x="29375" y="116839"/>
                </a:lnTo>
                <a:lnTo>
                  <a:pt x="29578" y="116839"/>
                </a:lnTo>
                <a:lnTo>
                  <a:pt x="29210" y="118110"/>
                </a:lnTo>
                <a:close/>
              </a:path>
              <a:path w="298450" h="297179">
                <a:moveTo>
                  <a:pt x="296053" y="173989"/>
                </a:moveTo>
                <a:lnTo>
                  <a:pt x="270230" y="173989"/>
                </a:lnTo>
                <a:lnTo>
                  <a:pt x="271424" y="167639"/>
                </a:lnTo>
                <a:lnTo>
                  <a:pt x="272199" y="161289"/>
                </a:lnTo>
                <a:lnTo>
                  <a:pt x="272669" y="154939"/>
                </a:lnTo>
                <a:lnTo>
                  <a:pt x="272808" y="148589"/>
                </a:lnTo>
                <a:lnTo>
                  <a:pt x="272630" y="142239"/>
                </a:lnTo>
                <a:lnTo>
                  <a:pt x="272562" y="140970"/>
                </a:lnTo>
                <a:lnTo>
                  <a:pt x="272135" y="135889"/>
                </a:lnTo>
                <a:lnTo>
                  <a:pt x="271335" y="129539"/>
                </a:lnTo>
                <a:lnTo>
                  <a:pt x="270230" y="123189"/>
                </a:lnTo>
                <a:lnTo>
                  <a:pt x="268833" y="116839"/>
                </a:lnTo>
                <a:lnTo>
                  <a:pt x="294839" y="116839"/>
                </a:lnTo>
                <a:lnTo>
                  <a:pt x="298208" y="148589"/>
                </a:lnTo>
                <a:lnTo>
                  <a:pt x="298018" y="156210"/>
                </a:lnTo>
                <a:lnTo>
                  <a:pt x="297434" y="163829"/>
                </a:lnTo>
                <a:lnTo>
                  <a:pt x="296494" y="171450"/>
                </a:lnTo>
                <a:lnTo>
                  <a:pt x="296053" y="173989"/>
                </a:lnTo>
                <a:close/>
              </a:path>
              <a:path w="298450" h="297179">
                <a:moveTo>
                  <a:pt x="27851" y="124460"/>
                </a:moveTo>
                <a:lnTo>
                  <a:pt x="27978" y="123189"/>
                </a:lnTo>
                <a:lnTo>
                  <a:pt x="27851" y="124460"/>
                </a:lnTo>
                <a:close/>
              </a:path>
              <a:path w="298450" h="297179">
                <a:moveTo>
                  <a:pt x="270357" y="124460"/>
                </a:moveTo>
                <a:lnTo>
                  <a:pt x="270103" y="123189"/>
                </a:lnTo>
                <a:lnTo>
                  <a:pt x="270357" y="124460"/>
                </a:lnTo>
                <a:close/>
              </a:path>
              <a:path w="298450" h="297179">
                <a:moveTo>
                  <a:pt x="28155" y="173989"/>
                </a:moveTo>
                <a:lnTo>
                  <a:pt x="27978" y="173989"/>
                </a:lnTo>
                <a:lnTo>
                  <a:pt x="27851" y="172720"/>
                </a:lnTo>
                <a:lnTo>
                  <a:pt x="28155" y="173989"/>
                </a:lnTo>
                <a:close/>
              </a:path>
              <a:path w="298450" h="297179">
                <a:moveTo>
                  <a:pt x="291836" y="191770"/>
                </a:moveTo>
                <a:lnTo>
                  <a:pt x="265201" y="191770"/>
                </a:lnTo>
                <a:lnTo>
                  <a:pt x="267347" y="185420"/>
                </a:lnTo>
                <a:lnTo>
                  <a:pt x="267157" y="185420"/>
                </a:lnTo>
                <a:lnTo>
                  <a:pt x="268998" y="179070"/>
                </a:lnTo>
                <a:lnTo>
                  <a:pt x="268833" y="179070"/>
                </a:lnTo>
                <a:lnTo>
                  <a:pt x="270357" y="172720"/>
                </a:lnTo>
                <a:lnTo>
                  <a:pt x="270230" y="173989"/>
                </a:lnTo>
                <a:lnTo>
                  <a:pt x="296053" y="173989"/>
                </a:lnTo>
                <a:lnTo>
                  <a:pt x="295173" y="179070"/>
                </a:lnTo>
                <a:lnTo>
                  <a:pt x="291836" y="191770"/>
                </a:lnTo>
                <a:close/>
              </a:path>
              <a:path w="298450" h="297179">
                <a:moveTo>
                  <a:pt x="33279" y="191770"/>
                </a:moveTo>
                <a:lnTo>
                  <a:pt x="33007" y="191770"/>
                </a:lnTo>
                <a:lnTo>
                  <a:pt x="32791" y="190500"/>
                </a:lnTo>
                <a:lnTo>
                  <a:pt x="33279" y="191770"/>
                </a:lnTo>
                <a:close/>
              </a:path>
              <a:path w="298450" h="297179">
                <a:moveTo>
                  <a:pt x="285889" y="208279"/>
                </a:moveTo>
                <a:lnTo>
                  <a:pt x="257733" y="208279"/>
                </a:lnTo>
                <a:lnTo>
                  <a:pt x="260756" y="201929"/>
                </a:lnTo>
                <a:lnTo>
                  <a:pt x="260477" y="201929"/>
                </a:lnTo>
                <a:lnTo>
                  <a:pt x="263207" y="196850"/>
                </a:lnTo>
                <a:lnTo>
                  <a:pt x="262966" y="196850"/>
                </a:lnTo>
                <a:lnTo>
                  <a:pt x="265417" y="190500"/>
                </a:lnTo>
                <a:lnTo>
                  <a:pt x="265201" y="191770"/>
                </a:lnTo>
                <a:lnTo>
                  <a:pt x="291836" y="191770"/>
                </a:lnTo>
                <a:lnTo>
                  <a:pt x="291503" y="193039"/>
                </a:lnTo>
                <a:lnTo>
                  <a:pt x="289153" y="199389"/>
                </a:lnTo>
                <a:lnTo>
                  <a:pt x="286486" y="207010"/>
                </a:lnTo>
                <a:lnTo>
                  <a:pt x="285889" y="208279"/>
                </a:lnTo>
                <a:close/>
              </a:path>
              <a:path w="298450" h="297179">
                <a:moveTo>
                  <a:pt x="40827" y="208279"/>
                </a:moveTo>
                <a:lnTo>
                  <a:pt x="40462" y="208279"/>
                </a:lnTo>
                <a:lnTo>
                  <a:pt x="40170" y="207010"/>
                </a:lnTo>
                <a:lnTo>
                  <a:pt x="40827" y="208279"/>
                </a:lnTo>
                <a:close/>
              </a:path>
              <a:path w="298450" h="297179">
                <a:moveTo>
                  <a:pt x="283502" y="213360"/>
                </a:moveTo>
                <a:lnTo>
                  <a:pt x="254749" y="213360"/>
                </a:lnTo>
                <a:lnTo>
                  <a:pt x="258025" y="207010"/>
                </a:lnTo>
                <a:lnTo>
                  <a:pt x="257733" y="208279"/>
                </a:lnTo>
                <a:lnTo>
                  <a:pt x="285889" y="208279"/>
                </a:lnTo>
                <a:lnTo>
                  <a:pt x="283502" y="213360"/>
                </a:lnTo>
                <a:close/>
              </a:path>
              <a:path w="298450" h="297179">
                <a:moveTo>
                  <a:pt x="43850" y="213360"/>
                </a:moveTo>
                <a:lnTo>
                  <a:pt x="43459" y="213360"/>
                </a:lnTo>
                <a:lnTo>
                  <a:pt x="43141" y="212089"/>
                </a:lnTo>
                <a:lnTo>
                  <a:pt x="43850" y="213360"/>
                </a:lnTo>
                <a:close/>
              </a:path>
              <a:path w="298450" h="297179">
                <a:moveTo>
                  <a:pt x="280860" y="218439"/>
                </a:moveTo>
                <a:lnTo>
                  <a:pt x="251523" y="218439"/>
                </a:lnTo>
                <a:lnTo>
                  <a:pt x="255066" y="212089"/>
                </a:lnTo>
                <a:lnTo>
                  <a:pt x="254749" y="213360"/>
                </a:lnTo>
                <a:lnTo>
                  <a:pt x="283502" y="213360"/>
                </a:lnTo>
                <a:lnTo>
                  <a:pt x="280860" y="218439"/>
                </a:lnTo>
                <a:close/>
              </a:path>
              <a:path w="298450" h="297179">
                <a:moveTo>
                  <a:pt x="47294" y="218439"/>
                </a:moveTo>
                <a:lnTo>
                  <a:pt x="46685" y="218439"/>
                </a:lnTo>
                <a:lnTo>
                  <a:pt x="46342" y="217170"/>
                </a:lnTo>
                <a:lnTo>
                  <a:pt x="47294" y="218439"/>
                </a:lnTo>
                <a:close/>
              </a:path>
              <a:path w="298450" h="297179">
                <a:moveTo>
                  <a:pt x="272732" y="232410"/>
                </a:moveTo>
                <a:lnTo>
                  <a:pt x="240474" y="232410"/>
                </a:lnTo>
                <a:lnTo>
                  <a:pt x="244754" y="227329"/>
                </a:lnTo>
                <a:lnTo>
                  <a:pt x="244373" y="227329"/>
                </a:lnTo>
                <a:lnTo>
                  <a:pt x="248424" y="222250"/>
                </a:lnTo>
                <a:lnTo>
                  <a:pt x="248056" y="222250"/>
                </a:lnTo>
                <a:lnTo>
                  <a:pt x="251853" y="217170"/>
                </a:lnTo>
                <a:lnTo>
                  <a:pt x="251523" y="218439"/>
                </a:lnTo>
                <a:lnTo>
                  <a:pt x="280860" y="218439"/>
                </a:lnTo>
                <a:lnTo>
                  <a:pt x="280200" y="219710"/>
                </a:lnTo>
                <a:lnTo>
                  <a:pt x="276618" y="226060"/>
                </a:lnTo>
                <a:lnTo>
                  <a:pt x="272732" y="232410"/>
                </a:lnTo>
                <a:close/>
              </a:path>
              <a:path w="298450" h="297179">
                <a:moveTo>
                  <a:pt x="58458" y="232410"/>
                </a:moveTo>
                <a:lnTo>
                  <a:pt x="57734" y="232410"/>
                </a:lnTo>
                <a:lnTo>
                  <a:pt x="57327" y="231139"/>
                </a:lnTo>
                <a:lnTo>
                  <a:pt x="58458" y="232410"/>
                </a:lnTo>
                <a:close/>
              </a:path>
              <a:path w="298450" h="297179">
                <a:moveTo>
                  <a:pt x="250656" y="257810"/>
                </a:moveTo>
                <a:lnTo>
                  <a:pt x="207784" y="257810"/>
                </a:lnTo>
                <a:lnTo>
                  <a:pt x="213499" y="254000"/>
                </a:lnTo>
                <a:lnTo>
                  <a:pt x="212979" y="254000"/>
                </a:lnTo>
                <a:lnTo>
                  <a:pt x="218516" y="251460"/>
                </a:lnTo>
                <a:lnTo>
                  <a:pt x="218008" y="251460"/>
                </a:lnTo>
                <a:lnTo>
                  <a:pt x="223354" y="247650"/>
                </a:lnTo>
                <a:lnTo>
                  <a:pt x="222872" y="247650"/>
                </a:lnTo>
                <a:lnTo>
                  <a:pt x="228015" y="243839"/>
                </a:lnTo>
                <a:lnTo>
                  <a:pt x="227545" y="243839"/>
                </a:lnTo>
                <a:lnTo>
                  <a:pt x="232498" y="240029"/>
                </a:lnTo>
                <a:lnTo>
                  <a:pt x="232054" y="240029"/>
                </a:lnTo>
                <a:lnTo>
                  <a:pt x="236791" y="236220"/>
                </a:lnTo>
                <a:lnTo>
                  <a:pt x="236359" y="236220"/>
                </a:lnTo>
                <a:lnTo>
                  <a:pt x="240880" y="231139"/>
                </a:lnTo>
                <a:lnTo>
                  <a:pt x="240474" y="232410"/>
                </a:lnTo>
                <a:lnTo>
                  <a:pt x="272732" y="232410"/>
                </a:lnTo>
                <a:lnTo>
                  <a:pt x="268579" y="237489"/>
                </a:lnTo>
                <a:lnTo>
                  <a:pt x="264160" y="243839"/>
                </a:lnTo>
                <a:lnTo>
                  <a:pt x="259473" y="248920"/>
                </a:lnTo>
                <a:lnTo>
                  <a:pt x="254533" y="254000"/>
                </a:lnTo>
                <a:lnTo>
                  <a:pt x="250656" y="257810"/>
                </a:lnTo>
                <a:close/>
              </a:path>
              <a:path w="298450" h="297179">
                <a:moveTo>
                  <a:pt x="91837" y="257810"/>
                </a:moveTo>
                <a:lnTo>
                  <a:pt x="90411" y="257810"/>
                </a:lnTo>
                <a:lnTo>
                  <a:pt x="89877" y="256539"/>
                </a:lnTo>
                <a:lnTo>
                  <a:pt x="91837" y="257810"/>
                </a:lnTo>
                <a:close/>
              </a:path>
              <a:path w="298450" h="297179">
                <a:moveTo>
                  <a:pt x="232473" y="271779"/>
                </a:moveTo>
                <a:lnTo>
                  <a:pt x="161442" y="271779"/>
                </a:lnTo>
                <a:lnTo>
                  <a:pt x="168275" y="270510"/>
                </a:lnTo>
                <a:lnTo>
                  <a:pt x="167640" y="270510"/>
                </a:lnTo>
                <a:lnTo>
                  <a:pt x="174358" y="269239"/>
                </a:lnTo>
                <a:lnTo>
                  <a:pt x="173736" y="269239"/>
                </a:lnTo>
                <a:lnTo>
                  <a:pt x="180340" y="267970"/>
                </a:lnTo>
                <a:lnTo>
                  <a:pt x="179717" y="267970"/>
                </a:lnTo>
                <a:lnTo>
                  <a:pt x="186194" y="266700"/>
                </a:lnTo>
                <a:lnTo>
                  <a:pt x="185597" y="266700"/>
                </a:lnTo>
                <a:lnTo>
                  <a:pt x="191935" y="264160"/>
                </a:lnTo>
                <a:lnTo>
                  <a:pt x="191338" y="264160"/>
                </a:lnTo>
                <a:lnTo>
                  <a:pt x="197535" y="262889"/>
                </a:lnTo>
                <a:lnTo>
                  <a:pt x="196964" y="262889"/>
                </a:lnTo>
                <a:lnTo>
                  <a:pt x="203009" y="260350"/>
                </a:lnTo>
                <a:lnTo>
                  <a:pt x="202450" y="260350"/>
                </a:lnTo>
                <a:lnTo>
                  <a:pt x="208330" y="256539"/>
                </a:lnTo>
                <a:lnTo>
                  <a:pt x="207784" y="257810"/>
                </a:lnTo>
                <a:lnTo>
                  <a:pt x="250656" y="257810"/>
                </a:lnTo>
                <a:lnTo>
                  <a:pt x="249364" y="259079"/>
                </a:lnTo>
                <a:lnTo>
                  <a:pt x="243954" y="264160"/>
                </a:lnTo>
                <a:lnTo>
                  <a:pt x="238328" y="267970"/>
                </a:lnTo>
                <a:lnTo>
                  <a:pt x="232473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79464" y="5234292"/>
            <a:ext cx="298450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64337" y="297179"/>
                </a:moveTo>
                <a:lnTo>
                  <a:pt x="133883" y="297179"/>
                </a:lnTo>
                <a:lnTo>
                  <a:pt x="111861" y="293370"/>
                </a:lnTo>
                <a:lnTo>
                  <a:pt x="71780" y="275589"/>
                </a:lnTo>
                <a:lnTo>
                  <a:pt x="38735" y="248920"/>
                </a:lnTo>
                <a:lnTo>
                  <a:pt x="29629" y="237489"/>
                </a:lnTo>
                <a:lnTo>
                  <a:pt x="25476" y="232410"/>
                </a:lnTo>
                <a:lnTo>
                  <a:pt x="9055" y="199389"/>
                </a:lnTo>
                <a:lnTo>
                  <a:pt x="6705" y="193039"/>
                </a:lnTo>
                <a:lnTo>
                  <a:pt x="0" y="148589"/>
                </a:lnTo>
                <a:lnTo>
                  <a:pt x="203" y="140970"/>
                </a:lnTo>
                <a:lnTo>
                  <a:pt x="9055" y="97789"/>
                </a:lnTo>
                <a:lnTo>
                  <a:pt x="11722" y="90170"/>
                </a:lnTo>
                <a:lnTo>
                  <a:pt x="29629" y="59689"/>
                </a:lnTo>
                <a:lnTo>
                  <a:pt x="34061" y="53339"/>
                </a:lnTo>
                <a:lnTo>
                  <a:pt x="65735" y="25400"/>
                </a:lnTo>
                <a:lnTo>
                  <a:pt x="71780" y="20320"/>
                </a:lnTo>
                <a:lnTo>
                  <a:pt x="78028" y="17779"/>
                </a:lnTo>
                <a:lnTo>
                  <a:pt x="84455" y="13970"/>
                </a:lnTo>
                <a:lnTo>
                  <a:pt x="97840" y="8889"/>
                </a:lnTo>
                <a:lnTo>
                  <a:pt x="111861" y="3810"/>
                </a:lnTo>
                <a:lnTo>
                  <a:pt x="133883" y="0"/>
                </a:lnTo>
                <a:lnTo>
                  <a:pt x="164337" y="0"/>
                </a:lnTo>
                <a:lnTo>
                  <a:pt x="186359" y="3810"/>
                </a:lnTo>
                <a:lnTo>
                  <a:pt x="200380" y="8889"/>
                </a:lnTo>
                <a:lnTo>
                  <a:pt x="213753" y="13970"/>
                </a:lnTo>
                <a:lnTo>
                  <a:pt x="220192" y="17779"/>
                </a:lnTo>
                <a:lnTo>
                  <a:pt x="226441" y="20320"/>
                </a:lnTo>
                <a:lnTo>
                  <a:pt x="232486" y="25400"/>
                </a:lnTo>
                <a:lnTo>
                  <a:pt x="136766" y="25400"/>
                </a:lnTo>
                <a:lnTo>
                  <a:pt x="129933" y="26670"/>
                </a:lnTo>
                <a:lnTo>
                  <a:pt x="124472" y="26670"/>
                </a:lnTo>
                <a:lnTo>
                  <a:pt x="117881" y="29210"/>
                </a:lnTo>
                <a:lnTo>
                  <a:pt x="118491" y="29210"/>
                </a:lnTo>
                <a:lnTo>
                  <a:pt x="112013" y="30479"/>
                </a:lnTo>
                <a:lnTo>
                  <a:pt x="112623" y="30479"/>
                </a:lnTo>
                <a:lnTo>
                  <a:pt x="106286" y="31750"/>
                </a:lnTo>
                <a:lnTo>
                  <a:pt x="106870" y="31750"/>
                </a:lnTo>
                <a:lnTo>
                  <a:pt x="100672" y="34289"/>
                </a:lnTo>
                <a:lnTo>
                  <a:pt x="101244" y="34289"/>
                </a:lnTo>
                <a:lnTo>
                  <a:pt x="95199" y="36829"/>
                </a:lnTo>
                <a:lnTo>
                  <a:pt x="95758" y="36829"/>
                </a:lnTo>
                <a:lnTo>
                  <a:pt x="89877" y="39370"/>
                </a:lnTo>
                <a:lnTo>
                  <a:pt x="90424" y="39370"/>
                </a:lnTo>
                <a:lnTo>
                  <a:pt x="86613" y="41910"/>
                </a:lnTo>
                <a:lnTo>
                  <a:pt x="85229" y="41910"/>
                </a:lnTo>
                <a:lnTo>
                  <a:pt x="79705" y="45720"/>
                </a:lnTo>
                <a:lnTo>
                  <a:pt x="80200" y="45720"/>
                </a:lnTo>
                <a:lnTo>
                  <a:pt x="74853" y="49529"/>
                </a:lnTo>
                <a:lnTo>
                  <a:pt x="75349" y="49529"/>
                </a:lnTo>
                <a:lnTo>
                  <a:pt x="70192" y="53339"/>
                </a:lnTo>
                <a:lnTo>
                  <a:pt x="70662" y="53339"/>
                </a:lnTo>
                <a:lnTo>
                  <a:pt x="65709" y="57150"/>
                </a:lnTo>
                <a:lnTo>
                  <a:pt x="66154" y="57150"/>
                </a:lnTo>
                <a:lnTo>
                  <a:pt x="61417" y="60960"/>
                </a:lnTo>
                <a:lnTo>
                  <a:pt x="61849" y="60960"/>
                </a:lnTo>
                <a:lnTo>
                  <a:pt x="58458" y="64770"/>
                </a:lnTo>
                <a:lnTo>
                  <a:pt x="57746" y="64770"/>
                </a:lnTo>
                <a:lnTo>
                  <a:pt x="53454" y="69850"/>
                </a:lnTo>
                <a:lnTo>
                  <a:pt x="53835" y="69850"/>
                </a:lnTo>
                <a:lnTo>
                  <a:pt x="50806" y="73660"/>
                </a:lnTo>
                <a:lnTo>
                  <a:pt x="50152" y="73660"/>
                </a:lnTo>
                <a:lnTo>
                  <a:pt x="47114" y="78739"/>
                </a:lnTo>
                <a:lnTo>
                  <a:pt x="46697" y="78739"/>
                </a:lnTo>
                <a:lnTo>
                  <a:pt x="43853" y="83820"/>
                </a:lnTo>
                <a:lnTo>
                  <a:pt x="43459" y="83820"/>
                </a:lnTo>
                <a:lnTo>
                  <a:pt x="40838" y="88900"/>
                </a:lnTo>
                <a:lnTo>
                  <a:pt x="40474" y="88900"/>
                </a:lnTo>
                <a:lnTo>
                  <a:pt x="38066" y="93979"/>
                </a:lnTo>
                <a:lnTo>
                  <a:pt x="37731" y="93979"/>
                </a:lnTo>
                <a:lnTo>
                  <a:pt x="35001" y="100329"/>
                </a:lnTo>
                <a:lnTo>
                  <a:pt x="35242" y="100329"/>
                </a:lnTo>
                <a:lnTo>
                  <a:pt x="33291" y="105410"/>
                </a:lnTo>
                <a:lnTo>
                  <a:pt x="33020" y="105410"/>
                </a:lnTo>
                <a:lnTo>
                  <a:pt x="30873" y="111760"/>
                </a:lnTo>
                <a:lnTo>
                  <a:pt x="31051" y="111760"/>
                </a:lnTo>
                <a:lnTo>
                  <a:pt x="29588" y="116839"/>
                </a:lnTo>
                <a:lnTo>
                  <a:pt x="29375" y="116839"/>
                </a:lnTo>
                <a:lnTo>
                  <a:pt x="28105" y="123189"/>
                </a:lnTo>
                <a:lnTo>
                  <a:pt x="26784" y="129539"/>
                </a:lnTo>
                <a:lnTo>
                  <a:pt x="26009" y="135889"/>
                </a:lnTo>
                <a:lnTo>
                  <a:pt x="25656" y="140970"/>
                </a:lnTo>
                <a:lnTo>
                  <a:pt x="25577" y="142239"/>
                </a:lnTo>
                <a:lnTo>
                  <a:pt x="25400" y="148589"/>
                </a:lnTo>
                <a:lnTo>
                  <a:pt x="25577" y="154939"/>
                </a:lnTo>
                <a:lnTo>
                  <a:pt x="26073" y="161289"/>
                </a:lnTo>
                <a:lnTo>
                  <a:pt x="26873" y="167639"/>
                </a:lnTo>
                <a:lnTo>
                  <a:pt x="27978" y="173989"/>
                </a:lnTo>
                <a:lnTo>
                  <a:pt x="28155" y="173989"/>
                </a:lnTo>
                <a:lnTo>
                  <a:pt x="29375" y="179070"/>
                </a:lnTo>
                <a:lnTo>
                  <a:pt x="29222" y="179070"/>
                </a:lnTo>
                <a:lnTo>
                  <a:pt x="31051" y="185420"/>
                </a:lnTo>
                <a:lnTo>
                  <a:pt x="30873" y="185420"/>
                </a:lnTo>
                <a:lnTo>
                  <a:pt x="33020" y="191770"/>
                </a:lnTo>
                <a:lnTo>
                  <a:pt x="33291" y="191770"/>
                </a:lnTo>
                <a:lnTo>
                  <a:pt x="35242" y="196850"/>
                </a:lnTo>
                <a:lnTo>
                  <a:pt x="35001" y="196850"/>
                </a:lnTo>
                <a:lnTo>
                  <a:pt x="37731" y="201929"/>
                </a:lnTo>
                <a:lnTo>
                  <a:pt x="37465" y="201929"/>
                </a:lnTo>
                <a:lnTo>
                  <a:pt x="40474" y="208279"/>
                </a:lnTo>
                <a:lnTo>
                  <a:pt x="40838" y="208279"/>
                </a:lnTo>
                <a:lnTo>
                  <a:pt x="43459" y="213360"/>
                </a:lnTo>
                <a:lnTo>
                  <a:pt x="43853" y="213360"/>
                </a:lnTo>
                <a:lnTo>
                  <a:pt x="46697" y="218439"/>
                </a:lnTo>
                <a:lnTo>
                  <a:pt x="47304" y="218439"/>
                </a:lnTo>
                <a:lnTo>
                  <a:pt x="50152" y="222250"/>
                </a:lnTo>
                <a:lnTo>
                  <a:pt x="49796" y="222250"/>
                </a:lnTo>
                <a:lnTo>
                  <a:pt x="53835" y="227329"/>
                </a:lnTo>
                <a:lnTo>
                  <a:pt x="53454" y="227329"/>
                </a:lnTo>
                <a:lnTo>
                  <a:pt x="57746" y="232410"/>
                </a:lnTo>
                <a:lnTo>
                  <a:pt x="58458" y="232410"/>
                </a:lnTo>
                <a:lnTo>
                  <a:pt x="61849" y="236220"/>
                </a:lnTo>
                <a:lnTo>
                  <a:pt x="61417" y="236220"/>
                </a:lnTo>
                <a:lnTo>
                  <a:pt x="66154" y="240029"/>
                </a:lnTo>
                <a:lnTo>
                  <a:pt x="65709" y="240029"/>
                </a:lnTo>
                <a:lnTo>
                  <a:pt x="70662" y="243839"/>
                </a:lnTo>
                <a:lnTo>
                  <a:pt x="70192" y="243839"/>
                </a:lnTo>
                <a:lnTo>
                  <a:pt x="75349" y="247650"/>
                </a:lnTo>
                <a:lnTo>
                  <a:pt x="74853" y="247650"/>
                </a:lnTo>
                <a:lnTo>
                  <a:pt x="80200" y="251460"/>
                </a:lnTo>
                <a:lnTo>
                  <a:pt x="79705" y="251460"/>
                </a:lnTo>
                <a:lnTo>
                  <a:pt x="85229" y="254000"/>
                </a:lnTo>
                <a:lnTo>
                  <a:pt x="84709" y="254000"/>
                </a:lnTo>
                <a:lnTo>
                  <a:pt x="90424" y="257810"/>
                </a:lnTo>
                <a:lnTo>
                  <a:pt x="91837" y="257810"/>
                </a:lnTo>
                <a:lnTo>
                  <a:pt x="95758" y="260350"/>
                </a:lnTo>
                <a:lnTo>
                  <a:pt x="95199" y="260350"/>
                </a:lnTo>
                <a:lnTo>
                  <a:pt x="101244" y="262889"/>
                </a:lnTo>
                <a:lnTo>
                  <a:pt x="100672" y="262889"/>
                </a:lnTo>
                <a:lnTo>
                  <a:pt x="106870" y="264160"/>
                </a:lnTo>
                <a:lnTo>
                  <a:pt x="106286" y="264160"/>
                </a:lnTo>
                <a:lnTo>
                  <a:pt x="112623" y="266700"/>
                </a:lnTo>
                <a:lnTo>
                  <a:pt x="112013" y="266700"/>
                </a:lnTo>
                <a:lnTo>
                  <a:pt x="118491" y="267970"/>
                </a:lnTo>
                <a:lnTo>
                  <a:pt x="117881" y="267970"/>
                </a:lnTo>
                <a:lnTo>
                  <a:pt x="124472" y="269239"/>
                </a:lnTo>
                <a:lnTo>
                  <a:pt x="123850" y="269239"/>
                </a:lnTo>
                <a:lnTo>
                  <a:pt x="130568" y="270510"/>
                </a:lnTo>
                <a:lnTo>
                  <a:pt x="129933" y="270510"/>
                </a:lnTo>
                <a:lnTo>
                  <a:pt x="136766" y="271779"/>
                </a:lnTo>
                <a:lnTo>
                  <a:pt x="232486" y="271779"/>
                </a:lnTo>
                <a:lnTo>
                  <a:pt x="226441" y="275589"/>
                </a:lnTo>
                <a:lnTo>
                  <a:pt x="220192" y="279400"/>
                </a:lnTo>
                <a:lnTo>
                  <a:pt x="213753" y="283210"/>
                </a:lnTo>
                <a:lnTo>
                  <a:pt x="200380" y="288289"/>
                </a:lnTo>
                <a:lnTo>
                  <a:pt x="186359" y="293370"/>
                </a:lnTo>
                <a:lnTo>
                  <a:pt x="164337" y="297179"/>
                </a:lnTo>
                <a:close/>
              </a:path>
              <a:path w="298450" h="297179">
                <a:moveTo>
                  <a:pt x="213512" y="43179"/>
                </a:moveTo>
                <a:lnTo>
                  <a:pt x="207797" y="39370"/>
                </a:lnTo>
                <a:lnTo>
                  <a:pt x="208343" y="39370"/>
                </a:lnTo>
                <a:lnTo>
                  <a:pt x="202450" y="36829"/>
                </a:lnTo>
                <a:lnTo>
                  <a:pt x="203009" y="36829"/>
                </a:lnTo>
                <a:lnTo>
                  <a:pt x="196977" y="34289"/>
                </a:lnTo>
                <a:lnTo>
                  <a:pt x="197548" y="34289"/>
                </a:lnTo>
                <a:lnTo>
                  <a:pt x="191350" y="31750"/>
                </a:lnTo>
                <a:lnTo>
                  <a:pt x="191935" y="31750"/>
                </a:lnTo>
                <a:lnTo>
                  <a:pt x="185597" y="30479"/>
                </a:lnTo>
                <a:lnTo>
                  <a:pt x="186207" y="30479"/>
                </a:lnTo>
                <a:lnTo>
                  <a:pt x="179730" y="29210"/>
                </a:lnTo>
                <a:lnTo>
                  <a:pt x="180340" y="29210"/>
                </a:lnTo>
                <a:lnTo>
                  <a:pt x="173748" y="26670"/>
                </a:lnTo>
                <a:lnTo>
                  <a:pt x="168275" y="26670"/>
                </a:lnTo>
                <a:lnTo>
                  <a:pt x="161455" y="25400"/>
                </a:lnTo>
                <a:lnTo>
                  <a:pt x="232486" y="25400"/>
                </a:lnTo>
                <a:lnTo>
                  <a:pt x="238328" y="29210"/>
                </a:lnTo>
                <a:lnTo>
                  <a:pt x="243954" y="33020"/>
                </a:lnTo>
                <a:lnTo>
                  <a:pt x="249364" y="38100"/>
                </a:lnTo>
                <a:lnTo>
                  <a:pt x="253250" y="41910"/>
                </a:lnTo>
                <a:lnTo>
                  <a:pt x="212979" y="41910"/>
                </a:lnTo>
                <a:lnTo>
                  <a:pt x="213512" y="43179"/>
                </a:lnTo>
                <a:close/>
              </a:path>
              <a:path w="298450" h="297179">
                <a:moveTo>
                  <a:pt x="123850" y="27939"/>
                </a:moveTo>
                <a:lnTo>
                  <a:pt x="124472" y="26670"/>
                </a:lnTo>
                <a:lnTo>
                  <a:pt x="130568" y="26670"/>
                </a:lnTo>
                <a:lnTo>
                  <a:pt x="123850" y="27939"/>
                </a:lnTo>
                <a:close/>
              </a:path>
              <a:path w="298450" h="297179">
                <a:moveTo>
                  <a:pt x="174371" y="27939"/>
                </a:moveTo>
                <a:lnTo>
                  <a:pt x="167652" y="26670"/>
                </a:lnTo>
                <a:lnTo>
                  <a:pt x="173748" y="26670"/>
                </a:lnTo>
                <a:lnTo>
                  <a:pt x="174371" y="27939"/>
                </a:lnTo>
                <a:close/>
              </a:path>
              <a:path w="298450" h="297179">
                <a:moveTo>
                  <a:pt x="84709" y="43179"/>
                </a:moveTo>
                <a:lnTo>
                  <a:pt x="85229" y="41910"/>
                </a:lnTo>
                <a:lnTo>
                  <a:pt x="86613" y="41910"/>
                </a:lnTo>
                <a:lnTo>
                  <a:pt x="84709" y="43179"/>
                </a:lnTo>
                <a:close/>
              </a:path>
              <a:path w="298450" h="297179">
                <a:moveTo>
                  <a:pt x="240880" y="66039"/>
                </a:moveTo>
                <a:lnTo>
                  <a:pt x="236372" y="60960"/>
                </a:lnTo>
                <a:lnTo>
                  <a:pt x="236791" y="60960"/>
                </a:lnTo>
                <a:lnTo>
                  <a:pt x="232054" y="57150"/>
                </a:lnTo>
                <a:lnTo>
                  <a:pt x="232511" y="57150"/>
                </a:lnTo>
                <a:lnTo>
                  <a:pt x="227558" y="53339"/>
                </a:lnTo>
                <a:lnTo>
                  <a:pt x="228028" y="53339"/>
                </a:lnTo>
                <a:lnTo>
                  <a:pt x="222872" y="49529"/>
                </a:lnTo>
                <a:lnTo>
                  <a:pt x="223354" y="49529"/>
                </a:lnTo>
                <a:lnTo>
                  <a:pt x="218008" y="45720"/>
                </a:lnTo>
                <a:lnTo>
                  <a:pt x="218516" y="45720"/>
                </a:lnTo>
                <a:lnTo>
                  <a:pt x="212979" y="41910"/>
                </a:lnTo>
                <a:lnTo>
                  <a:pt x="253250" y="41910"/>
                </a:lnTo>
                <a:lnTo>
                  <a:pt x="254546" y="43179"/>
                </a:lnTo>
                <a:lnTo>
                  <a:pt x="259473" y="48260"/>
                </a:lnTo>
                <a:lnTo>
                  <a:pt x="264160" y="53339"/>
                </a:lnTo>
                <a:lnTo>
                  <a:pt x="268592" y="59689"/>
                </a:lnTo>
                <a:lnTo>
                  <a:pt x="272745" y="64770"/>
                </a:lnTo>
                <a:lnTo>
                  <a:pt x="240474" y="64770"/>
                </a:lnTo>
                <a:lnTo>
                  <a:pt x="240880" y="66039"/>
                </a:lnTo>
                <a:close/>
              </a:path>
              <a:path w="298450" h="297179">
                <a:moveTo>
                  <a:pt x="57327" y="66039"/>
                </a:moveTo>
                <a:lnTo>
                  <a:pt x="57746" y="64770"/>
                </a:lnTo>
                <a:lnTo>
                  <a:pt x="58458" y="64770"/>
                </a:lnTo>
                <a:lnTo>
                  <a:pt x="57327" y="66039"/>
                </a:lnTo>
                <a:close/>
              </a:path>
              <a:path w="298450" h="297179">
                <a:moveTo>
                  <a:pt x="248424" y="74929"/>
                </a:moveTo>
                <a:lnTo>
                  <a:pt x="244373" y="69850"/>
                </a:lnTo>
                <a:lnTo>
                  <a:pt x="244767" y="69850"/>
                </a:lnTo>
                <a:lnTo>
                  <a:pt x="240474" y="64770"/>
                </a:lnTo>
                <a:lnTo>
                  <a:pt x="272745" y="64770"/>
                </a:lnTo>
                <a:lnTo>
                  <a:pt x="276618" y="71120"/>
                </a:lnTo>
                <a:lnTo>
                  <a:pt x="278056" y="73660"/>
                </a:lnTo>
                <a:lnTo>
                  <a:pt x="248069" y="73660"/>
                </a:lnTo>
                <a:lnTo>
                  <a:pt x="248424" y="74929"/>
                </a:lnTo>
                <a:close/>
              </a:path>
              <a:path w="298450" h="297179">
                <a:moveTo>
                  <a:pt x="49796" y="74929"/>
                </a:moveTo>
                <a:lnTo>
                  <a:pt x="50152" y="73660"/>
                </a:lnTo>
                <a:lnTo>
                  <a:pt x="50806" y="73660"/>
                </a:lnTo>
                <a:lnTo>
                  <a:pt x="49796" y="74929"/>
                </a:lnTo>
                <a:close/>
              </a:path>
              <a:path w="298450" h="297179">
                <a:moveTo>
                  <a:pt x="251866" y="80010"/>
                </a:moveTo>
                <a:lnTo>
                  <a:pt x="248069" y="73660"/>
                </a:lnTo>
                <a:lnTo>
                  <a:pt x="278056" y="73660"/>
                </a:lnTo>
                <a:lnTo>
                  <a:pt x="280212" y="77470"/>
                </a:lnTo>
                <a:lnTo>
                  <a:pt x="280870" y="78739"/>
                </a:lnTo>
                <a:lnTo>
                  <a:pt x="251523" y="78739"/>
                </a:lnTo>
                <a:lnTo>
                  <a:pt x="251866" y="80010"/>
                </a:lnTo>
                <a:close/>
              </a:path>
              <a:path w="298450" h="297179">
                <a:moveTo>
                  <a:pt x="46355" y="80010"/>
                </a:moveTo>
                <a:lnTo>
                  <a:pt x="46697" y="78739"/>
                </a:lnTo>
                <a:lnTo>
                  <a:pt x="47114" y="78739"/>
                </a:lnTo>
                <a:lnTo>
                  <a:pt x="46355" y="80010"/>
                </a:lnTo>
                <a:close/>
              </a:path>
              <a:path w="298450" h="297179">
                <a:moveTo>
                  <a:pt x="255066" y="85089"/>
                </a:moveTo>
                <a:lnTo>
                  <a:pt x="251523" y="78739"/>
                </a:lnTo>
                <a:lnTo>
                  <a:pt x="280870" y="78739"/>
                </a:lnTo>
                <a:lnTo>
                  <a:pt x="283502" y="83820"/>
                </a:lnTo>
                <a:lnTo>
                  <a:pt x="254749" y="83820"/>
                </a:lnTo>
                <a:lnTo>
                  <a:pt x="255066" y="85089"/>
                </a:lnTo>
                <a:close/>
              </a:path>
              <a:path w="298450" h="297179">
                <a:moveTo>
                  <a:pt x="43141" y="85089"/>
                </a:moveTo>
                <a:lnTo>
                  <a:pt x="43459" y="83820"/>
                </a:lnTo>
                <a:lnTo>
                  <a:pt x="43853" y="83820"/>
                </a:lnTo>
                <a:lnTo>
                  <a:pt x="43141" y="85089"/>
                </a:lnTo>
                <a:close/>
              </a:path>
              <a:path w="298450" h="297179">
                <a:moveTo>
                  <a:pt x="258038" y="90170"/>
                </a:moveTo>
                <a:lnTo>
                  <a:pt x="254749" y="83820"/>
                </a:lnTo>
                <a:lnTo>
                  <a:pt x="283502" y="83820"/>
                </a:lnTo>
                <a:lnTo>
                  <a:pt x="285889" y="88900"/>
                </a:lnTo>
                <a:lnTo>
                  <a:pt x="257746" y="88900"/>
                </a:lnTo>
                <a:lnTo>
                  <a:pt x="258038" y="90170"/>
                </a:lnTo>
                <a:close/>
              </a:path>
              <a:path w="298450" h="297179">
                <a:moveTo>
                  <a:pt x="40182" y="90170"/>
                </a:moveTo>
                <a:lnTo>
                  <a:pt x="40474" y="88900"/>
                </a:lnTo>
                <a:lnTo>
                  <a:pt x="40838" y="88900"/>
                </a:lnTo>
                <a:lnTo>
                  <a:pt x="40182" y="90170"/>
                </a:lnTo>
                <a:close/>
              </a:path>
              <a:path w="298450" h="297179">
                <a:moveTo>
                  <a:pt x="260756" y="95250"/>
                </a:moveTo>
                <a:lnTo>
                  <a:pt x="257746" y="88900"/>
                </a:lnTo>
                <a:lnTo>
                  <a:pt x="285889" y="88900"/>
                </a:lnTo>
                <a:lnTo>
                  <a:pt x="286486" y="90170"/>
                </a:lnTo>
                <a:lnTo>
                  <a:pt x="287826" y="93979"/>
                </a:lnTo>
                <a:lnTo>
                  <a:pt x="260489" y="93979"/>
                </a:lnTo>
                <a:lnTo>
                  <a:pt x="260756" y="95250"/>
                </a:lnTo>
                <a:close/>
              </a:path>
              <a:path w="298450" h="297179">
                <a:moveTo>
                  <a:pt x="37465" y="95250"/>
                </a:moveTo>
                <a:lnTo>
                  <a:pt x="37731" y="93979"/>
                </a:lnTo>
                <a:lnTo>
                  <a:pt x="38066" y="93979"/>
                </a:lnTo>
                <a:lnTo>
                  <a:pt x="37465" y="95250"/>
                </a:lnTo>
                <a:close/>
              </a:path>
              <a:path w="298450" h="297179">
                <a:moveTo>
                  <a:pt x="265417" y="106679"/>
                </a:moveTo>
                <a:lnTo>
                  <a:pt x="262978" y="100329"/>
                </a:lnTo>
                <a:lnTo>
                  <a:pt x="263220" y="100329"/>
                </a:lnTo>
                <a:lnTo>
                  <a:pt x="260489" y="93979"/>
                </a:lnTo>
                <a:lnTo>
                  <a:pt x="287826" y="93979"/>
                </a:lnTo>
                <a:lnTo>
                  <a:pt x="289166" y="97789"/>
                </a:lnTo>
                <a:lnTo>
                  <a:pt x="291515" y="104139"/>
                </a:lnTo>
                <a:lnTo>
                  <a:pt x="291849" y="105410"/>
                </a:lnTo>
                <a:lnTo>
                  <a:pt x="265201" y="105410"/>
                </a:lnTo>
                <a:lnTo>
                  <a:pt x="265417" y="106679"/>
                </a:lnTo>
                <a:close/>
              </a:path>
              <a:path w="298450" h="297179">
                <a:moveTo>
                  <a:pt x="32804" y="106679"/>
                </a:moveTo>
                <a:lnTo>
                  <a:pt x="33020" y="105410"/>
                </a:lnTo>
                <a:lnTo>
                  <a:pt x="33291" y="105410"/>
                </a:lnTo>
                <a:lnTo>
                  <a:pt x="32804" y="106679"/>
                </a:lnTo>
                <a:close/>
              </a:path>
              <a:path w="298450" h="297179">
                <a:moveTo>
                  <a:pt x="268998" y="118110"/>
                </a:moveTo>
                <a:lnTo>
                  <a:pt x="267157" y="111760"/>
                </a:lnTo>
                <a:lnTo>
                  <a:pt x="267347" y="111760"/>
                </a:lnTo>
                <a:lnTo>
                  <a:pt x="265201" y="105410"/>
                </a:lnTo>
                <a:lnTo>
                  <a:pt x="291849" y="105410"/>
                </a:lnTo>
                <a:lnTo>
                  <a:pt x="294852" y="116839"/>
                </a:lnTo>
                <a:lnTo>
                  <a:pt x="268846" y="116839"/>
                </a:lnTo>
                <a:lnTo>
                  <a:pt x="268998" y="118110"/>
                </a:lnTo>
                <a:close/>
              </a:path>
              <a:path w="298450" h="297179">
                <a:moveTo>
                  <a:pt x="29222" y="118110"/>
                </a:moveTo>
                <a:lnTo>
                  <a:pt x="29375" y="116839"/>
                </a:lnTo>
                <a:lnTo>
                  <a:pt x="29588" y="116839"/>
                </a:lnTo>
                <a:lnTo>
                  <a:pt x="29222" y="118110"/>
                </a:lnTo>
                <a:close/>
              </a:path>
              <a:path w="298450" h="297179">
                <a:moveTo>
                  <a:pt x="296970" y="167639"/>
                </a:moveTo>
                <a:lnTo>
                  <a:pt x="271335" y="167639"/>
                </a:lnTo>
                <a:lnTo>
                  <a:pt x="272211" y="161289"/>
                </a:lnTo>
                <a:lnTo>
                  <a:pt x="272669" y="154939"/>
                </a:lnTo>
                <a:lnTo>
                  <a:pt x="272821" y="148589"/>
                </a:lnTo>
                <a:lnTo>
                  <a:pt x="272643" y="142239"/>
                </a:lnTo>
                <a:lnTo>
                  <a:pt x="272564" y="140970"/>
                </a:lnTo>
                <a:lnTo>
                  <a:pt x="272148" y="135889"/>
                </a:lnTo>
                <a:lnTo>
                  <a:pt x="271335" y="129539"/>
                </a:lnTo>
                <a:lnTo>
                  <a:pt x="270243" y="123189"/>
                </a:lnTo>
                <a:lnTo>
                  <a:pt x="268846" y="116839"/>
                </a:lnTo>
                <a:lnTo>
                  <a:pt x="294852" y="116839"/>
                </a:lnTo>
                <a:lnTo>
                  <a:pt x="298221" y="148589"/>
                </a:lnTo>
                <a:lnTo>
                  <a:pt x="298018" y="156210"/>
                </a:lnTo>
                <a:lnTo>
                  <a:pt x="297446" y="163829"/>
                </a:lnTo>
                <a:lnTo>
                  <a:pt x="296970" y="167639"/>
                </a:lnTo>
                <a:close/>
              </a:path>
              <a:path w="298450" h="297179">
                <a:moveTo>
                  <a:pt x="27851" y="124460"/>
                </a:moveTo>
                <a:lnTo>
                  <a:pt x="27978" y="123189"/>
                </a:lnTo>
                <a:lnTo>
                  <a:pt x="27851" y="124460"/>
                </a:lnTo>
                <a:close/>
              </a:path>
              <a:path w="298450" h="297179">
                <a:moveTo>
                  <a:pt x="270370" y="124460"/>
                </a:moveTo>
                <a:lnTo>
                  <a:pt x="270116" y="123189"/>
                </a:lnTo>
                <a:lnTo>
                  <a:pt x="270370" y="124460"/>
                </a:lnTo>
                <a:close/>
              </a:path>
              <a:path w="298450" h="297179">
                <a:moveTo>
                  <a:pt x="26983" y="167639"/>
                </a:moveTo>
                <a:lnTo>
                  <a:pt x="26784" y="166370"/>
                </a:lnTo>
                <a:lnTo>
                  <a:pt x="26983" y="167639"/>
                </a:lnTo>
                <a:close/>
              </a:path>
              <a:path w="298450" h="297179">
                <a:moveTo>
                  <a:pt x="296058" y="173989"/>
                </a:moveTo>
                <a:lnTo>
                  <a:pt x="270243" y="173989"/>
                </a:lnTo>
                <a:lnTo>
                  <a:pt x="271437" y="166370"/>
                </a:lnTo>
                <a:lnTo>
                  <a:pt x="271335" y="167639"/>
                </a:lnTo>
                <a:lnTo>
                  <a:pt x="296970" y="167639"/>
                </a:lnTo>
                <a:lnTo>
                  <a:pt x="296494" y="171450"/>
                </a:lnTo>
                <a:lnTo>
                  <a:pt x="296058" y="173989"/>
                </a:lnTo>
                <a:close/>
              </a:path>
              <a:path w="298450" h="297179">
                <a:moveTo>
                  <a:pt x="28155" y="173989"/>
                </a:moveTo>
                <a:lnTo>
                  <a:pt x="27978" y="173989"/>
                </a:lnTo>
                <a:lnTo>
                  <a:pt x="27851" y="172720"/>
                </a:lnTo>
                <a:lnTo>
                  <a:pt x="28155" y="173989"/>
                </a:lnTo>
                <a:close/>
              </a:path>
              <a:path w="298450" h="297179">
                <a:moveTo>
                  <a:pt x="291849" y="191770"/>
                </a:moveTo>
                <a:lnTo>
                  <a:pt x="265201" y="191770"/>
                </a:lnTo>
                <a:lnTo>
                  <a:pt x="267347" y="185420"/>
                </a:lnTo>
                <a:lnTo>
                  <a:pt x="267157" y="185420"/>
                </a:lnTo>
                <a:lnTo>
                  <a:pt x="268998" y="179070"/>
                </a:lnTo>
                <a:lnTo>
                  <a:pt x="268846" y="179070"/>
                </a:lnTo>
                <a:lnTo>
                  <a:pt x="270370" y="172720"/>
                </a:lnTo>
                <a:lnTo>
                  <a:pt x="270243" y="173989"/>
                </a:lnTo>
                <a:lnTo>
                  <a:pt x="296058" y="173989"/>
                </a:lnTo>
                <a:lnTo>
                  <a:pt x="295186" y="179070"/>
                </a:lnTo>
                <a:lnTo>
                  <a:pt x="291849" y="191770"/>
                </a:lnTo>
                <a:close/>
              </a:path>
              <a:path w="298450" h="297179">
                <a:moveTo>
                  <a:pt x="33291" y="191770"/>
                </a:moveTo>
                <a:lnTo>
                  <a:pt x="33020" y="191770"/>
                </a:lnTo>
                <a:lnTo>
                  <a:pt x="32804" y="190500"/>
                </a:lnTo>
                <a:lnTo>
                  <a:pt x="33291" y="191770"/>
                </a:lnTo>
                <a:close/>
              </a:path>
              <a:path w="298450" h="297179">
                <a:moveTo>
                  <a:pt x="285889" y="208279"/>
                </a:moveTo>
                <a:lnTo>
                  <a:pt x="257746" y="208279"/>
                </a:lnTo>
                <a:lnTo>
                  <a:pt x="260756" y="201929"/>
                </a:lnTo>
                <a:lnTo>
                  <a:pt x="260489" y="201929"/>
                </a:lnTo>
                <a:lnTo>
                  <a:pt x="263220" y="196850"/>
                </a:lnTo>
                <a:lnTo>
                  <a:pt x="262978" y="196850"/>
                </a:lnTo>
                <a:lnTo>
                  <a:pt x="265417" y="190500"/>
                </a:lnTo>
                <a:lnTo>
                  <a:pt x="265201" y="191770"/>
                </a:lnTo>
                <a:lnTo>
                  <a:pt x="291849" y="191770"/>
                </a:lnTo>
                <a:lnTo>
                  <a:pt x="291515" y="193039"/>
                </a:lnTo>
                <a:lnTo>
                  <a:pt x="289166" y="199389"/>
                </a:lnTo>
                <a:lnTo>
                  <a:pt x="286486" y="207010"/>
                </a:lnTo>
                <a:lnTo>
                  <a:pt x="285889" y="208279"/>
                </a:lnTo>
                <a:close/>
              </a:path>
              <a:path w="298450" h="297179">
                <a:moveTo>
                  <a:pt x="40838" y="208279"/>
                </a:moveTo>
                <a:lnTo>
                  <a:pt x="40474" y="208279"/>
                </a:lnTo>
                <a:lnTo>
                  <a:pt x="40182" y="207010"/>
                </a:lnTo>
                <a:lnTo>
                  <a:pt x="40838" y="208279"/>
                </a:lnTo>
                <a:close/>
              </a:path>
              <a:path w="298450" h="297179">
                <a:moveTo>
                  <a:pt x="283502" y="213360"/>
                </a:moveTo>
                <a:lnTo>
                  <a:pt x="254749" y="213360"/>
                </a:lnTo>
                <a:lnTo>
                  <a:pt x="258038" y="207010"/>
                </a:lnTo>
                <a:lnTo>
                  <a:pt x="257746" y="208279"/>
                </a:lnTo>
                <a:lnTo>
                  <a:pt x="285889" y="208279"/>
                </a:lnTo>
                <a:lnTo>
                  <a:pt x="283502" y="213360"/>
                </a:lnTo>
                <a:close/>
              </a:path>
              <a:path w="298450" h="297179">
                <a:moveTo>
                  <a:pt x="43853" y="213360"/>
                </a:moveTo>
                <a:lnTo>
                  <a:pt x="43459" y="213360"/>
                </a:lnTo>
                <a:lnTo>
                  <a:pt x="43141" y="212089"/>
                </a:lnTo>
                <a:lnTo>
                  <a:pt x="43853" y="213360"/>
                </a:lnTo>
                <a:close/>
              </a:path>
              <a:path w="298450" h="297179">
                <a:moveTo>
                  <a:pt x="280870" y="218439"/>
                </a:moveTo>
                <a:lnTo>
                  <a:pt x="251523" y="218439"/>
                </a:lnTo>
                <a:lnTo>
                  <a:pt x="255066" y="212089"/>
                </a:lnTo>
                <a:lnTo>
                  <a:pt x="254749" y="213360"/>
                </a:lnTo>
                <a:lnTo>
                  <a:pt x="283502" y="213360"/>
                </a:lnTo>
                <a:lnTo>
                  <a:pt x="280870" y="218439"/>
                </a:lnTo>
                <a:close/>
              </a:path>
              <a:path w="298450" h="297179">
                <a:moveTo>
                  <a:pt x="47304" y="218439"/>
                </a:moveTo>
                <a:lnTo>
                  <a:pt x="46697" y="218439"/>
                </a:lnTo>
                <a:lnTo>
                  <a:pt x="46355" y="217170"/>
                </a:lnTo>
                <a:lnTo>
                  <a:pt x="47304" y="218439"/>
                </a:lnTo>
                <a:close/>
              </a:path>
              <a:path w="298450" h="297179">
                <a:moveTo>
                  <a:pt x="272745" y="232410"/>
                </a:moveTo>
                <a:lnTo>
                  <a:pt x="240474" y="232410"/>
                </a:lnTo>
                <a:lnTo>
                  <a:pt x="244767" y="227329"/>
                </a:lnTo>
                <a:lnTo>
                  <a:pt x="244373" y="227329"/>
                </a:lnTo>
                <a:lnTo>
                  <a:pt x="248424" y="222250"/>
                </a:lnTo>
                <a:lnTo>
                  <a:pt x="248069" y="222250"/>
                </a:lnTo>
                <a:lnTo>
                  <a:pt x="251866" y="217170"/>
                </a:lnTo>
                <a:lnTo>
                  <a:pt x="251523" y="218439"/>
                </a:lnTo>
                <a:lnTo>
                  <a:pt x="280870" y="218439"/>
                </a:lnTo>
                <a:lnTo>
                  <a:pt x="280212" y="219710"/>
                </a:lnTo>
                <a:lnTo>
                  <a:pt x="276618" y="226060"/>
                </a:lnTo>
                <a:lnTo>
                  <a:pt x="272745" y="232410"/>
                </a:lnTo>
                <a:close/>
              </a:path>
              <a:path w="298450" h="297179">
                <a:moveTo>
                  <a:pt x="58458" y="232410"/>
                </a:moveTo>
                <a:lnTo>
                  <a:pt x="57746" y="232410"/>
                </a:lnTo>
                <a:lnTo>
                  <a:pt x="57327" y="231139"/>
                </a:lnTo>
                <a:lnTo>
                  <a:pt x="58458" y="232410"/>
                </a:lnTo>
                <a:close/>
              </a:path>
              <a:path w="298450" h="297179">
                <a:moveTo>
                  <a:pt x="250659" y="257810"/>
                </a:moveTo>
                <a:lnTo>
                  <a:pt x="207797" y="257810"/>
                </a:lnTo>
                <a:lnTo>
                  <a:pt x="213512" y="254000"/>
                </a:lnTo>
                <a:lnTo>
                  <a:pt x="212979" y="254000"/>
                </a:lnTo>
                <a:lnTo>
                  <a:pt x="218516" y="251460"/>
                </a:lnTo>
                <a:lnTo>
                  <a:pt x="218008" y="251460"/>
                </a:lnTo>
                <a:lnTo>
                  <a:pt x="223354" y="247650"/>
                </a:lnTo>
                <a:lnTo>
                  <a:pt x="222872" y="247650"/>
                </a:lnTo>
                <a:lnTo>
                  <a:pt x="228028" y="243839"/>
                </a:lnTo>
                <a:lnTo>
                  <a:pt x="227558" y="243839"/>
                </a:lnTo>
                <a:lnTo>
                  <a:pt x="232511" y="240029"/>
                </a:lnTo>
                <a:lnTo>
                  <a:pt x="232054" y="240029"/>
                </a:lnTo>
                <a:lnTo>
                  <a:pt x="236791" y="236220"/>
                </a:lnTo>
                <a:lnTo>
                  <a:pt x="236372" y="236220"/>
                </a:lnTo>
                <a:lnTo>
                  <a:pt x="240880" y="231139"/>
                </a:lnTo>
                <a:lnTo>
                  <a:pt x="240474" y="232410"/>
                </a:lnTo>
                <a:lnTo>
                  <a:pt x="272745" y="232410"/>
                </a:lnTo>
                <a:lnTo>
                  <a:pt x="268592" y="237489"/>
                </a:lnTo>
                <a:lnTo>
                  <a:pt x="264160" y="243839"/>
                </a:lnTo>
                <a:lnTo>
                  <a:pt x="259473" y="248920"/>
                </a:lnTo>
                <a:lnTo>
                  <a:pt x="254546" y="254000"/>
                </a:lnTo>
                <a:lnTo>
                  <a:pt x="250659" y="257810"/>
                </a:lnTo>
                <a:close/>
              </a:path>
              <a:path w="298450" h="297179">
                <a:moveTo>
                  <a:pt x="91837" y="257810"/>
                </a:moveTo>
                <a:lnTo>
                  <a:pt x="90424" y="257810"/>
                </a:lnTo>
                <a:lnTo>
                  <a:pt x="89877" y="256539"/>
                </a:lnTo>
                <a:lnTo>
                  <a:pt x="91837" y="257810"/>
                </a:lnTo>
                <a:close/>
              </a:path>
              <a:path w="298450" h="297179">
                <a:moveTo>
                  <a:pt x="232486" y="271779"/>
                </a:moveTo>
                <a:lnTo>
                  <a:pt x="161455" y="271779"/>
                </a:lnTo>
                <a:lnTo>
                  <a:pt x="168275" y="270510"/>
                </a:lnTo>
                <a:lnTo>
                  <a:pt x="167652" y="270510"/>
                </a:lnTo>
                <a:lnTo>
                  <a:pt x="174371" y="269239"/>
                </a:lnTo>
                <a:lnTo>
                  <a:pt x="173748" y="269239"/>
                </a:lnTo>
                <a:lnTo>
                  <a:pt x="180340" y="267970"/>
                </a:lnTo>
                <a:lnTo>
                  <a:pt x="179730" y="267970"/>
                </a:lnTo>
                <a:lnTo>
                  <a:pt x="186207" y="266700"/>
                </a:lnTo>
                <a:lnTo>
                  <a:pt x="185597" y="266700"/>
                </a:lnTo>
                <a:lnTo>
                  <a:pt x="191935" y="264160"/>
                </a:lnTo>
                <a:lnTo>
                  <a:pt x="191350" y="264160"/>
                </a:lnTo>
                <a:lnTo>
                  <a:pt x="197548" y="262889"/>
                </a:lnTo>
                <a:lnTo>
                  <a:pt x="196977" y="262889"/>
                </a:lnTo>
                <a:lnTo>
                  <a:pt x="203009" y="260350"/>
                </a:lnTo>
                <a:lnTo>
                  <a:pt x="202450" y="260350"/>
                </a:lnTo>
                <a:lnTo>
                  <a:pt x="208343" y="256539"/>
                </a:lnTo>
                <a:lnTo>
                  <a:pt x="207797" y="257810"/>
                </a:lnTo>
                <a:lnTo>
                  <a:pt x="250659" y="257810"/>
                </a:lnTo>
                <a:lnTo>
                  <a:pt x="249364" y="259079"/>
                </a:lnTo>
                <a:lnTo>
                  <a:pt x="243954" y="264160"/>
                </a:lnTo>
                <a:lnTo>
                  <a:pt x="238328" y="267970"/>
                </a:lnTo>
                <a:lnTo>
                  <a:pt x="232486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86398" y="4111980"/>
            <a:ext cx="298450" cy="297180"/>
          </a:xfrm>
          <a:custGeom>
            <a:avLst/>
            <a:gdLst/>
            <a:ahLst/>
            <a:cxnLst/>
            <a:rect l="l" t="t" r="r" b="b"/>
            <a:pathLst>
              <a:path w="298450" h="297179">
                <a:moveTo>
                  <a:pt x="164325" y="297179"/>
                </a:moveTo>
                <a:lnTo>
                  <a:pt x="133870" y="297179"/>
                </a:lnTo>
                <a:lnTo>
                  <a:pt x="111848" y="293370"/>
                </a:lnTo>
                <a:lnTo>
                  <a:pt x="71780" y="275589"/>
                </a:lnTo>
                <a:lnTo>
                  <a:pt x="54254" y="262889"/>
                </a:lnTo>
                <a:lnTo>
                  <a:pt x="48844" y="259079"/>
                </a:lnTo>
                <a:lnTo>
                  <a:pt x="43662" y="254000"/>
                </a:lnTo>
                <a:lnTo>
                  <a:pt x="38734" y="248920"/>
                </a:lnTo>
                <a:lnTo>
                  <a:pt x="34048" y="243839"/>
                </a:lnTo>
                <a:lnTo>
                  <a:pt x="29629" y="237489"/>
                </a:lnTo>
                <a:lnTo>
                  <a:pt x="25463" y="232410"/>
                </a:lnTo>
                <a:lnTo>
                  <a:pt x="9042" y="199389"/>
                </a:lnTo>
                <a:lnTo>
                  <a:pt x="6705" y="193039"/>
                </a:lnTo>
                <a:lnTo>
                  <a:pt x="0" y="148589"/>
                </a:lnTo>
                <a:lnTo>
                  <a:pt x="190" y="140970"/>
                </a:lnTo>
                <a:lnTo>
                  <a:pt x="9042" y="97789"/>
                </a:lnTo>
                <a:lnTo>
                  <a:pt x="11722" y="90170"/>
                </a:lnTo>
                <a:lnTo>
                  <a:pt x="29629" y="59689"/>
                </a:lnTo>
                <a:lnTo>
                  <a:pt x="34048" y="53339"/>
                </a:lnTo>
                <a:lnTo>
                  <a:pt x="65722" y="25400"/>
                </a:lnTo>
                <a:lnTo>
                  <a:pt x="71780" y="20320"/>
                </a:lnTo>
                <a:lnTo>
                  <a:pt x="78016" y="17779"/>
                </a:lnTo>
                <a:lnTo>
                  <a:pt x="84454" y="13970"/>
                </a:lnTo>
                <a:lnTo>
                  <a:pt x="91058" y="11429"/>
                </a:lnTo>
                <a:lnTo>
                  <a:pt x="97840" y="8889"/>
                </a:lnTo>
                <a:lnTo>
                  <a:pt x="111848" y="3810"/>
                </a:lnTo>
                <a:lnTo>
                  <a:pt x="133870" y="0"/>
                </a:lnTo>
                <a:lnTo>
                  <a:pt x="164325" y="0"/>
                </a:lnTo>
                <a:lnTo>
                  <a:pt x="207149" y="11429"/>
                </a:lnTo>
                <a:lnTo>
                  <a:pt x="220179" y="17779"/>
                </a:lnTo>
                <a:lnTo>
                  <a:pt x="226428" y="20320"/>
                </a:lnTo>
                <a:lnTo>
                  <a:pt x="232473" y="25400"/>
                </a:lnTo>
                <a:lnTo>
                  <a:pt x="136753" y="25400"/>
                </a:lnTo>
                <a:lnTo>
                  <a:pt x="129933" y="26670"/>
                </a:lnTo>
                <a:lnTo>
                  <a:pt x="124472" y="26670"/>
                </a:lnTo>
                <a:lnTo>
                  <a:pt x="117868" y="29210"/>
                </a:lnTo>
                <a:lnTo>
                  <a:pt x="118478" y="29210"/>
                </a:lnTo>
                <a:lnTo>
                  <a:pt x="112013" y="30479"/>
                </a:lnTo>
                <a:lnTo>
                  <a:pt x="112610" y="30479"/>
                </a:lnTo>
                <a:lnTo>
                  <a:pt x="106273" y="31750"/>
                </a:lnTo>
                <a:lnTo>
                  <a:pt x="106857" y="31750"/>
                </a:lnTo>
                <a:lnTo>
                  <a:pt x="100672" y="34289"/>
                </a:lnTo>
                <a:lnTo>
                  <a:pt x="101244" y="34289"/>
                </a:lnTo>
                <a:lnTo>
                  <a:pt x="95199" y="36829"/>
                </a:lnTo>
                <a:lnTo>
                  <a:pt x="95757" y="36829"/>
                </a:lnTo>
                <a:lnTo>
                  <a:pt x="89877" y="39370"/>
                </a:lnTo>
                <a:lnTo>
                  <a:pt x="90411" y="39370"/>
                </a:lnTo>
                <a:lnTo>
                  <a:pt x="86609" y="41910"/>
                </a:lnTo>
                <a:lnTo>
                  <a:pt x="85229" y="41910"/>
                </a:lnTo>
                <a:lnTo>
                  <a:pt x="79692" y="45720"/>
                </a:lnTo>
                <a:lnTo>
                  <a:pt x="80200" y="45720"/>
                </a:lnTo>
                <a:lnTo>
                  <a:pt x="74853" y="49529"/>
                </a:lnTo>
                <a:lnTo>
                  <a:pt x="75336" y="49529"/>
                </a:lnTo>
                <a:lnTo>
                  <a:pt x="70180" y="53339"/>
                </a:lnTo>
                <a:lnTo>
                  <a:pt x="70650" y="53339"/>
                </a:lnTo>
                <a:lnTo>
                  <a:pt x="65709" y="57150"/>
                </a:lnTo>
                <a:lnTo>
                  <a:pt x="66154" y="57150"/>
                </a:lnTo>
                <a:lnTo>
                  <a:pt x="61417" y="60960"/>
                </a:lnTo>
                <a:lnTo>
                  <a:pt x="61848" y="60960"/>
                </a:lnTo>
                <a:lnTo>
                  <a:pt x="58458" y="64770"/>
                </a:lnTo>
                <a:lnTo>
                  <a:pt x="57734" y="64770"/>
                </a:lnTo>
                <a:lnTo>
                  <a:pt x="53441" y="69850"/>
                </a:lnTo>
                <a:lnTo>
                  <a:pt x="53835" y="69850"/>
                </a:lnTo>
                <a:lnTo>
                  <a:pt x="50796" y="73660"/>
                </a:lnTo>
                <a:lnTo>
                  <a:pt x="50152" y="73660"/>
                </a:lnTo>
                <a:lnTo>
                  <a:pt x="47104" y="78739"/>
                </a:lnTo>
                <a:lnTo>
                  <a:pt x="46685" y="78739"/>
                </a:lnTo>
                <a:lnTo>
                  <a:pt x="43850" y="83820"/>
                </a:lnTo>
                <a:lnTo>
                  <a:pt x="43459" y="83820"/>
                </a:lnTo>
                <a:lnTo>
                  <a:pt x="40827" y="88900"/>
                </a:lnTo>
                <a:lnTo>
                  <a:pt x="40462" y="88900"/>
                </a:lnTo>
                <a:lnTo>
                  <a:pt x="38054" y="93979"/>
                </a:lnTo>
                <a:lnTo>
                  <a:pt x="37718" y="93979"/>
                </a:lnTo>
                <a:lnTo>
                  <a:pt x="34988" y="100329"/>
                </a:lnTo>
                <a:lnTo>
                  <a:pt x="35229" y="100329"/>
                </a:lnTo>
                <a:lnTo>
                  <a:pt x="33279" y="105410"/>
                </a:lnTo>
                <a:lnTo>
                  <a:pt x="33007" y="105410"/>
                </a:lnTo>
                <a:lnTo>
                  <a:pt x="30860" y="111760"/>
                </a:lnTo>
                <a:lnTo>
                  <a:pt x="31051" y="111760"/>
                </a:lnTo>
                <a:lnTo>
                  <a:pt x="29578" y="116839"/>
                </a:lnTo>
                <a:lnTo>
                  <a:pt x="29375" y="116839"/>
                </a:lnTo>
                <a:lnTo>
                  <a:pt x="28105" y="123189"/>
                </a:lnTo>
                <a:lnTo>
                  <a:pt x="26771" y="129539"/>
                </a:lnTo>
                <a:lnTo>
                  <a:pt x="25996" y="135889"/>
                </a:lnTo>
                <a:lnTo>
                  <a:pt x="25646" y="140970"/>
                </a:lnTo>
                <a:lnTo>
                  <a:pt x="25577" y="142239"/>
                </a:lnTo>
                <a:lnTo>
                  <a:pt x="25400" y="148589"/>
                </a:lnTo>
                <a:lnTo>
                  <a:pt x="25577" y="154939"/>
                </a:lnTo>
                <a:lnTo>
                  <a:pt x="26073" y="161289"/>
                </a:lnTo>
                <a:lnTo>
                  <a:pt x="26873" y="167639"/>
                </a:lnTo>
                <a:lnTo>
                  <a:pt x="27978" y="173989"/>
                </a:lnTo>
                <a:lnTo>
                  <a:pt x="28155" y="173989"/>
                </a:lnTo>
                <a:lnTo>
                  <a:pt x="29375" y="179070"/>
                </a:lnTo>
                <a:lnTo>
                  <a:pt x="29209" y="179070"/>
                </a:lnTo>
                <a:lnTo>
                  <a:pt x="31051" y="185420"/>
                </a:lnTo>
                <a:lnTo>
                  <a:pt x="30860" y="185420"/>
                </a:lnTo>
                <a:lnTo>
                  <a:pt x="33007" y="191770"/>
                </a:lnTo>
                <a:lnTo>
                  <a:pt x="33279" y="191770"/>
                </a:lnTo>
                <a:lnTo>
                  <a:pt x="35229" y="196850"/>
                </a:lnTo>
                <a:lnTo>
                  <a:pt x="34988" y="196850"/>
                </a:lnTo>
                <a:lnTo>
                  <a:pt x="37718" y="201929"/>
                </a:lnTo>
                <a:lnTo>
                  <a:pt x="37452" y="201929"/>
                </a:lnTo>
                <a:lnTo>
                  <a:pt x="40462" y="208279"/>
                </a:lnTo>
                <a:lnTo>
                  <a:pt x="40827" y="208279"/>
                </a:lnTo>
                <a:lnTo>
                  <a:pt x="43459" y="213360"/>
                </a:lnTo>
                <a:lnTo>
                  <a:pt x="43850" y="213360"/>
                </a:lnTo>
                <a:lnTo>
                  <a:pt x="46685" y="218439"/>
                </a:lnTo>
                <a:lnTo>
                  <a:pt x="47294" y="218439"/>
                </a:lnTo>
                <a:lnTo>
                  <a:pt x="50152" y="222250"/>
                </a:lnTo>
                <a:lnTo>
                  <a:pt x="49783" y="222250"/>
                </a:lnTo>
                <a:lnTo>
                  <a:pt x="53835" y="227329"/>
                </a:lnTo>
                <a:lnTo>
                  <a:pt x="53441" y="227329"/>
                </a:lnTo>
                <a:lnTo>
                  <a:pt x="57734" y="232410"/>
                </a:lnTo>
                <a:lnTo>
                  <a:pt x="58458" y="232410"/>
                </a:lnTo>
                <a:lnTo>
                  <a:pt x="61848" y="236220"/>
                </a:lnTo>
                <a:lnTo>
                  <a:pt x="61417" y="236220"/>
                </a:lnTo>
                <a:lnTo>
                  <a:pt x="66154" y="240029"/>
                </a:lnTo>
                <a:lnTo>
                  <a:pt x="65709" y="240029"/>
                </a:lnTo>
                <a:lnTo>
                  <a:pt x="70650" y="243839"/>
                </a:lnTo>
                <a:lnTo>
                  <a:pt x="70180" y="243839"/>
                </a:lnTo>
                <a:lnTo>
                  <a:pt x="75336" y="247650"/>
                </a:lnTo>
                <a:lnTo>
                  <a:pt x="74853" y="247650"/>
                </a:lnTo>
                <a:lnTo>
                  <a:pt x="80200" y="251460"/>
                </a:lnTo>
                <a:lnTo>
                  <a:pt x="79692" y="251460"/>
                </a:lnTo>
                <a:lnTo>
                  <a:pt x="85229" y="254000"/>
                </a:lnTo>
                <a:lnTo>
                  <a:pt x="84708" y="254000"/>
                </a:lnTo>
                <a:lnTo>
                  <a:pt x="90411" y="257810"/>
                </a:lnTo>
                <a:lnTo>
                  <a:pt x="91837" y="257810"/>
                </a:lnTo>
                <a:lnTo>
                  <a:pt x="95757" y="260350"/>
                </a:lnTo>
                <a:lnTo>
                  <a:pt x="95199" y="260350"/>
                </a:lnTo>
                <a:lnTo>
                  <a:pt x="101244" y="262889"/>
                </a:lnTo>
                <a:lnTo>
                  <a:pt x="100672" y="262889"/>
                </a:lnTo>
                <a:lnTo>
                  <a:pt x="106857" y="264160"/>
                </a:lnTo>
                <a:lnTo>
                  <a:pt x="106273" y="264160"/>
                </a:lnTo>
                <a:lnTo>
                  <a:pt x="112610" y="266700"/>
                </a:lnTo>
                <a:lnTo>
                  <a:pt x="112013" y="266700"/>
                </a:lnTo>
                <a:lnTo>
                  <a:pt x="118478" y="267970"/>
                </a:lnTo>
                <a:lnTo>
                  <a:pt x="117868" y="267970"/>
                </a:lnTo>
                <a:lnTo>
                  <a:pt x="124472" y="269239"/>
                </a:lnTo>
                <a:lnTo>
                  <a:pt x="123850" y="269239"/>
                </a:lnTo>
                <a:lnTo>
                  <a:pt x="130555" y="270510"/>
                </a:lnTo>
                <a:lnTo>
                  <a:pt x="129933" y="270510"/>
                </a:lnTo>
                <a:lnTo>
                  <a:pt x="136753" y="271779"/>
                </a:lnTo>
                <a:lnTo>
                  <a:pt x="232473" y="271779"/>
                </a:lnTo>
                <a:lnTo>
                  <a:pt x="226428" y="275589"/>
                </a:lnTo>
                <a:lnTo>
                  <a:pt x="186359" y="293370"/>
                </a:lnTo>
                <a:lnTo>
                  <a:pt x="164325" y="297179"/>
                </a:lnTo>
                <a:close/>
              </a:path>
              <a:path w="298450" h="297179">
                <a:moveTo>
                  <a:pt x="213499" y="43179"/>
                </a:moveTo>
                <a:lnTo>
                  <a:pt x="207784" y="39370"/>
                </a:lnTo>
                <a:lnTo>
                  <a:pt x="208330" y="39370"/>
                </a:lnTo>
                <a:lnTo>
                  <a:pt x="202450" y="36829"/>
                </a:lnTo>
                <a:lnTo>
                  <a:pt x="203009" y="36829"/>
                </a:lnTo>
                <a:lnTo>
                  <a:pt x="196964" y="34289"/>
                </a:lnTo>
                <a:lnTo>
                  <a:pt x="197535" y="34289"/>
                </a:lnTo>
                <a:lnTo>
                  <a:pt x="191338" y="31750"/>
                </a:lnTo>
                <a:lnTo>
                  <a:pt x="191935" y="31750"/>
                </a:lnTo>
                <a:lnTo>
                  <a:pt x="185597" y="30479"/>
                </a:lnTo>
                <a:lnTo>
                  <a:pt x="186194" y="30479"/>
                </a:lnTo>
                <a:lnTo>
                  <a:pt x="179717" y="29210"/>
                </a:lnTo>
                <a:lnTo>
                  <a:pt x="180339" y="29210"/>
                </a:lnTo>
                <a:lnTo>
                  <a:pt x="173735" y="26670"/>
                </a:lnTo>
                <a:lnTo>
                  <a:pt x="168275" y="26670"/>
                </a:lnTo>
                <a:lnTo>
                  <a:pt x="161442" y="25400"/>
                </a:lnTo>
                <a:lnTo>
                  <a:pt x="232473" y="25400"/>
                </a:lnTo>
                <a:lnTo>
                  <a:pt x="238315" y="29210"/>
                </a:lnTo>
                <a:lnTo>
                  <a:pt x="243954" y="33020"/>
                </a:lnTo>
                <a:lnTo>
                  <a:pt x="249364" y="38100"/>
                </a:lnTo>
                <a:lnTo>
                  <a:pt x="253241" y="41910"/>
                </a:lnTo>
                <a:lnTo>
                  <a:pt x="212978" y="41910"/>
                </a:lnTo>
                <a:lnTo>
                  <a:pt x="213499" y="43179"/>
                </a:lnTo>
                <a:close/>
              </a:path>
              <a:path w="298450" h="297179">
                <a:moveTo>
                  <a:pt x="123850" y="27939"/>
                </a:moveTo>
                <a:lnTo>
                  <a:pt x="124472" y="26670"/>
                </a:lnTo>
                <a:lnTo>
                  <a:pt x="130555" y="26670"/>
                </a:lnTo>
                <a:lnTo>
                  <a:pt x="123850" y="27939"/>
                </a:lnTo>
                <a:close/>
              </a:path>
              <a:path w="298450" h="297179">
                <a:moveTo>
                  <a:pt x="174358" y="27939"/>
                </a:moveTo>
                <a:lnTo>
                  <a:pt x="167639" y="26670"/>
                </a:lnTo>
                <a:lnTo>
                  <a:pt x="173735" y="26670"/>
                </a:lnTo>
                <a:lnTo>
                  <a:pt x="174358" y="27939"/>
                </a:lnTo>
                <a:close/>
              </a:path>
              <a:path w="298450" h="297179">
                <a:moveTo>
                  <a:pt x="84708" y="43179"/>
                </a:moveTo>
                <a:lnTo>
                  <a:pt x="85229" y="41910"/>
                </a:lnTo>
                <a:lnTo>
                  <a:pt x="86609" y="41910"/>
                </a:lnTo>
                <a:lnTo>
                  <a:pt x="84708" y="43179"/>
                </a:lnTo>
                <a:close/>
              </a:path>
              <a:path w="298450" h="297179">
                <a:moveTo>
                  <a:pt x="240880" y="66039"/>
                </a:moveTo>
                <a:lnTo>
                  <a:pt x="236359" y="60960"/>
                </a:lnTo>
                <a:lnTo>
                  <a:pt x="236791" y="60960"/>
                </a:lnTo>
                <a:lnTo>
                  <a:pt x="232054" y="57150"/>
                </a:lnTo>
                <a:lnTo>
                  <a:pt x="232498" y="57150"/>
                </a:lnTo>
                <a:lnTo>
                  <a:pt x="227545" y="53339"/>
                </a:lnTo>
                <a:lnTo>
                  <a:pt x="228015" y="53339"/>
                </a:lnTo>
                <a:lnTo>
                  <a:pt x="222872" y="49529"/>
                </a:lnTo>
                <a:lnTo>
                  <a:pt x="223354" y="49529"/>
                </a:lnTo>
                <a:lnTo>
                  <a:pt x="218008" y="45720"/>
                </a:lnTo>
                <a:lnTo>
                  <a:pt x="218516" y="45720"/>
                </a:lnTo>
                <a:lnTo>
                  <a:pt x="212978" y="41910"/>
                </a:lnTo>
                <a:lnTo>
                  <a:pt x="253241" y="41910"/>
                </a:lnTo>
                <a:lnTo>
                  <a:pt x="254533" y="43179"/>
                </a:lnTo>
                <a:lnTo>
                  <a:pt x="259473" y="48260"/>
                </a:lnTo>
                <a:lnTo>
                  <a:pt x="264159" y="53339"/>
                </a:lnTo>
                <a:lnTo>
                  <a:pt x="268579" y="59689"/>
                </a:lnTo>
                <a:lnTo>
                  <a:pt x="272732" y="64770"/>
                </a:lnTo>
                <a:lnTo>
                  <a:pt x="240474" y="64770"/>
                </a:lnTo>
                <a:lnTo>
                  <a:pt x="240880" y="66039"/>
                </a:lnTo>
                <a:close/>
              </a:path>
              <a:path w="298450" h="297179">
                <a:moveTo>
                  <a:pt x="57327" y="66039"/>
                </a:moveTo>
                <a:lnTo>
                  <a:pt x="57734" y="64770"/>
                </a:lnTo>
                <a:lnTo>
                  <a:pt x="58458" y="64770"/>
                </a:lnTo>
                <a:lnTo>
                  <a:pt x="57327" y="66039"/>
                </a:lnTo>
                <a:close/>
              </a:path>
              <a:path w="298450" h="297179">
                <a:moveTo>
                  <a:pt x="248424" y="74929"/>
                </a:moveTo>
                <a:lnTo>
                  <a:pt x="244373" y="69850"/>
                </a:lnTo>
                <a:lnTo>
                  <a:pt x="244754" y="69850"/>
                </a:lnTo>
                <a:lnTo>
                  <a:pt x="240474" y="64770"/>
                </a:lnTo>
                <a:lnTo>
                  <a:pt x="272732" y="64770"/>
                </a:lnTo>
                <a:lnTo>
                  <a:pt x="276618" y="71120"/>
                </a:lnTo>
                <a:lnTo>
                  <a:pt x="278051" y="73660"/>
                </a:lnTo>
                <a:lnTo>
                  <a:pt x="248056" y="73660"/>
                </a:lnTo>
                <a:lnTo>
                  <a:pt x="248424" y="74929"/>
                </a:lnTo>
                <a:close/>
              </a:path>
              <a:path w="298450" h="297179">
                <a:moveTo>
                  <a:pt x="49783" y="74929"/>
                </a:moveTo>
                <a:lnTo>
                  <a:pt x="50152" y="73660"/>
                </a:lnTo>
                <a:lnTo>
                  <a:pt x="50796" y="73660"/>
                </a:lnTo>
                <a:lnTo>
                  <a:pt x="49783" y="74929"/>
                </a:lnTo>
                <a:close/>
              </a:path>
              <a:path w="298450" h="297179">
                <a:moveTo>
                  <a:pt x="251853" y="80010"/>
                </a:moveTo>
                <a:lnTo>
                  <a:pt x="248056" y="73660"/>
                </a:lnTo>
                <a:lnTo>
                  <a:pt x="278051" y="73660"/>
                </a:lnTo>
                <a:lnTo>
                  <a:pt x="280200" y="77470"/>
                </a:lnTo>
                <a:lnTo>
                  <a:pt x="280860" y="78739"/>
                </a:lnTo>
                <a:lnTo>
                  <a:pt x="251510" y="78739"/>
                </a:lnTo>
                <a:lnTo>
                  <a:pt x="251853" y="80010"/>
                </a:lnTo>
                <a:close/>
              </a:path>
              <a:path w="298450" h="297179">
                <a:moveTo>
                  <a:pt x="46342" y="80010"/>
                </a:moveTo>
                <a:lnTo>
                  <a:pt x="46685" y="78739"/>
                </a:lnTo>
                <a:lnTo>
                  <a:pt x="47104" y="78739"/>
                </a:lnTo>
                <a:lnTo>
                  <a:pt x="46342" y="80010"/>
                </a:lnTo>
                <a:close/>
              </a:path>
              <a:path w="298450" h="297179">
                <a:moveTo>
                  <a:pt x="255066" y="85089"/>
                </a:moveTo>
                <a:lnTo>
                  <a:pt x="251510" y="78739"/>
                </a:lnTo>
                <a:lnTo>
                  <a:pt x="280860" y="78739"/>
                </a:lnTo>
                <a:lnTo>
                  <a:pt x="283502" y="83820"/>
                </a:lnTo>
                <a:lnTo>
                  <a:pt x="254749" y="83820"/>
                </a:lnTo>
                <a:lnTo>
                  <a:pt x="255066" y="85089"/>
                </a:lnTo>
                <a:close/>
              </a:path>
              <a:path w="298450" h="297179">
                <a:moveTo>
                  <a:pt x="43141" y="85089"/>
                </a:moveTo>
                <a:lnTo>
                  <a:pt x="43459" y="83820"/>
                </a:lnTo>
                <a:lnTo>
                  <a:pt x="43850" y="83820"/>
                </a:lnTo>
                <a:lnTo>
                  <a:pt x="43141" y="85089"/>
                </a:lnTo>
                <a:close/>
              </a:path>
              <a:path w="298450" h="297179">
                <a:moveTo>
                  <a:pt x="258025" y="90170"/>
                </a:moveTo>
                <a:lnTo>
                  <a:pt x="254749" y="83820"/>
                </a:lnTo>
                <a:lnTo>
                  <a:pt x="283502" y="83820"/>
                </a:lnTo>
                <a:lnTo>
                  <a:pt x="285889" y="88900"/>
                </a:lnTo>
                <a:lnTo>
                  <a:pt x="257733" y="88900"/>
                </a:lnTo>
                <a:lnTo>
                  <a:pt x="258025" y="90170"/>
                </a:lnTo>
                <a:close/>
              </a:path>
              <a:path w="298450" h="297179">
                <a:moveTo>
                  <a:pt x="40170" y="90170"/>
                </a:moveTo>
                <a:lnTo>
                  <a:pt x="40462" y="88900"/>
                </a:lnTo>
                <a:lnTo>
                  <a:pt x="40827" y="88900"/>
                </a:lnTo>
                <a:lnTo>
                  <a:pt x="40170" y="90170"/>
                </a:lnTo>
                <a:close/>
              </a:path>
              <a:path w="298450" h="297179">
                <a:moveTo>
                  <a:pt x="260743" y="95250"/>
                </a:moveTo>
                <a:lnTo>
                  <a:pt x="257733" y="88900"/>
                </a:lnTo>
                <a:lnTo>
                  <a:pt x="285889" y="88900"/>
                </a:lnTo>
                <a:lnTo>
                  <a:pt x="286486" y="90170"/>
                </a:lnTo>
                <a:lnTo>
                  <a:pt x="287820" y="93979"/>
                </a:lnTo>
                <a:lnTo>
                  <a:pt x="260476" y="93979"/>
                </a:lnTo>
                <a:lnTo>
                  <a:pt x="260743" y="95250"/>
                </a:lnTo>
                <a:close/>
              </a:path>
              <a:path w="298450" h="297179">
                <a:moveTo>
                  <a:pt x="37452" y="95250"/>
                </a:moveTo>
                <a:lnTo>
                  <a:pt x="37718" y="93979"/>
                </a:lnTo>
                <a:lnTo>
                  <a:pt x="38054" y="93979"/>
                </a:lnTo>
                <a:lnTo>
                  <a:pt x="37452" y="95250"/>
                </a:lnTo>
                <a:close/>
              </a:path>
              <a:path w="298450" h="297179">
                <a:moveTo>
                  <a:pt x="265417" y="106679"/>
                </a:moveTo>
                <a:lnTo>
                  <a:pt x="262966" y="100329"/>
                </a:lnTo>
                <a:lnTo>
                  <a:pt x="263207" y="100329"/>
                </a:lnTo>
                <a:lnTo>
                  <a:pt x="260476" y="93979"/>
                </a:lnTo>
                <a:lnTo>
                  <a:pt x="287820" y="93979"/>
                </a:lnTo>
                <a:lnTo>
                  <a:pt x="289153" y="97789"/>
                </a:lnTo>
                <a:lnTo>
                  <a:pt x="291503" y="104139"/>
                </a:lnTo>
                <a:lnTo>
                  <a:pt x="291836" y="105410"/>
                </a:lnTo>
                <a:lnTo>
                  <a:pt x="265201" y="105410"/>
                </a:lnTo>
                <a:lnTo>
                  <a:pt x="265417" y="106679"/>
                </a:lnTo>
                <a:close/>
              </a:path>
              <a:path w="298450" h="297179">
                <a:moveTo>
                  <a:pt x="32791" y="106679"/>
                </a:moveTo>
                <a:lnTo>
                  <a:pt x="33007" y="105410"/>
                </a:lnTo>
                <a:lnTo>
                  <a:pt x="33279" y="105410"/>
                </a:lnTo>
                <a:lnTo>
                  <a:pt x="32791" y="106679"/>
                </a:lnTo>
                <a:close/>
              </a:path>
              <a:path w="298450" h="297179">
                <a:moveTo>
                  <a:pt x="268998" y="118110"/>
                </a:moveTo>
                <a:lnTo>
                  <a:pt x="267157" y="111760"/>
                </a:lnTo>
                <a:lnTo>
                  <a:pt x="267334" y="111760"/>
                </a:lnTo>
                <a:lnTo>
                  <a:pt x="265201" y="105410"/>
                </a:lnTo>
                <a:lnTo>
                  <a:pt x="291836" y="105410"/>
                </a:lnTo>
                <a:lnTo>
                  <a:pt x="294839" y="116839"/>
                </a:lnTo>
                <a:lnTo>
                  <a:pt x="268833" y="116839"/>
                </a:lnTo>
                <a:lnTo>
                  <a:pt x="268998" y="118110"/>
                </a:lnTo>
                <a:close/>
              </a:path>
              <a:path w="298450" h="297179">
                <a:moveTo>
                  <a:pt x="29209" y="118110"/>
                </a:moveTo>
                <a:lnTo>
                  <a:pt x="29375" y="116839"/>
                </a:lnTo>
                <a:lnTo>
                  <a:pt x="29578" y="116839"/>
                </a:lnTo>
                <a:lnTo>
                  <a:pt x="29209" y="118110"/>
                </a:lnTo>
                <a:close/>
              </a:path>
              <a:path w="298450" h="297179">
                <a:moveTo>
                  <a:pt x="296053" y="173989"/>
                </a:moveTo>
                <a:lnTo>
                  <a:pt x="270230" y="173989"/>
                </a:lnTo>
                <a:lnTo>
                  <a:pt x="271424" y="167639"/>
                </a:lnTo>
                <a:lnTo>
                  <a:pt x="272199" y="161289"/>
                </a:lnTo>
                <a:lnTo>
                  <a:pt x="272668" y="154939"/>
                </a:lnTo>
                <a:lnTo>
                  <a:pt x="272808" y="148589"/>
                </a:lnTo>
                <a:lnTo>
                  <a:pt x="272630" y="142239"/>
                </a:lnTo>
                <a:lnTo>
                  <a:pt x="272562" y="140970"/>
                </a:lnTo>
                <a:lnTo>
                  <a:pt x="272135" y="135889"/>
                </a:lnTo>
                <a:lnTo>
                  <a:pt x="271335" y="129539"/>
                </a:lnTo>
                <a:lnTo>
                  <a:pt x="270230" y="123189"/>
                </a:lnTo>
                <a:lnTo>
                  <a:pt x="268833" y="116839"/>
                </a:lnTo>
                <a:lnTo>
                  <a:pt x="294839" y="116839"/>
                </a:lnTo>
                <a:lnTo>
                  <a:pt x="298208" y="148589"/>
                </a:lnTo>
                <a:lnTo>
                  <a:pt x="298018" y="156210"/>
                </a:lnTo>
                <a:lnTo>
                  <a:pt x="297433" y="163829"/>
                </a:lnTo>
                <a:lnTo>
                  <a:pt x="296494" y="171450"/>
                </a:lnTo>
                <a:lnTo>
                  <a:pt x="296053" y="173989"/>
                </a:lnTo>
                <a:close/>
              </a:path>
              <a:path w="298450" h="297179">
                <a:moveTo>
                  <a:pt x="27851" y="124460"/>
                </a:moveTo>
                <a:lnTo>
                  <a:pt x="27978" y="123189"/>
                </a:lnTo>
                <a:lnTo>
                  <a:pt x="27851" y="124460"/>
                </a:lnTo>
                <a:close/>
              </a:path>
              <a:path w="298450" h="297179">
                <a:moveTo>
                  <a:pt x="270357" y="124460"/>
                </a:moveTo>
                <a:lnTo>
                  <a:pt x="270103" y="123189"/>
                </a:lnTo>
                <a:lnTo>
                  <a:pt x="270357" y="124460"/>
                </a:lnTo>
                <a:close/>
              </a:path>
              <a:path w="298450" h="297179">
                <a:moveTo>
                  <a:pt x="28155" y="173989"/>
                </a:moveTo>
                <a:lnTo>
                  <a:pt x="27978" y="173989"/>
                </a:lnTo>
                <a:lnTo>
                  <a:pt x="27851" y="172720"/>
                </a:lnTo>
                <a:lnTo>
                  <a:pt x="28155" y="173989"/>
                </a:lnTo>
                <a:close/>
              </a:path>
              <a:path w="298450" h="297179">
                <a:moveTo>
                  <a:pt x="291836" y="191770"/>
                </a:moveTo>
                <a:lnTo>
                  <a:pt x="265201" y="191770"/>
                </a:lnTo>
                <a:lnTo>
                  <a:pt x="267334" y="185420"/>
                </a:lnTo>
                <a:lnTo>
                  <a:pt x="267157" y="185420"/>
                </a:lnTo>
                <a:lnTo>
                  <a:pt x="268998" y="179070"/>
                </a:lnTo>
                <a:lnTo>
                  <a:pt x="268833" y="179070"/>
                </a:lnTo>
                <a:lnTo>
                  <a:pt x="270357" y="172720"/>
                </a:lnTo>
                <a:lnTo>
                  <a:pt x="270230" y="173989"/>
                </a:lnTo>
                <a:lnTo>
                  <a:pt x="296053" y="173989"/>
                </a:lnTo>
                <a:lnTo>
                  <a:pt x="295173" y="179070"/>
                </a:lnTo>
                <a:lnTo>
                  <a:pt x="291836" y="191770"/>
                </a:lnTo>
                <a:close/>
              </a:path>
              <a:path w="298450" h="297179">
                <a:moveTo>
                  <a:pt x="33279" y="191770"/>
                </a:moveTo>
                <a:lnTo>
                  <a:pt x="33007" y="191770"/>
                </a:lnTo>
                <a:lnTo>
                  <a:pt x="32791" y="190500"/>
                </a:lnTo>
                <a:lnTo>
                  <a:pt x="33279" y="191770"/>
                </a:lnTo>
                <a:close/>
              </a:path>
              <a:path w="298450" h="297179">
                <a:moveTo>
                  <a:pt x="285889" y="208279"/>
                </a:moveTo>
                <a:lnTo>
                  <a:pt x="257733" y="208279"/>
                </a:lnTo>
                <a:lnTo>
                  <a:pt x="260743" y="201929"/>
                </a:lnTo>
                <a:lnTo>
                  <a:pt x="260476" y="201929"/>
                </a:lnTo>
                <a:lnTo>
                  <a:pt x="263207" y="196850"/>
                </a:lnTo>
                <a:lnTo>
                  <a:pt x="262966" y="196850"/>
                </a:lnTo>
                <a:lnTo>
                  <a:pt x="265417" y="190500"/>
                </a:lnTo>
                <a:lnTo>
                  <a:pt x="265201" y="191770"/>
                </a:lnTo>
                <a:lnTo>
                  <a:pt x="291836" y="191770"/>
                </a:lnTo>
                <a:lnTo>
                  <a:pt x="291503" y="193039"/>
                </a:lnTo>
                <a:lnTo>
                  <a:pt x="289153" y="199389"/>
                </a:lnTo>
                <a:lnTo>
                  <a:pt x="286486" y="207010"/>
                </a:lnTo>
                <a:lnTo>
                  <a:pt x="285889" y="208279"/>
                </a:lnTo>
                <a:close/>
              </a:path>
              <a:path w="298450" h="297179">
                <a:moveTo>
                  <a:pt x="40827" y="208279"/>
                </a:moveTo>
                <a:lnTo>
                  <a:pt x="40462" y="208279"/>
                </a:lnTo>
                <a:lnTo>
                  <a:pt x="40170" y="207010"/>
                </a:lnTo>
                <a:lnTo>
                  <a:pt x="40827" y="208279"/>
                </a:lnTo>
                <a:close/>
              </a:path>
              <a:path w="298450" h="297179">
                <a:moveTo>
                  <a:pt x="283502" y="213360"/>
                </a:moveTo>
                <a:lnTo>
                  <a:pt x="254749" y="213360"/>
                </a:lnTo>
                <a:lnTo>
                  <a:pt x="258025" y="207010"/>
                </a:lnTo>
                <a:lnTo>
                  <a:pt x="257733" y="208279"/>
                </a:lnTo>
                <a:lnTo>
                  <a:pt x="285889" y="208279"/>
                </a:lnTo>
                <a:lnTo>
                  <a:pt x="283502" y="213360"/>
                </a:lnTo>
                <a:close/>
              </a:path>
              <a:path w="298450" h="297179">
                <a:moveTo>
                  <a:pt x="43850" y="213360"/>
                </a:moveTo>
                <a:lnTo>
                  <a:pt x="43459" y="213360"/>
                </a:lnTo>
                <a:lnTo>
                  <a:pt x="43141" y="212089"/>
                </a:lnTo>
                <a:lnTo>
                  <a:pt x="43850" y="213360"/>
                </a:lnTo>
                <a:close/>
              </a:path>
              <a:path w="298450" h="297179">
                <a:moveTo>
                  <a:pt x="280860" y="218439"/>
                </a:moveTo>
                <a:lnTo>
                  <a:pt x="251510" y="218439"/>
                </a:lnTo>
                <a:lnTo>
                  <a:pt x="255066" y="212089"/>
                </a:lnTo>
                <a:lnTo>
                  <a:pt x="254749" y="213360"/>
                </a:lnTo>
                <a:lnTo>
                  <a:pt x="283502" y="213360"/>
                </a:lnTo>
                <a:lnTo>
                  <a:pt x="280860" y="218439"/>
                </a:lnTo>
                <a:close/>
              </a:path>
              <a:path w="298450" h="297179">
                <a:moveTo>
                  <a:pt x="47294" y="218439"/>
                </a:moveTo>
                <a:lnTo>
                  <a:pt x="46685" y="218439"/>
                </a:lnTo>
                <a:lnTo>
                  <a:pt x="46342" y="217170"/>
                </a:lnTo>
                <a:lnTo>
                  <a:pt x="47294" y="218439"/>
                </a:lnTo>
                <a:close/>
              </a:path>
              <a:path w="298450" h="297179">
                <a:moveTo>
                  <a:pt x="272732" y="232410"/>
                </a:moveTo>
                <a:lnTo>
                  <a:pt x="240474" y="232410"/>
                </a:lnTo>
                <a:lnTo>
                  <a:pt x="244754" y="227329"/>
                </a:lnTo>
                <a:lnTo>
                  <a:pt x="244373" y="227329"/>
                </a:lnTo>
                <a:lnTo>
                  <a:pt x="248424" y="222250"/>
                </a:lnTo>
                <a:lnTo>
                  <a:pt x="248056" y="222250"/>
                </a:lnTo>
                <a:lnTo>
                  <a:pt x="251853" y="217170"/>
                </a:lnTo>
                <a:lnTo>
                  <a:pt x="251510" y="218439"/>
                </a:lnTo>
                <a:lnTo>
                  <a:pt x="280860" y="218439"/>
                </a:lnTo>
                <a:lnTo>
                  <a:pt x="280200" y="219710"/>
                </a:lnTo>
                <a:lnTo>
                  <a:pt x="276618" y="226060"/>
                </a:lnTo>
                <a:lnTo>
                  <a:pt x="272732" y="232410"/>
                </a:lnTo>
                <a:close/>
              </a:path>
              <a:path w="298450" h="297179">
                <a:moveTo>
                  <a:pt x="58458" y="232410"/>
                </a:moveTo>
                <a:lnTo>
                  <a:pt x="57734" y="232410"/>
                </a:lnTo>
                <a:lnTo>
                  <a:pt x="57327" y="231139"/>
                </a:lnTo>
                <a:lnTo>
                  <a:pt x="58458" y="232410"/>
                </a:lnTo>
                <a:close/>
              </a:path>
              <a:path w="298450" h="297179">
                <a:moveTo>
                  <a:pt x="250656" y="257810"/>
                </a:moveTo>
                <a:lnTo>
                  <a:pt x="207784" y="257810"/>
                </a:lnTo>
                <a:lnTo>
                  <a:pt x="213499" y="254000"/>
                </a:lnTo>
                <a:lnTo>
                  <a:pt x="212978" y="254000"/>
                </a:lnTo>
                <a:lnTo>
                  <a:pt x="218516" y="251460"/>
                </a:lnTo>
                <a:lnTo>
                  <a:pt x="218008" y="251460"/>
                </a:lnTo>
                <a:lnTo>
                  <a:pt x="223354" y="247650"/>
                </a:lnTo>
                <a:lnTo>
                  <a:pt x="222872" y="247650"/>
                </a:lnTo>
                <a:lnTo>
                  <a:pt x="228015" y="243839"/>
                </a:lnTo>
                <a:lnTo>
                  <a:pt x="227545" y="243839"/>
                </a:lnTo>
                <a:lnTo>
                  <a:pt x="232498" y="240029"/>
                </a:lnTo>
                <a:lnTo>
                  <a:pt x="232054" y="240029"/>
                </a:lnTo>
                <a:lnTo>
                  <a:pt x="236791" y="236220"/>
                </a:lnTo>
                <a:lnTo>
                  <a:pt x="236359" y="236220"/>
                </a:lnTo>
                <a:lnTo>
                  <a:pt x="240880" y="231139"/>
                </a:lnTo>
                <a:lnTo>
                  <a:pt x="240474" y="232410"/>
                </a:lnTo>
                <a:lnTo>
                  <a:pt x="272732" y="232410"/>
                </a:lnTo>
                <a:lnTo>
                  <a:pt x="268579" y="237489"/>
                </a:lnTo>
                <a:lnTo>
                  <a:pt x="264159" y="243839"/>
                </a:lnTo>
                <a:lnTo>
                  <a:pt x="259473" y="248920"/>
                </a:lnTo>
                <a:lnTo>
                  <a:pt x="254533" y="254000"/>
                </a:lnTo>
                <a:lnTo>
                  <a:pt x="250656" y="257810"/>
                </a:lnTo>
                <a:close/>
              </a:path>
              <a:path w="298450" h="297179">
                <a:moveTo>
                  <a:pt x="91837" y="257810"/>
                </a:moveTo>
                <a:lnTo>
                  <a:pt x="90411" y="257810"/>
                </a:lnTo>
                <a:lnTo>
                  <a:pt x="89877" y="256539"/>
                </a:lnTo>
                <a:lnTo>
                  <a:pt x="91837" y="257810"/>
                </a:lnTo>
                <a:close/>
              </a:path>
              <a:path w="298450" h="297179">
                <a:moveTo>
                  <a:pt x="232473" y="271779"/>
                </a:moveTo>
                <a:lnTo>
                  <a:pt x="161442" y="271779"/>
                </a:lnTo>
                <a:lnTo>
                  <a:pt x="168275" y="270510"/>
                </a:lnTo>
                <a:lnTo>
                  <a:pt x="167639" y="270510"/>
                </a:lnTo>
                <a:lnTo>
                  <a:pt x="174358" y="269239"/>
                </a:lnTo>
                <a:lnTo>
                  <a:pt x="173735" y="269239"/>
                </a:lnTo>
                <a:lnTo>
                  <a:pt x="180339" y="267970"/>
                </a:lnTo>
                <a:lnTo>
                  <a:pt x="179717" y="267970"/>
                </a:lnTo>
                <a:lnTo>
                  <a:pt x="186194" y="266700"/>
                </a:lnTo>
                <a:lnTo>
                  <a:pt x="185597" y="266700"/>
                </a:lnTo>
                <a:lnTo>
                  <a:pt x="191935" y="264160"/>
                </a:lnTo>
                <a:lnTo>
                  <a:pt x="191338" y="264160"/>
                </a:lnTo>
                <a:lnTo>
                  <a:pt x="197535" y="262889"/>
                </a:lnTo>
                <a:lnTo>
                  <a:pt x="196964" y="262889"/>
                </a:lnTo>
                <a:lnTo>
                  <a:pt x="203009" y="260350"/>
                </a:lnTo>
                <a:lnTo>
                  <a:pt x="202450" y="260350"/>
                </a:lnTo>
                <a:lnTo>
                  <a:pt x="208330" y="256539"/>
                </a:lnTo>
                <a:lnTo>
                  <a:pt x="207784" y="257810"/>
                </a:lnTo>
                <a:lnTo>
                  <a:pt x="250656" y="257810"/>
                </a:lnTo>
                <a:lnTo>
                  <a:pt x="249364" y="259079"/>
                </a:lnTo>
                <a:lnTo>
                  <a:pt x="243954" y="262889"/>
                </a:lnTo>
                <a:lnTo>
                  <a:pt x="238315" y="267970"/>
                </a:lnTo>
                <a:lnTo>
                  <a:pt x="232473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46787" y="60860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46787" y="59971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46787" y="59082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746787" y="58193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46787" y="57304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46787" y="56415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46787" y="55526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46787" y="54637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46787" y="53748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46787" y="52859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46787" y="51970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46787" y="51081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46787" y="50192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46787" y="49303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46787" y="48414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6787" y="47525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46787" y="46636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46787" y="45747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46787" y="44858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46787" y="43969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46787" y="43080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46787" y="42191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46787" y="41302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46787" y="40413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46787" y="39524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746787" y="38635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46787" y="37746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46787" y="3685743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22225" y="60929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22225" y="60040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22225" y="59151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22225" y="58262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22225" y="57373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22225" y="56484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22225" y="55595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22225" y="54706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22225" y="53817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22225" y="52928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22225" y="52039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22225" y="51150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22225" y="50261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22225" y="49372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22225" y="48483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22225" y="47594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22225" y="46705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2225" y="45816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22225" y="44927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22225" y="44038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22225" y="43149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22225" y="42260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222225" y="41371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222225" y="40482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22225" y="39593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22225" y="38704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22225" y="37815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222225" y="3692664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983820" y="3374326"/>
            <a:ext cx="251104" cy="2802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47854" y="3378415"/>
            <a:ext cx="235585" cy="254635"/>
          </a:xfrm>
          <a:custGeom>
            <a:avLst/>
            <a:gdLst/>
            <a:ahLst/>
            <a:cxnLst/>
            <a:rect l="l" t="t" r="r" b="b"/>
            <a:pathLst>
              <a:path w="235585" h="254635">
                <a:moveTo>
                  <a:pt x="186347" y="18554"/>
                </a:moveTo>
                <a:lnTo>
                  <a:pt x="223075" y="330"/>
                </a:lnTo>
                <a:lnTo>
                  <a:pt x="235115" y="0"/>
                </a:lnTo>
                <a:lnTo>
                  <a:pt x="235292" y="12687"/>
                </a:lnTo>
                <a:lnTo>
                  <a:pt x="230231" y="12763"/>
                </a:lnTo>
                <a:lnTo>
                  <a:pt x="229565" y="12763"/>
                </a:lnTo>
                <a:lnTo>
                  <a:pt x="223685" y="13004"/>
                </a:lnTo>
                <a:lnTo>
                  <a:pt x="223862" y="13004"/>
                </a:lnTo>
                <a:lnTo>
                  <a:pt x="218079" y="13398"/>
                </a:lnTo>
                <a:lnTo>
                  <a:pt x="212420" y="13944"/>
                </a:lnTo>
                <a:lnTo>
                  <a:pt x="207049" y="14617"/>
                </a:lnTo>
                <a:lnTo>
                  <a:pt x="201331" y="15481"/>
                </a:lnTo>
                <a:lnTo>
                  <a:pt x="196033" y="16433"/>
                </a:lnTo>
                <a:lnTo>
                  <a:pt x="190376" y="17602"/>
                </a:lnTo>
                <a:lnTo>
                  <a:pt x="186347" y="18554"/>
                </a:lnTo>
                <a:close/>
              </a:path>
              <a:path w="235585" h="254635">
                <a:moveTo>
                  <a:pt x="229387" y="12776"/>
                </a:moveTo>
                <a:lnTo>
                  <a:pt x="229565" y="12763"/>
                </a:lnTo>
                <a:lnTo>
                  <a:pt x="230231" y="12763"/>
                </a:lnTo>
                <a:lnTo>
                  <a:pt x="229387" y="12776"/>
                </a:lnTo>
                <a:close/>
              </a:path>
              <a:path w="235585" h="254635">
                <a:moveTo>
                  <a:pt x="218187" y="13388"/>
                </a:moveTo>
                <a:close/>
              </a:path>
              <a:path w="235585" h="254635">
                <a:moveTo>
                  <a:pt x="218079" y="13398"/>
                </a:moveTo>
                <a:close/>
              </a:path>
              <a:path w="235585" h="254635">
                <a:moveTo>
                  <a:pt x="212482" y="13944"/>
                </a:moveTo>
                <a:close/>
              </a:path>
              <a:path w="235585" h="254635">
                <a:moveTo>
                  <a:pt x="206844" y="14643"/>
                </a:moveTo>
                <a:lnTo>
                  <a:pt x="207010" y="14617"/>
                </a:lnTo>
                <a:lnTo>
                  <a:pt x="206844" y="14643"/>
                </a:lnTo>
                <a:close/>
              </a:path>
              <a:path w="235585" h="254635">
                <a:moveTo>
                  <a:pt x="201458" y="15458"/>
                </a:moveTo>
                <a:close/>
              </a:path>
              <a:path w="235585" h="254635">
                <a:moveTo>
                  <a:pt x="201331" y="15481"/>
                </a:moveTo>
                <a:lnTo>
                  <a:pt x="201458" y="15458"/>
                </a:lnTo>
                <a:lnTo>
                  <a:pt x="201331" y="15481"/>
                </a:lnTo>
                <a:close/>
              </a:path>
              <a:path w="235585" h="254635">
                <a:moveTo>
                  <a:pt x="195821" y="16471"/>
                </a:moveTo>
                <a:lnTo>
                  <a:pt x="195986" y="16433"/>
                </a:lnTo>
                <a:lnTo>
                  <a:pt x="195821" y="16471"/>
                </a:lnTo>
                <a:close/>
              </a:path>
              <a:path w="235585" h="254635">
                <a:moveTo>
                  <a:pt x="190405" y="17595"/>
                </a:moveTo>
                <a:lnTo>
                  <a:pt x="190538" y="17564"/>
                </a:lnTo>
                <a:lnTo>
                  <a:pt x="190405" y="17595"/>
                </a:lnTo>
                <a:close/>
              </a:path>
              <a:path w="235585" h="254635">
                <a:moveTo>
                  <a:pt x="190376" y="17602"/>
                </a:moveTo>
                <a:close/>
              </a:path>
              <a:path w="235585" h="254635">
                <a:moveTo>
                  <a:pt x="109042" y="55346"/>
                </a:moveTo>
                <a:lnTo>
                  <a:pt x="101295" y="45288"/>
                </a:lnTo>
                <a:lnTo>
                  <a:pt x="103505" y="43586"/>
                </a:lnTo>
                <a:lnTo>
                  <a:pt x="113042" y="36957"/>
                </a:lnTo>
                <a:lnTo>
                  <a:pt x="122897" y="30810"/>
                </a:lnTo>
                <a:lnTo>
                  <a:pt x="133045" y="25184"/>
                </a:lnTo>
                <a:lnTo>
                  <a:pt x="143484" y="20065"/>
                </a:lnTo>
                <a:lnTo>
                  <a:pt x="146380" y="18821"/>
                </a:lnTo>
                <a:lnTo>
                  <a:pt x="151371" y="30505"/>
                </a:lnTo>
                <a:lnTo>
                  <a:pt x="148628" y="31673"/>
                </a:lnTo>
                <a:lnTo>
                  <a:pt x="138785" y="36512"/>
                </a:lnTo>
                <a:lnTo>
                  <a:pt x="129209" y="41833"/>
                </a:lnTo>
                <a:lnTo>
                  <a:pt x="119911" y="47650"/>
                </a:lnTo>
                <a:lnTo>
                  <a:pt x="110871" y="53924"/>
                </a:lnTo>
                <a:lnTo>
                  <a:pt x="109042" y="55346"/>
                </a:lnTo>
                <a:close/>
              </a:path>
              <a:path w="235585" h="254635">
                <a:moveTo>
                  <a:pt x="148879" y="31566"/>
                </a:moveTo>
                <a:close/>
              </a:path>
              <a:path w="235585" h="254635">
                <a:moveTo>
                  <a:pt x="148661" y="31673"/>
                </a:moveTo>
                <a:lnTo>
                  <a:pt x="148879" y="31566"/>
                </a:lnTo>
                <a:lnTo>
                  <a:pt x="148661" y="31673"/>
                </a:lnTo>
                <a:close/>
              </a:path>
              <a:path w="235585" h="254635">
                <a:moveTo>
                  <a:pt x="138934" y="36439"/>
                </a:moveTo>
                <a:lnTo>
                  <a:pt x="139077" y="36360"/>
                </a:lnTo>
                <a:lnTo>
                  <a:pt x="138934" y="36439"/>
                </a:lnTo>
                <a:close/>
              </a:path>
              <a:path w="235585" h="254635">
                <a:moveTo>
                  <a:pt x="138802" y="36512"/>
                </a:moveTo>
                <a:lnTo>
                  <a:pt x="138934" y="36439"/>
                </a:lnTo>
                <a:lnTo>
                  <a:pt x="138802" y="36512"/>
                </a:lnTo>
                <a:close/>
              </a:path>
              <a:path w="235585" h="254635">
                <a:moveTo>
                  <a:pt x="129411" y="41721"/>
                </a:moveTo>
                <a:close/>
              </a:path>
              <a:path w="235585" h="254635">
                <a:moveTo>
                  <a:pt x="129232" y="41833"/>
                </a:moveTo>
                <a:lnTo>
                  <a:pt x="129411" y="41721"/>
                </a:lnTo>
                <a:lnTo>
                  <a:pt x="129232" y="41833"/>
                </a:lnTo>
                <a:close/>
              </a:path>
              <a:path w="235585" h="254635">
                <a:moveTo>
                  <a:pt x="120003" y="47586"/>
                </a:moveTo>
                <a:lnTo>
                  <a:pt x="120167" y="47472"/>
                </a:lnTo>
                <a:lnTo>
                  <a:pt x="120003" y="47586"/>
                </a:lnTo>
                <a:close/>
              </a:path>
              <a:path w="235585" h="254635">
                <a:moveTo>
                  <a:pt x="119911" y="47650"/>
                </a:moveTo>
                <a:close/>
              </a:path>
              <a:path w="235585" h="254635">
                <a:moveTo>
                  <a:pt x="111104" y="53762"/>
                </a:moveTo>
                <a:close/>
              </a:path>
              <a:path w="235585" h="254635">
                <a:moveTo>
                  <a:pt x="110893" y="53924"/>
                </a:moveTo>
                <a:lnTo>
                  <a:pt x="111104" y="53762"/>
                </a:lnTo>
                <a:lnTo>
                  <a:pt x="110893" y="53924"/>
                </a:lnTo>
                <a:close/>
              </a:path>
              <a:path w="235585" h="254635">
                <a:moveTo>
                  <a:pt x="50850" y="119049"/>
                </a:moveTo>
                <a:lnTo>
                  <a:pt x="40233" y="112090"/>
                </a:lnTo>
                <a:lnTo>
                  <a:pt x="46583" y="102400"/>
                </a:lnTo>
                <a:lnTo>
                  <a:pt x="53555" y="92786"/>
                </a:lnTo>
                <a:lnTo>
                  <a:pt x="61058" y="83399"/>
                </a:lnTo>
                <a:lnTo>
                  <a:pt x="68719" y="74701"/>
                </a:lnTo>
                <a:lnTo>
                  <a:pt x="72148" y="71158"/>
                </a:lnTo>
                <a:lnTo>
                  <a:pt x="81267" y="79984"/>
                </a:lnTo>
                <a:lnTo>
                  <a:pt x="77854" y="83540"/>
                </a:lnTo>
                <a:lnTo>
                  <a:pt x="70581" y="91821"/>
                </a:lnTo>
                <a:lnTo>
                  <a:pt x="63579" y="100596"/>
                </a:lnTo>
                <a:lnTo>
                  <a:pt x="56966" y="109727"/>
                </a:lnTo>
                <a:lnTo>
                  <a:pt x="50850" y="119049"/>
                </a:lnTo>
                <a:close/>
              </a:path>
              <a:path w="235585" h="254635">
                <a:moveTo>
                  <a:pt x="77977" y="83399"/>
                </a:moveTo>
                <a:lnTo>
                  <a:pt x="78155" y="83197"/>
                </a:lnTo>
                <a:lnTo>
                  <a:pt x="77977" y="83399"/>
                </a:lnTo>
                <a:close/>
              </a:path>
              <a:path w="235585" h="254635">
                <a:moveTo>
                  <a:pt x="77954" y="83426"/>
                </a:moveTo>
                <a:close/>
              </a:path>
              <a:path w="235585" h="254635">
                <a:moveTo>
                  <a:pt x="70660" y="91722"/>
                </a:moveTo>
                <a:lnTo>
                  <a:pt x="70764" y="91592"/>
                </a:lnTo>
                <a:lnTo>
                  <a:pt x="70660" y="91722"/>
                </a:lnTo>
                <a:close/>
              </a:path>
              <a:path w="235585" h="254635">
                <a:moveTo>
                  <a:pt x="70581" y="91821"/>
                </a:moveTo>
                <a:close/>
              </a:path>
              <a:path w="235585" h="254635">
                <a:moveTo>
                  <a:pt x="63607" y="100557"/>
                </a:moveTo>
                <a:lnTo>
                  <a:pt x="63754" y="100355"/>
                </a:lnTo>
                <a:lnTo>
                  <a:pt x="63607" y="100557"/>
                </a:lnTo>
                <a:close/>
              </a:path>
              <a:path w="235585" h="254635">
                <a:moveTo>
                  <a:pt x="63579" y="100596"/>
                </a:moveTo>
                <a:close/>
              </a:path>
              <a:path w="235585" h="254635">
                <a:moveTo>
                  <a:pt x="57031" y="109629"/>
                </a:moveTo>
                <a:lnTo>
                  <a:pt x="57124" y="109486"/>
                </a:lnTo>
                <a:lnTo>
                  <a:pt x="57031" y="109629"/>
                </a:lnTo>
                <a:close/>
              </a:path>
              <a:path w="235585" h="254635">
                <a:moveTo>
                  <a:pt x="56966" y="109727"/>
                </a:moveTo>
                <a:close/>
              </a:path>
              <a:path w="235585" h="254635">
                <a:moveTo>
                  <a:pt x="18592" y="198983"/>
                </a:moveTo>
                <a:lnTo>
                  <a:pt x="6197" y="196202"/>
                </a:lnTo>
                <a:lnTo>
                  <a:pt x="7391" y="190931"/>
                </a:lnTo>
                <a:lnTo>
                  <a:pt x="10540" y="178917"/>
                </a:lnTo>
                <a:lnTo>
                  <a:pt x="14224" y="167106"/>
                </a:lnTo>
                <a:lnTo>
                  <a:pt x="18414" y="155562"/>
                </a:lnTo>
                <a:lnTo>
                  <a:pt x="22047" y="146862"/>
                </a:lnTo>
                <a:lnTo>
                  <a:pt x="33769" y="151752"/>
                </a:lnTo>
                <a:lnTo>
                  <a:pt x="30205" y="160312"/>
                </a:lnTo>
                <a:lnTo>
                  <a:pt x="26214" y="171310"/>
                </a:lnTo>
                <a:lnTo>
                  <a:pt x="22798" y="182270"/>
                </a:lnTo>
                <a:lnTo>
                  <a:pt x="19702" y="194043"/>
                </a:lnTo>
                <a:lnTo>
                  <a:pt x="18592" y="198983"/>
                </a:lnTo>
                <a:close/>
              </a:path>
              <a:path w="235585" h="254635">
                <a:moveTo>
                  <a:pt x="30237" y="160223"/>
                </a:moveTo>
                <a:lnTo>
                  <a:pt x="30302" y="160045"/>
                </a:lnTo>
                <a:lnTo>
                  <a:pt x="30237" y="160223"/>
                </a:lnTo>
                <a:close/>
              </a:path>
              <a:path w="235585" h="254635">
                <a:moveTo>
                  <a:pt x="30205" y="160312"/>
                </a:moveTo>
                <a:close/>
              </a:path>
              <a:path w="235585" h="254635">
                <a:moveTo>
                  <a:pt x="26225" y="171274"/>
                </a:moveTo>
                <a:lnTo>
                  <a:pt x="26301" y="171030"/>
                </a:lnTo>
                <a:lnTo>
                  <a:pt x="26225" y="171274"/>
                </a:lnTo>
                <a:close/>
              </a:path>
              <a:path w="235585" h="254635">
                <a:moveTo>
                  <a:pt x="26214" y="171310"/>
                </a:moveTo>
                <a:close/>
              </a:path>
              <a:path w="235585" h="254635">
                <a:moveTo>
                  <a:pt x="22707" y="182562"/>
                </a:moveTo>
                <a:lnTo>
                  <a:pt x="22783" y="182270"/>
                </a:lnTo>
                <a:lnTo>
                  <a:pt x="22707" y="182562"/>
                </a:lnTo>
                <a:close/>
              </a:path>
              <a:path w="235585" h="254635">
                <a:moveTo>
                  <a:pt x="19733" y="193905"/>
                </a:moveTo>
                <a:close/>
              </a:path>
              <a:path w="235585" h="254635">
                <a:moveTo>
                  <a:pt x="19702" y="194043"/>
                </a:moveTo>
                <a:lnTo>
                  <a:pt x="19733" y="193905"/>
                </a:lnTo>
                <a:lnTo>
                  <a:pt x="19702" y="194043"/>
                </a:lnTo>
                <a:close/>
              </a:path>
              <a:path w="235585" h="254635">
                <a:moveTo>
                  <a:pt x="12700" y="254520"/>
                </a:moveTo>
                <a:lnTo>
                  <a:pt x="0" y="254368"/>
                </a:lnTo>
                <a:lnTo>
                  <a:pt x="76" y="247891"/>
                </a:lnTo>
                <a:lnTo>
                  <a:pt x="304" y="241376"/>
                </a:lnTo>
                <a:lnTo>
                  <a:pt x="698" y="234759"/>
                </a:lnTo>
                <a:lnTo>
                  <a:pt x="13354" y="235800"/>
                </a:lnTo>
                <a:lnTo>
                  <a:pt x="12986" y="242049"/>
                </a:lnTo>
                <a:lnTo>
                  <a:pt x="12776" y="248119"/>
                </a:lnTo>
                <a:lnTo>
                  <a:pt x="12700" y="254520"/>
                </a:lnTo>
                <a:close/>
              </a:path>
              <a:path w="235585" h="254635">
                <a:moveTo>
                  <a:pt x="13351" y="23587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731" y="1647862"/>
            <a:ext cx="574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一些运动物体的加速度（近似值）</a:t>
            </a:r>
          </a:p>
        </p:txBody>
      </p:sp>
      <p:sp>
        <p:nvSpPr>
          <p:cNvPr id="3" name="object 3"/>
          <p:cNvSpPr/>
          <p:nvPr/>
        </p:nvSpPr>
        <p:spPr>
          <a:xfrm>
            <a:off x="2790444" y="2918460"/>
            <a:ext cx="6612635" cy="2162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4631" y="1636064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总结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1646" y="3730167"/>
            <a:ext cx="368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两个物理量之比进行定义。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1265" y="2721406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描述速度变化的快慢。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8184" y="4514544"/>
            <a:ext cx="77152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4883" sz="3225" i="1">
                <a:latin typeface="Times New Roman"/>
                <a:cs typeface="Times New Roman"/>
              </a:rPr>
              <a:t>a </a:t>
            </a:r>
            <a:r>
              <a:rPr dirty="0" baseline="-34883" sz="3225">
                <a:latin typeface="Symbol"/>
                <a:cs typeface="Symbol"/>
              </a:rPr>
              <a:t></a:t>
            </a:r>
            <a:r>
              <a:rPr dirty="0" baseline="-34883" sz="3225" spc="75">
                <a:latin typeface="Times New Roman"/>
                <a:cs typeface="Times New Roman"/>
              </a:rPr>
              <a:t> </a:t>
            </a:r>
            <a:r>
              <a:rPr dirty="0" u="heavy" sz="21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1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3944" y="4901742"/>
            <a:ext cx="26924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latin typeface="Symbol"/>
                <a:cs typeface="Symbol"/>
              </a:rPr>
              <a:t></a:t>
            </a:r>
            <a:r>
              <a:rPr dirty="0" sz="2150" i="1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1205" y="4671364"/>
            <a:ext cx="3107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矢量，与</a:t>
            </a:r>
            <a:r>
              <a:rPr dirty="0" sz="2400" i="1">
                <a:latin typeface="Book Antiqua"/>
                <a:cs typeface="Book Antiqua"/>
              </a:rPr>
              <a:t>∆v</a:t>
            </a:r>
            <a:r>
              <a:rPr dirty="0" sz="2400">
                <a:latin typeface="楷体"/>
                <a:cs typeface="楷体"/>
              </a:rPr>
              <a:t>方向相同。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05490" y="2945752"/>
            <a:ext cx="288925" cy="1955800"/>
          </a:xfrm>
          <a:custGeom>
            <a:avLst/>
            <a:gdLst/>
            <a:ahLst/>
            <a:cxnLst/>
            <a:rect l="l" t="t" r="r" b="b"/>
            <a:pathLst>
              <a:path w="288925" h="1955800">
                <a:moveTo>
                  <a:pt x="288645" y="12700"/>
                </a:moveTo>
                <a:lnTo>
                  <a:pt x="237883" y="12700"/>
                </a:lnTo>
                <a:lnTo>
                  <a:pt x="243027" y="0"/>
                </a:lnTo>
                <a:lnTo>
                  <a:pt x="288112" y="0"/>
                </a:lnTo>
                <a:lnTo>
                  <a:pt x="288645" y="12700"/>
                </a:lnTo>
                <a:close/>
              </a:path>
              <a:path w="288925" h="1955800">
                <a:moveTo>
                  <a:pt x="250901" y="25400"/>
                </a:moveTo>
                <a:lnTo>
                  <a:pt x="218821" y="25400"/>
                </a:lnTo>
                <a:lnTo>
                  <a:pt x="223342" y="12700"/>
                </a:lnTo>
                <a:lnTo>
                  <a:pt x="255714" y="12700"/>
                </a:lnTo>
                <a:lnTo>
                  <a:pt x="250901" y="25400"/>
                </a:lnTo>
                <a:close/>
              </a:path>
              <a:path w="288925" h="1955800">
                <a:moveTo>
                  <a:pt x="255244" y="25400"/>
                </a:moveTo>
                <a:lnTo>
                  <a:pt x="255714" y="12700"/>
                </a:lnTo>
                <a:lnTo>
                  <a:pt x="260172" y="12700"/>
                </a:lnTo>
                <a:lnTo>
                  <a:pt x="255244" y="25400"/>
                </a:lnTo>
                <a:close/>
              </a:path>
              <a:path w="288925" h="1955800">
                <a:moveTo>
                  <a:pt x="230797" y="38100"/>
                </a:moveTo>
                <a:lnTo>
                  <a:pt x="202476" y="38100"/>
                </a:lnTo>
                <a:lnTo>
                  <a:pt x="206286" y="25400"/>
                </a:lnTo>
                <a:lnTo>
                  <a:pt x="234962" y="25400"/>
                </a:lnTo>
                <a:lnTo>
                  <a:pt x="230797" y="38100"/>
                </a:lnTo>
                <a:close/>
              </a:path>
              <a:path w="288925" h="1955800">
                <a:moveTo>
                  <a:pt x="217068" y="50800"/>
                </a:moveTo>
                <a:lnTo>
                  <a:pt x="195465" y="50800"/>
                </a:lnTo>
                <a:lnTo>
                  <a:pt x="198869" y="38100"/>
                </a:lnTo>
                <a:lnTo>
                  <a:pt x="220586" y="38100"/>
                </a:lnTo>
                <a:lnTo>
                  <a:pt x="217068" y="50800"/>
                </a:lnTo>
                <a:close/>
              </a:path>
              <a:path w="288925" h="1955800">
                <a:moveTo>
                  <a:pt x="208419" y="63500"/>
                </a:moveTo>
                <a:lnTo>
                  <a:pt x="186537" y="63500"/>
                </a:lnTo>
                <a:lnTo>
                  <a:pt x="189293" y="50800"/>
                </a:lnTo>
                <a:lnTo>
                  <a:pt x="211378" y="50800"/>
                </a:lnTo>
                <a:lnTo>
                  <a:pt x="208419" y="63500"/>
                </a:lnTo>
                <a:close/>
              </a:path>
              <a:path w="288925" h="1955800">
                <a:moveTo>
                  <a:pt x="201396" y="76200"/>
                </a:moveTo>
                <a:lnTo>
                  <a:pt x="181724" y="76200"/>
                </a:lnTo>
                <a:lnTo>
                  <a:pt x="184010" y="63500"/>
                </a:lnTo>
                <a:lnTo>
                  <a:pt x="203733" y="63500"/>
                </a:lnTo>
                <a:lnTo>
                  <a:pt x="201396" y="76200"/>
                </a:lnTo>
                <a:close/>
              </a:path>
              <a:path w="288925" h="1955800">
                <a:moveTo>
                  <a:pt x="197700" y="88900"/>
                </a:moveTo>
                <a:lnTo>
                  <a:pt x="177876" y="88900"/>
                </a:lnTo>
                <a:lnTo>
                  <a:pt x="179679" y="76200"/>
                </a:lnTo>
                <a:lnTo>
                  <a:pt x="199593" y="76200"/>
                </a:lnTo>
                <a:lnTo>
                  <a:pt x="197700" y="88900"/>
                </a:lnTo>
                <a:close/>
              </a:path>
              <a:path w="288925" h="1955800">
                <a:moveTo>
                  <a:pt x="193763" y="101600"/>
                </a:moveTo>
                <a:lnTo>
                  <a:pt x="175069" y="101600"/>
                </a:lnTo>
                <a:lnTo>
                  <a:pt x="176339" y="88900"/>
                </a:lnTo>
                <a:lnTo>
                  <a:pt x="194957" y="88900"/>
                </a:lnTo>
                <a:lnTo>
                  <a:pt x="193763" y="101600"/>
                </a:lnTo>
                <a:close/>
              </a:path>
              <a:path w="288925" h="1955800">
                <a:moveTo>
                  <a:pt x="192303" y="114300"/>
                </a:moveTo>
                <a:lnTo>
                  <a:pt x="173342" y="114300"/>
                </a:lnTo>
                <a:lnTo>
                  <a:pt x="174066" y="101600"/>
                </a:lnTo>
                <a:lnTo>
                  <a:pt x="192976" y="101600"/>
                </a:lnTo>
                <a:lnTo>
                  <a:pt x="192303" y="114300"/>
                </a:lnTo>
                <a:close/>
              </a:path>
              <a:path w="288925" h="1955800">
                <a:moveTo>
                  <a:pt x="191808" y="825500"/>
                </a:moveTo>
                <a:lnTo>
                  <a:pt x="172758" y="825500"/>
                </a:lnTo>
                <a:lnTo>
                  <a:pt x="172758" y="127000"/>
                </a:lnTo>
                <a:lnTo>
                  <a:pt x="172910" y="114300"/>
                </a:lnTo>
                <a:lnTo>
                  <a:pt x="191947" y="114300"/>
                </a:lnTo>
                <a:lnTo>
                  <a:pt x="191808" y="127000"/>
                </a:lnTo>
                <a:lnTo>
                  <a:pt x="191808" y="825500"/>
                </a:lnTo>
                <a:close/>
              </a:path>
              <a:path w="288925" h="1955800">
                <a:moveTo>
                  <a:pt x="191223" y="838200"/>
                </a:moveTo>
                <a:lnTo>
                  <a:pt x="172237" y="838200"/>
                </a:lnTo>
                <a:lnTo>
                  <a:pt x="172643" y="825500"/>
                </a:lnTo>
                <a:lnTo>
                  <a:pt x="191668" y="825500"/>
                </a:lnTo>
                <a:lnTo>
                  <a:pt x="191223" y="838200"/>
                </a:lnTo>
                <a:close/>
              </a:path>
              <a:path w="288925" h="1955800">
                <a:moveTo>
                  <a:pt x="189496" y="850900"/>
                </a:moveTo>
                <a:lnTo>
                  <a:pt x="170726" y="850900"/>
                </a:lnTo>
                <a:lnTo>
                  <a:pt x="171665" y="838200"/>
                </a:lnTo>
                <a:lnTo>
                  <a:pt x="190500" y="838200"/>
                </a:lnTo>
                <a:lnTo>
                  <a:pt x="189496" y="850900"/>
                </a:lnTo>
                <a:close/>
              </a:path>
              <a:path w="288925" h="1955800">
                <a:moveTo>
                  <a:pt x="186689" y="863600"/>
                </a:moveTo>
                <a:lnTo>
                  <a:pt x="166738" y="863600"/>
                </a:lnTo>
                <a:lnTo>
                  <a:pt x="168401" y="850900"/>
                </a:lnTo>
                <a:lnTo>
                  <a:pt x="188226" y="850900"/>
                </a:lnTo>
                <a:lnTo>
                  <a:pt x="186689" y="863600"/>
                </a:lnTo>
                <a:close/>
              </a:path>
              <a:path w="288925" h="1955800">
                <a:moveTo>
                  <a:pt x="182854" y="876300"/>
                </a:moveTo>
                <a:lnTo>
                  <a:pt x="163004" y="876300"/>
                </a:lnTo>
                <a:lnTo>
                  <a:pt x="165125" y="863600"/>
                </a:lnTo>
                <a:lnTo>
                  <a:pt x="184899" y="863600"/>
                </a:lnTo>
                <a:lnTo>
                  <a:pt x="182854" y="876300"/>
                </a:lnTo>
                <a:close/>
              </a:path>
              <a:path w="288925" h="1955800">
                <a:moveTo>
                  <a:pt x="178041" y="889000"/>
                </a:moveTo>
                <a:lnTo>
                  <a:pt x="155917" y="889000"/>
                </a:lnTo>
                <a:lnTo>
                  <a:pt x="158673" y="876300"/>
                </a:lnTo>
                <a:lnTo>
                  <a:pt x="180568" y="876300"/>
                </a:lnTo>
                <a:lnTo>
                  <a:pt x="178041" y="889000"/>
                </a:lnTo>
                <a:close/>
              </a:path>
              <a:path w="288925" h="1955800">
                <a:moveTo>
                  <a:pt x="169113" y="901700"/>
                </a:moveTo>
                <a:lnTo>
                  <a:pt x="147218" y="901700"/>
                </a:lnTo>
                <a:lnTo>
                  <a:pt x="150545" y="889000"/>
                </a:lnTo>
                <a:lnTo>
                  <a:pt x="172300" y="889000"/>
                </a:lnTo>
                <a:lnTo>
                  <a:pt x="169113" y="901700"/>
                </a:lnTo>
                <a:close/>
              </a:path>
              <a:path w="288925" h="1955800">
                <a:moveTo>
                  <a:pt x="162102" y="914400"/>
                </a:moveTo>
                <a:lnTo>
                  <a:pt x="133413" y="914400"/>
                </a:lnTo>
                <a:lnTo>
                  <a:pt x="137413" y="901700"/>
                </a:lnTo>
                <a:lnTo>
                  <a:pt x="165709" y="901700"/>
                </a:lnTo>
                <a:lnTo>
                  <a:pt x="162102" y="914400"/>
                </a:lnTo>
                <a:close/>
              </a:path>
              <a:path w="288925" h="1955800">
                <a:moveTo>
                  <a:pt x="150113" y="927100"/>
                </a:moveTo>
                <a:lnTo>
                  <a:pt x="117487" y="927100"/>
                </a:lnTo>
                <a:lnTo>
                  <a:pt x="122059" y="914400"/>
                </a:lnTo>
                <a:lnTo>
                  <a:pt x="154292" y="914400"/>
                </a:lnTo>
                <a:lnTo>
                  <a:pt x="150113" y="927100"/>
                </a:lnTo>
                <a:close/>
              </a:path>
              <a:path w="288925" h="1955800">
                <a:moveTo>
                  <a:pt x="76466" y="927868"/>
                </a:moveTo>
                <a:lnTo>
                  <a:pt x="76466" y="927100"/>
                </a:lnTo>
                <a:lnTo>
                  <a:pt x="81394" y="927100"/>
                </a:lnTo>
                <a:lnTo>
                  <a:pt x="76466" y="927868"/>
                </a:lnTo>
                <a:close/>
              </a:path>
              <a:path w="288925" h="1955800">
                <a:moveTo>
                  <a:pt x="105321" y="952500"/>
                </a:moveTo>
                <a:lnTo>
                  <a:pt x="76466" y="952500"/>
                </a:lnTo>
                <a:lnTo>
                  <a:pt x="76466" y="927868"/>
                </a:lnTo>
                <a:lnTo>
                  <a:pt x="81394" y="927100"/>
                </a:lnTo>
                <a:lnTo>
                  <a:pt x="88112" y="927100"/>
                </a:lnTo>
                <a:lnTo>
                  <a:pt x="93941" y="939800"/>
                </a:lnTo>
                <a:lnTo>
                  <a:pt x="110858" y="939800"/>
                </a:lnTo>
                <a:lnTo>
                  <a:pt x="105321" y="952500"/>
                </a:lnTo>
                <a:close/>
              </a:path>
              <a:path w="288925" h="1955800">
                <a:moveTo>
                  <a:pt x="131686" y="939800"/>
                </a:moveTo>
                <a:lnTo>
                  <a:pt x="93941" y="939800"/>
                </a:lnTo>
                <a:lnTo>
                  <a:pt x="88112" y="927100"/>
                </a:lnTo>
                <a:lnTo>
                  <a:pt x="136537" y="927100"/>
                </a:lnTo>
                <a:lnTo>
                  <a:pt x="131686" y="939800"/>
                </a:lnTo>
                <a:close/>
              </a:path>
              <a:path w="288925" h="1955800">
                <a:moveTo>
                  <a:pt x="76466" y="952500"/>
                </a:moveTo>
                <a:lnTo>
                  <a:pt x="0" y="952500"/>
                </a:lnTo>
                <a:lnTo>
                  <a:pt x="0" y="939800"/>
                </a:lnTo>
                <a:lnTo>
                  <a:pt x="76466" y="927868"/>
                </a:lnTo>
                <a:lnTo>
                  <a:pt x="76466" y="952500"/>
                </a:lnTo>
                <a:close/>
              </a:path>
              <a:path w="288925" h="1955800">
                <a:moveTo>
                  <a:pt x="131686" y="952500"/>
                </a:moveTo>
                <a:lnTo>
                  <a:pt x="105321" y="952500"/>
                </a:lnTo>
                <a:lnTo>
                  <a:pt x="110858" y="939800"/>
                </a:lnTo>
                <a:lnTo>
                  <a:pt x="126682" y="939800"/>
                </a:lnTo>
                <a:lnTo>
                  <a:pt x="131686" y="952500"/>
                </a:lnTo>
                <a:close/>
              </a:path>
              <a:path w="288925" h="1955800">
                <a:moveTo>
                  <a:pt x="150113" y="965200"/>
                </a:moveTo>
                <a:lnTo>
                  <a:pt x="113677" y="965200"/>
                </a:lnTo>
                <a:lnTo>
                  <a:pt x="108851" y="952500"/>
                </a:lnTo>
                <a:lnTo>
                  <a:pt x="145757" y="952500"/>
                </a:lnTo>
                <a:lnTo>
                  <a:pt x="150113" y="965200"/>
                </a:lnTo>
                <a:close/>
              </a:path>
              <a:path w="288925" h="1955800">
                <a:moveTo>
                  <a:pt x="162102" y="977900"/>
                </a:moveTo>
                <a:lnTo>
                  <a:pt x="133769" y="977900"/>
                </a:lnTo>
                <a:lnTo>
                  <a:pt x="129616" y="965200"/>
                </a:lnTo>
                <a:lnTo>
                  <a:pt x="158292" y="965200"/>
                </a:lnTo>
                <a:lnTo>
                  <a:pt x="162102" y="977900"/>
                </a:lnTo>
                <a:close/>
              </a:path>
              <a:path w="288925" h="1955800">
                <a:moveTo>
                  <a:pt x="172300" y="990600"/>
                </a:moveTo>
                <a:lnTo>
                  <a:pt x="147497" y="990600"/>
                </a:lnTo>
                <a:lnTo>
                  <a:pt x="143992" y="977900"/>
                </a:lnTo>
                <a:lnTo>
                  <a:pt x="169113" y="977900"/>
                </a:lnTo>
                <a:lnTo>
                  <a:pt x="172300" y="990600"/>
                </a:lnTo>
                <a:close/>
              </a:path>
              <a:path w="288925" h="1955800">
                <a:moveTo>
                  <a:pt x="178041" y="1003300"/>
                </a:moveTo>
                <a:lnTo>
                  <a:pt x="156146" y="1003300"/>
                </a:lnTo>
                <a:lnTo>
                  <a:pt x="153187" y="990600"/>
                </a:lnTo>
                <a:lnTo>
                  <a:pt x="175285" y="990600"/>
                </a:lnTo>
                <a:lnTo>
                  <a:pt x="178041" y="1003300"/>
                </a:lnTo>
                <a:close/>
              </a:path>
              <a:path w="288925" h="1955800">
                <a:moveTo>
                  <a:pt x="182854" y="1016000"/>
                </a:moveTo>
                <a:lnTo>
                  <a:pt x="163182" y="1016000"/>
                </a:lnTo>
                <a:lnTo>
                  <a:pt x="160832" y="1003300"/>
                </a:lnTo>
                <a:lnTo>
                  <a:pt x="180568" y="1003300"/>
                </a:lnTo>
                <a:lnTo>
                  <a:pt x="182854" y="1016000"/>
                </a:lnTo>
                <a:close/>
              </a:path>
              <a:path w="288925" h="1955800">
                <a:moveTo>
                  <a:pt x="188226" y="1028700"/>
                </a:moveTo>
                <a:lnTo>
                  <a:pt x="168401" y="1028700"/>
                </a:lnTo>
                <a:lnTo>
                  <a:pt x="166738" y="1016000"/>
                </a:lnTo>
                <a:lnTo>
                  <a:pt x="186689" y="1016000"/>
                </a:lnTo>
                <a:lnTo>
                  <a:pt x="188226" y="1028700"/>
                </a:lnTo>
                <a:close/>
              </a:path>
              <a:path w="288925" h="1955800">
                <a:moveTo>
                  <a:pt x="190500" y="1041400"/>
                </a:moveTo>
                <a:lnTo>
                  <a:pt x="170802" y="1041400"/>
                </a:lnTo>
                <a:lnTo>
                  <a:pt x="169621" y="1028700"/>
                </a:lnTo>
                <a:lnTo>
                  <a:pt x="189496" y="1028700"/>
                </a:lnTo>
                <a:lnTo>
                  <a:pt x="190500" y="1041400"/>
                </a:lnTo>
                <a:close/>
              </a:path>
              <a:path w="288925" h="1955800">
                <a:moveTo>
                  <a:pt x="191668" y="1054100"/>
                </a:moveTo>
                <a:lnTo>
                  <a:pt x="172275" y="1054100"/>
                </a:lnTo>
                <a:lnTo>
                  <a:pt x="171602" y="1041400"/>
                </a:lnTo>
                <a:lnTo>
                  <a:pt x="191223" y="1041400"/>
                </a:lnTo>
                <a:lnTo>
                  <a:pt x="191668" y="1054100"/>
                </a:lnTo>
                <a:close/>
              </a:path>
              <a:path w="288925" h="1955800">
                <a:moveTo>
                  <a:pt x="191808" y="1828800"/>
                </a:moveTo>
                <a:lnTo>
                  <a:pt x="172758" y="1828800"/>
                </a:lnTo>
                <a:lnTo>
                  <a:pt x="172758" y="1054100"/>
                </a:lnTo>
                <a:lnTo>
                  <a:pt x="191808" y="1054100"/>
                </a:lnTo>
                <a:lnTo>
                  <a:pt x="191808" y="1828800"/>
                </a:lnTo>
                <a:close/>
              </a:path>
              <a:path w="288925" h="1955800">
                <a:moveTo>
                  <a:pt x="192976" y="1841500"/>
                </a:moveTo>
                <a:lnTo>
                  <a:pt x="173342" y="1841500"/>
                </a:lnTo>
                <a:lnTo>
                  <a:pt x="172910" y="1828800"/>
                </a:lnTo>
                <a:lnTo>
                  <a:pt x="192303" y="1828800"/>
                </a:lnTo>
                <a:lnTo>
                  <a:pt x="192976" y="1841500"/>
                </a:lnTo>
                <a:close/>
              </a:path>
              <a:path w="288925" h="1955800">
                <a:moveTo>
                  <a:pt x="194957" y="1854200"/>
                </a:moveTo>
                <a:lnTo>
                  <a:pt x="175069" y="1854200"/>
                </a:lnTo>
                <a:lnTo>
                  <a:pt x="174066" y="1841500"/>
                </a:lnTo>
                <a:lnTo>
                  <a:pt x="193763" y="1841500"/>
                </a:lnTo>
                <a:lnTo>
                  <a:pt x="194957" y="1854200"/>
                </a:lnTo>
                <a:close/>
              </a:path>
              <a:path w="288925" h="1955800">
                <a:moveTo>
                  <a:pt x="199593" y="1866900"/>
                </a:moveTo>
                <a:lnTo>
                  <a:pt x="179679" y="1866900"/>
                </a:lnTo>
                <a:lnTo>
                  <a:pt x="177876" y="1854200"/>
                </a:lnTo>
                <a:lnTo>
                  <a:pt x="197700" y="1854200"/>
                </a:lnTo>
                <a:lnTo>
                  <a:pt x="199593" y="1866900"/>
                </a:lnTo>
                <a:close/>
              </a:path>
              <a:path w="288925" h="1955800">
                <a:moveTo>
                  <a:pt x="203733" y="1879600"/>
                </a:moveTo>
                <a:lnTo>
                  <a:pt x="184010" y="1879600"/>
                </a:lnTo>
                <a:lnTo>
                  <a:pt x="181724" y="1866900"/>
                </a:lnTo>
                <a:lnTo>
                  <a:pt x="201396" y="1866900"/>
                </a:lnTo>
                <a:lnTo>
                  <a:pt x="203733" y="1879600"/>
                </a:lnTo>
                <a:close/>
              </a:path>
              <a:path w="288925" h="1955800">
                <a:moveTo>
                  <a:pt x="211378" y="1892300"/>
                </a:moveTo>
                <a:lnTo>
                  <a:pt x="189293" y="1892300"/>
                </a:lnTo>
                <a:lnTo>
                  <a:pt x="186537" y="1879600"/>
                </a:lnTo>
                <a:lnTo>
                  <a:pt x="208419" y="1879600"/>
                </a:lnTo>
                <a:lnTo>
                  <a:pt x="211378" y="1892300"/>
                </a:lnTo>
                <a:close/>
              </a:path>
              <a:path w="288925" h="1955800">
                <a:moveTo>
                  <a:pt x="220586" y="1905000"/>
                </a:moveTo>
                <a:lnTo>
                  <a:pt x="198869" y="1905000"/>
                </a:lnTo>
                <a:lnTo>
                  <a:pt x="195465" y="1892300"/>
                </a:lnTo>
                <a:lnTo>
                  <a:pt x="217068" y="1892300"/>
                </a:lnTo>
                <a:lnTo>
                  <a:pt x="220586" y="1905000"/>
                </a:lnTo>
                <a:close/>
              </a:path>
              <a:path w="288925" h="1955800">
                <a:moveTo>
                  <a:pt x="234962" y="1917700"/>
                </a:moveTo>
                <a:lnTo>
                  <a:pt x="206286" y="1917700"/>
                </a:lnTo>
                <a:lnTo>
                  <a:pt x="202476" y="1905000"/>
                </a:lnTo>
                <a:lnTo>
                  <a:pt x="230797" y="1905000"/>
                </a:lnTo>
                <a:lnTo>
                  <a:pt x="234962" y="1917700"/>
                </a:lnTo>
                <a:close/>
              </a:path>
              <a:path w="288925" h="1955800">
                <a:moveTo>
                  <a:pt x="255714" y="1930400"/>
                </a:moveTo>
                <a:lnTo>
                  <a:pt x="218821" y="1930400"/>
                </a:lnTo>
                <a:lnTo>
                  <a:pt x="214452" y="1917700"/>
                </a:lnTo>
                <a:lnTo>
                  <a:pt x="250901" y="1917700"/>
                </a:lnTo>
                <a:lnTo>
                  <a:pt x="255714" y="1930400"/>
                </a:lnTo>
                <a:close/>
              </a:path>
              <a:path w="288925" h="1955800">
                <a:moveTo>
                  <a:pt x="288112" y="1955800"/>
                </a:moveTo>
                <a:lnTo>
                  <a:pt x="282384" y="1955800"/>
                </a:lnTo>
                <a:lnTo>
                  <a:pt x="276466" y="1943100"/>
                </a:lnTo>
                <a:lnTo>
                  <a:pt x="237883" y="1943100"/>
                </a:lnTo>
                <a:lnTo>
                  <a:pt x="232892" y="1930400"/>
                </a:lnTo>
                <a:lnTo>
                  <a:pt x="288645" y="1930400"/>
                </a:lnTo>
                <a:lnTo>
                  <a:pt x="288112" y="195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09645" y="3709009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加速度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2136" y="222744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9400" y="1956816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19044" y="218084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5587" y="1582978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复习回顾</a:t>
            </a:r>
          </a:p>
        </p:txBody>
      </p:sp>
      <p:sp>
        <p:nvSpPr>
          <p:cNvPr id="6" name="object 6"/>
          <p:cNvSpPr/>
          <p:nvPr/>
        </p:nvSpPr>
        <p:spPr>
          <a:xfrm>
            <a:off x="3949572" y="3247555"/>
            <a:ext cx="1130935" cy="847090"/>
          </a:xfrm>
          <a:custGeom>
            <a:avLst/>
            <a:gdLst/>
            <a:ahLst/>
            <a:cxnLst/>
            <a:rect l="l" t="t" r="r" b="b"/>
            <a:pathLst>
              <a:path w="1130935" h="847089">
                <a:moveTo>
                  <a:pt x="1122794" y="846874"/>
                </a:moveTo>
                <a:lnTo>
                  <a:pt x="7937" y="846874"/>
                </a:lnTo>
                <a:lnTo>
                  <a:pt x="5880" y="846594"/>
                </a:lnTo>
                <a:lnTo>
                  <a:pt x="0" y="838936"/>
                </a:lnTo>
                <a:lnTo>
                  <a:pt x="0" y="7937"/>
                </a:lnTo>
                <a:lnTo>
                  <a:pt x="7937" y="0"/>
                </a:lnTo>
                <a:lnTo>
                  <a:pt x="1122794" y="0"/>
                </a:lnTo>
                <a:lnTo>
                  <a:pt x="1130731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830999"/>
                </a:lnTo>
                <a:lnTo>
                  <a:pt x="7937" y="830999"/>
                </a:lnTo>
                <a:lnTo>
                  <a:pt x="15875" y="838936"/>
                </a:lnTo>
                <a:lnTo>
                  <a:pt x="1130731" y="838936"/>
                </a:lnTo>
                <a:lnTo>
                  <a:pt x="1130465" y="840981"/>
                </a:lnTo>
                <a:lnTo>
                  <a:pt x="1129664" y="842899"/>
                </a:lnTo>
                <a:lnTo>
                  <a:pt x="1128407" y="844550"/>
                </a:lnTo>
                <a:lnTo>
                  <a:pt x="1126756" y="845807"/>
                </a:lnTo>
                <a:lnTo>
                  <a:pt x="1124851" y="846594"/>
                </a:lnTo>
                <a:lnTo>
                  <a:pt x="1122794" y="846874"/>
                </a:lnTo>
                <a:close/>
              </a:path>
              <a:path w="1130935" h="847089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1130935" h="847089">
                <a:moveTo>
                  <a:pt x="1114856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1114856" y="7937"/>
                </a:lnTo>
                <a:lnTo>
                  <a:pt x="1114856" y="15875"/>
                </a:lnTo>
                <a:close/>
              </a:path>
              <a:path w="1130935" h="847089">
                <a:moveTo>
                  <a:pt x="1114856" y="838936"/>
                </a:moveTo>
                <a:lnTo>
                  <a:pt x="1114856" y="7937"/>
                </a:lnTo>
                <a:lnTo>
                  <a:pt x="1122794" y="15875"/>
                </a:lnTo>
                <a:lnTo>
                  <a:pt x="1130731" y="15875"/>
                </a:lnTo>
                <a:lnTo>
                  <a:pt x="1130731" y="830999"/>
                </a:lnTo>
                <a:lnTo>
                  <a:pt x="1122794" y="830999"/>
                </a:lnTo>
                <a:lnTo>
                  <a:pt x="1114856" y="838936"/>
                </a:lnTo>
                <a:close/>
              </a:path>
              <a:path w="1130935" h="847089">
                <a:moveTo>
                  <a:pt x="1130731" y="15875"/>
                </a:moveTo>
                <a:lnTo>
                  <a:pt x="1122794" y="15875"/>
                </a:lnTo>
                <a:lnTo>
                  <a:pt x="1114856" y="7937"/>
                </a:lnTo>
                <a:lnTo>
                  <a:pt x="1130731" y="7937"/>
                </a:lnTo>
                <a:lnTo>
                  <a:pt x="1130731" y="15875"/>
                </a:lnTo>
                <a:close/>
              </a:path>
              <a:path w="1130935" h="847089">
                <a:moveTo>
                  <a:pt x="15875" y="838936"/>
                </a:moveTo>
                <a:lnTo>
                  <a:pt x="7937" y="830999"/>
                </a:lnTo>
                <a:lnTo>
                  <a:pt x="15875" y="830999"/>
                </a:lnTo>
                <a:lnTo>
                  <a:pt x="15875" y="838936"/>
                </a:lnTo>
                <a:close/>
              </a:path>
              <a:path w="1130935" h="847089">
                <a:moveTo>
                  <a:pt x="1114856" y="838936"/>
                </a:moveTo>
                <a:lnTo>
                  <a:pt x="15875" y="838936"/>
                </a:lnTo>
                <a:lnTo>
                  <a:pt x="15875" y="830999"/>
                </a:lnTo>
                <a:lnTo>
                  <a:pt x="1114856" y="830999"/>
                </a:lnTo>
                <a:lnTo>
                  <a:pt x="1114856" y="838936"/>
                </a:lnTo>
                <a:close/>
              </a:path>
              <a:path w="1130935" h="847089">
                <a:moveTo>
                  <a:pt x="1130731" y="838936"/>
                </a:moveTo>
                <a:lnTo>
                  <a:pt x="1114856" y="838936"/>
                </a:lnTo>
                <a:lnTo>
                  <a:pt x="1122794" y="830999"/>
                </a:lnTo>
                <a:lnTo>
                  <a:pt x="1130731" y="830999"/>
                </a:lnTo>
                <a:lnTo>
                  <a:pt x="1130731" y="838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44505" y="3252317"/>
            <a:ext cx="939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物体位 置改变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85720" y="3227031"/>
            <a:ext cx="944880" cy="847090"/>
          </a:xfrm>
          <a:custGeom>
            <a:avLst/>
            <a:gdLst/>
            <a:ahLst/>
            <a:cxnLst/>
            <a:rect l="l" t="t" r="r" b="b"/>
            <a:pathLst>
              <a:path w="944879" h="847089">
                <a:moveTo>
                  <a:pt x="936790" y="846874"/>
                </a:moveTo>
                <a:lnTo>
                  <a:pt x="7937" y="846874"/>
                </a:lnTo>
                <a:lnTo>
                  <a:pt x="5880" y="846607"/>
                </a:lnTo>
                <a:lnTo>
                  <a:pt x="0" y="838936"/>
                </a:lnTo>
                <a:lnTo>
                  <a:pt x="0" y="7937"/>
                </a:lnTo>
                <a:lnTo>
                  <a:pt x="7937" y="0"/>
                </a:lnTo>
                <a:lnTo>
                  <a:pt x="936790" y="0"/>
                </a:lnTo>
                <a:lnTo>
                  <a:pt x="944727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830999"/>
                </a:lnTo>
                <a:lnTo>
                  <a:pt x="7937" y="830999"/>
                </a:lnTo>
                <a:lnTo>
                  <a:pt x="15875" y="838936"/>
                </a:lnTo>
                <a:lnTo>
                  <a:pt x="944727" y="838936"/>
                </a:lnTo>
                <a:lnTo>
                  <a:pt x="944448" y="840994"/>
                </a:lnTo>
                <a:lnTo>
                  <a:pt x="943660" y="842911"/>
                </a:lnTo>
                <a:lnTo>
                  <a:pt x="942403" y="844550"/>
                </a:lnTo>
                <a:lnTo>
                  <a:pt x="940752" y="845820"/>
                </a:lnTo>
                <a:lnTo>
                  <a:pt x="938834" y="846607"/>
                </a:lnTo>
                <a:lnTo>
                  <a:pt x="936790" y="846874"/>
                </a:lnTo>
                <a:close/>
              </a:path>
              <a:path w="944879" h="847089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944879" h="847089">
                <a:moveTo>
                  <a:pt x="928852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928852" y="7937"/>
                </a:lnTo>
                <a:lnTo>
                  <a:pt x="928852" y="15875"/>
                </a:lnTo>
                <a:close/>
              </a:path>
              <a:path w="944879" h="847089">
                <a:moveTo>
                  <a:pt x="928852" y="838936"/>
                </a:moveTo>
                <a:lnTo>
                  <a:pt x="928852" y="7937"/>
                </a:lnTo>
                <a:lnTo>
                  <a:pt x="936790" y="15875"/>
                </a:lnTo>
                <a:lnTo>
                  <a:pt x="944727" y="15875"/>
                </a:lnTo>
                <a:lnTo>
                  <a:pt x="944727" y="830999"/>
                </a:lnTo>
                <a:lnTo>
                  <a:pt x="936790" y="830999"/>
                </a:lnTo>
                <a:lnTo>
                  <a:pt x="928852" y="838936"/>
                </a:lnTo>
                <a:close/>
              </a:path>
              <a:path w="944879" h="847089">
                <a:moveTo>
                  <a:pt x="944727" y="15875"/>
                </a:moveTo>
                <a:lnTo>
                  <a:pt x="936790" y="15875"/>
                </a:lnTo>
                <a:lnTo>
                  <a:pt x="928852" y="7937"/>
                </a:lnTo>
                <a:lnTo>
                  <a:pt x="944727" y="7937"/>
                </a:lnTo>
                <a:lnTo>
                  <a:pt x="944727" y="15875"/>
                </a:lnTo>
                <a:close/>
              </a:path>
              <a:path w="944879" h="847089">
                <a:moveTo>
                  <a:pt x="15875" y="838936"/>
                </a:moveTo>
                <a:lnTo>
                  <a:pt x="7937" y="830999"/>
                </a:lnTo>
                <a:lnTo>
                  <a:pt x="15875" y="830999"/>
                </a:lnTo>
                <a:lnTo>
                  <a:pt x="15875" y="838936"/>
                </a:lnTo>
                <a:close/>
              </a:path>
              <a:path w="944879" h="847089">
                <a:moveTo>
                  <a:pt x="928852" y="838936"/>
                </a:moveTo>
                <a:lnTo>
                  <a:pt x="15875" y="838936"/>
                </a:lnTo>
                <a:lnTo>
                  <a:pt x="15875" y="830999"/>
                </a:lnTo>
                <a:lnTo>
                  <a:pt x="928852" y="830999"/>
                </a:lnTo>
                <a:lnTo>
                  <a:pt x="928852" y="838936"/>
                </a:lnTo>
                <a:close/>
              </a:path>
              <a:path w="944879" h="847089">
                <a:moveTo>
                  <a:pt x="944727" y="838936"/>
                </a:moveTo>
                <a:lnTo>
                  <a:pt x="928852" y="838936"/>
                </a:lnTo>
                <a:lnTo>
                  <a:pt x="936790" y="830999"/>
                </a:lnTo>
                <a:lnTo>
                  <a:pt x="944727" y="830999"/>
                </a:lnTo>
                <a:lnTo>
                  <a:pt x="944727" y="838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40342" y="3231794"/>
            <a:ext cx="635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物体 运动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0072" y="3236239"/>
            <a:ext cx="2216150" cy="847090"/>
          </a:xfrm>
          <a:custGeom>
            <a:avLst/>
            <a:gdLst/>
            <a:ahLst/>
            <a:cxnLst/>
            <a:rect l="l" t="t" r="r" b="b"/>
            <a:pathLst>
              <a:path w="2216150" h="847089">
                <a:moveTo>
                  <a:pt x="2207856" y="846874"/>
                </a:moveTo>
                <a:lnTo>
                  <a:pt x="7937" y="846874"/>
                </a:lnTo>
                <a:lnTo>
                  <a:pt x="5880" y="846607"/>
                </a:lnTo>
                <a:lnTo>
                  <a:pt x="0" y="838936"/>
                </a:lnTo>
                <a:lnTo>
                  <a:pt x="0" y="7937"/>
                </a:lnTo>
                <a:lnTo>
                  <a:pt x="7937" y="0"/>
                </a:lnTo>
                <a:lnTo>
                  <a:pt x="2207856" y="0"/>
                </a:lnTo>
                <a:lnTo>
                  <a:pt x="2215794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830999"/>
                </a:lnTo>
                <a:lnTo>
                  <a:pt x="7937" y="830999"/>
                </a:lnTo>
                <a:lnTo>
                  <a:pt x="15875" y="838936"/>
                </a:lnTo>
                <a:lnTo>
                  <a:pt x="2215794" y="838936"/>
                </a:lnTo>
                <a:lnTo>
                  <a:pt x="2215527" y="840993"/>
                </a:lnTo>
                <a:lnTo>
                  <a:pt x="2214740" y="842911"/>
                </a:lnTo>
                <a:lnTo>
                  <a:pt x="2213470" y="844550"/>
                </a:lnTo>
                <a:lnTo>
                  <a:pt x="2211832" y="845807"/>
                </a:lnTo>
                <a:lnTo>
                  <a:pt x="2209914" y="846607"/>
                </a:lnTo>
                <a:lnTo>
                  <a:pt x="2207856" y="846874"/>
                </a:lnTo>
                <a:close/>
              </a:path>
              <a:path w="2216150" h="847089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2216150" h="847089">
                <a:moveTo>
                  <a:pt x="2199919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2199919" y="7937"/>
                </a:lnTo>
                <a:lnTo>
                  <a:pt x="2199919" y="15875"/>
                </a:lnTo>
                <a:close/>
              </a:path>
              <a:path w="2216150" h="847089">
                <a:moveTo>
                  <a:pt x="2199919" y="838936"/>
                </a:moveTo>
                <a:lnTo>
                  <a:pt x="2199919" y="7937"/>
                </a:lnTo>
                <a:lnTo>
                  <a:pt x="2207856" y="15875"/>
                </a:lnTo>
                <a:lnTo>
                  <a:pt x="2215794" y="15875"/>
                </a:lnTo>
                <a:lnTo>
                  <a:pt x="2215794" y="830999"/>
                </a:lnTo>
                <a:lnTo>
                  <a:pt x="2207856" y="830999"/>
                </a:lnTo>
                <a:lnTo>
                  <a:pt x="2199919" y="838936"/>
                </a:lnTo>
                <a:close/>
              </a:path>
              <a:path w="2216150" h="847089">
                <a:moveTo>
                  <a:pt x="2215794" y="15875"/>
                </a:moveTo>
                <a:lnTo>
                  <a:pt x="2207856" y="15875"/>
                </a:lnTo>
                <a:lnTo>
                  <a:pt x="2199919" y="7937"/>
                </a:lnTo>
                <a:lnTo>
                  <a:pt x="2215794" y="7937"/>
                </a:lnTo>
                <a:lnTo>
                  <a:pt x="2215794" y="15875"/>
                </a:lnTo>
                <a:close/>
              </a:path>
              <a:path w="2216150" h="847089">
                <a:moveTo>
                  <a:pt x="15875" y="838936"/>
                </a:moveTo>
                <a:lnTo>
                  <a:pt x="7937" y="830999"/>
                </a:lnTo>
                <a:lnTo>
                  <a:pt x="15875" y="830999"/>
                </a:lnTo>
                <a:lnTo>
                  <a:pt x="15875" y="838936"/>
                </a:lnTo>
                <a:close/>
              </a:path>
              <a:path w="2216150" h="847089">
                <a:moveTo>
                  <a:pt x="2199919" y="838936"/>
                </a:moveTo>
                <a:lnTo>
                  <a:pt x="15875" y="838936"/>
                </a:lnTo>
                <a:lnTo>
                  <a:pt x="15875" y="830999"/>
                </a:lnTo>
                <a:lnTo>
                  <a:pt x="2199919" y="830999"/>
                </a:lnTo>
                <a:lnTo>
                  <a:pt x="2199919" y="838936"/>
                </a:lnTo>
                <a:close/>
              </a:path>
              <a:path w="2216150" h="847089">
                <a:moveTo>
                  <a:pt x="2215794" y="838936"/>
                </a:moveTo>
                <a:lnTo>
                  <a:pt x="2199919" y="838936"/>
                </a:lnTo>
                <a:lnTo>
                  <a:pt x="2207856" y="830999"/>
                </a:lnTo>
                <a:lnTo>
                  <a:pt x="2215794" y="830999"/>
                </a:lnTo>
                <a:lnTo>
                  <a:pt x="2215794" y="838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90729" y="3241001"/>
            <a:ext cx="1854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位置改变有快 慢、有方向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55646" y="3231210"/>
            <a:ext cx="1146810" cy="847090"/>
          </a:xfrm>
          <a:custGeom>
            <a:avLst/>
            <a:gdLst/>
            <a:ahLst/>
            <a:cxnLst/>
            <a:rect l="l" t="t" r="r" b="b"/>
            <a:pathLst>
              <a:path w="1146809" h="847089">
                <a:moveTo>
                  <a:pt x="1138516" y="846874"/>
                </a:moveTo>
                <a:lnTo>
                  <a:pt x="7937" y="846874"/>
                </a:lnTo>
                <a:lnTo>
                  <a:pt x="5880" y="846607"/>
                </a:lnTo>
                <a:lnTo>
                  <a:pt x="0" y="838936"/>
                </a:lnTo>
                <a:lnTo>
                  <a:pt x="0" y="7937"/>
                </a:lnTo>
                <a:lnTo>
                  <a:pt x="7937" y="0"/>
                </a:lnTo>
                <a:lnTo>
                  <a:pt x="1138516" y="0"/>
                </a:lnTo>
                <a:lnTo>
                  <a:pt x="1146454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830999"/>
                </a:lnTo>
                <a:lnTo>
                  <a:pt x="7937" y="830999"/>
                </a:lnTo>
                <a:lnTo>
                  <a:pt x="15875" y="838936"/>
                </a:lnTo>
                <a:lnTo>
                  <a:pt x="1146454" y="838936"/>
                </a:lnTo>
                <a:lnTo>
                  <a:pt x="1146175" y="840994"/>
                </a:lnTo>
                <a:lnTo>
                  <a:pt x="1145387" y="842911"/>
                </a:lnTo>
                <a:lnTo>
                  <a:pt x="1144130" y="844550"/>
                </a:lnTo>
                <a:lnTo>
                  <a:pt x="1142479" y="845820"/>
                </a:lnTo>
                <a:lnTo>
                  <a:pt x="1140574" y="846607"/>
                </a:lnTo>
                <a:lnTo>
                  <a:pt x="1138516" y="846874"/>
                </a:lnTo>
                <a:close/>
              </a:path>
              <a:path w="1146809" h="847089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1146809" h="847089">
                <a:moveTo>
                  <a:pt x="1130579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1130579" y="7937"/>
                </a:lnTo>
                <a:lnTo>
                  <a:pt x="1130579" y="15875"/>
                </a:lnTo>
                <a:close/>
              </a:path>
              <a:path w="1146809" h="847089">
                <a:moveTo>
                  <a:pt x="1130579" y="838936"/>
                </a:moveTo>
                <a:lnTo>
                  <a:pt x="1130579" y="7937"/>
                </a:lnTo>
                <a:lnTo>
                  <a:pt x="1138516" y="15875"/>
                </a:lnTo>
                <a:lnTo>
                  <a:pt x="1146454" y="15875"/>
                </a:lnTo>
                <a:lnTo>
                  <a:pt x="1146454" y="830999"/>
                </a:lnTo>
                <a:lnTo>
                  <a:pt x="1138516" y="830999"/>
                </a:lnTo>
                <a:lnTo>
                  <a:pt x="1130579" y="838936"/>
                </a:lnTo>
                <a:close/>
              </a:path>
              <a:path w="1146809" h="847089">
                <a:moveTo>
                  <a:pt x="1146454" y="15875"/>
                </a:moveTo>
                <a:lnTo>
                  <a:pt x="1138516" y="15875"/>
                </a:lnTo>
                <a:lnTo>
                  <a:pt x="1130579" y="7937"/>
                </a:lnTo>
                <a:lnTo>
                  <a:pt x="1146454" y="7937"/>
                </a:lnTo>
                <a:lnTo>
                  <a:pt x="1146454" y="15875"/>
                </a:lnTo>
                <a:close/>
              </a:path>
              <a:path w="1146809" h="847089">
                <a:moveTo>
                  <a:pt x="15875" y="838936"/>
                </a:moveTo>
                <a:lnTo>
                  <a:pt x="7937" y="830999"/>
                </a:lnTo>
                <a:lnTo>
                  <a:pt x="15875" y="830999"/>
                </a:lnTo>
                <a:lnTo>
                  <a:pt x="15875" y="838936"/>
                </a:lnTo>
                <a:close/>
              </a:path>
              <a:path w="1146809" h="847089">
                <a:moveTo>
                  <a:pt x="1130579" y="838936"/>
                </a:moveTo>
                <a:lnTo>
                  <a:pt x="15875" y="838936"/>
                </a:lnTo>
                <a:lnTo>
                  <a:pt x="15875" y="830999"/>
                </a:lnTo>
                <a:lnTo>
                  <a:pt x="1130579" y="830999"/>
                </a:lnTo>
                <a:lnTo>
                  <a:pt x="1130579" y="838936"/>
                </a:lnTo>
                <a:close/>
              </a:path>
              <a:path w="1146809" h="847089">
                <a:moveTo>
                  <a:pt x="1146454" y="838936"/>
                </a:moveTo>
                <a:lnTo>
                  <a:pt x="1130579" y="838936"/>
                </a:lnTo>
                <a:lnTo>
                  <a:pt x="1138516" y="830999"/>
                </a:lnTo>
                <a:lnTo>
                  <a:pt x="1146454" y="830999"/>
                </a:lnTo>
                <a:lnTo>
                  <a:pt x="1146454" y="838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58834" y="3235972"/>
            <a:ext cx="939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物体的 速度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5509" y="3630193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403531" y="51155"/>
                </a:moveTo>
                <a:lnTo>
                  <a:pt x="348526" y="51155"/>
                </a:lnTo>
                <a:lnTo>
                  <a:pt x="348818" y="25755"/>
                </a:lnTo>
                <a:lnTo>
                  <a:pt x="317072" y="25397"/>
                </a:lnTo>
                <a:lnTo>
                  <a:pt x="317360" y="0"/>
                </a:lnTo>
                <a:lnTo>
                  <a:pt x="443915" y="39535"/>
                </a:lnTo>
                <a:lnTo>
                  <a:pt x="403531" y="51155"/>
                </a:lnTo>
                <a:close/>
              </a:path>
              <a:path w="444500" h="76200">
                <a:moveTo>
                  <a:pt x="316784" y="50795"/>
                </a:moveTo>
                <a:lnTo>
                  <a:pt x="0" y="47205"/>
                </a:lnTo>
                <a:lnTo>
                  <a:pt x="279" y="21818"/>
                </a:lnTo>
                <a:lnTo>
                  <a:pt x="317072" y="25397"/>
                </a:lnTo>
                <a:lnTo>
                  <a:pt x="316784" y="50795"/>
                </a:lnTo>
                <a:close/>
              </a:path>
              <a:path w="444500" h="76200">
                <a:moveTo>
                  <a:pt x="348526" y="51155"/>
                </a:moveTo>
                <a:lnTo>
                  <a:pt x="316784" y="50795"/>
                </a:lnTo>
                <a:lnTo>
                  <a:pt x="317072" y="25397"/>
                </a:lnTo>
                <a:lnTo>
                  <a:pt x="348818" y="25755"/>
                </a:lnTo>
                <a:lnTo>
                  <a:pt x="348526" y="51155"/>
                </a:lnTo>
                <a:close/>
              </a:path>
              <a:path w="444500" h="76200">
                <a:moveTo>
                  <a:pt x="316496" y="76200"/>
                </a:moveTo>
                <a:lnTo>
                  <a:pt x="316784" y="50795"/>
                </a:lnTo>
                <a:lnTo>
                  <a:pt x="348526" y="51155"/>
                </a:lnTo>
                <a:lnTo>
                  <a:pt x="403531" y="51155"/>
                </a:lnTo>
                <a:lnTo>
                  <a:pt x="31649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44935" y="3625164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403531" y="51155"/>
                </a:moveTo>
                <a:lnTo>
                  <a:pt x="348526" y="51155"/>
                </a:lnTo>
                <a:lnTo>
                  <a:pt x="348818" y="25768"/>
                </a:lnTo>
                <a:lnTo>
                  <a:pt x="317072" y="25408"/>
                </a:lnTo>
                <a:lnTo>
                  <a:pt x="317360" y="0"/>
                </a:lnTo>
                <a:lnTo>
                  <a:pt x="443915" y="39535"/>
                </a:lnTo>
                <a:lnTo>
                  <a:pt x="403531" y="51155"/>
                </a:lnTo>
                <a:close/>
              </a:path>
              <a:path w="444500" h="76200">
                <a:moveTo>
                  <a:pt x="316784" y="50797"/>
                </a:moveTo>
                <a:lnTo>
                  <a:pt x="0" y="47218"/>
                </a:lnTo>
                <a:lnTo>
                  <a:pt x="279" y="21818"/>
                </a:lnTo>
                <a:lnTo>
                  <a:pt x="317072" y="25408"/>
                </a:lnTo>
                <a:lnTo>
                  <a:pt x="316784" y="50797"/>
                </a:lnTo>
                <a:close/>
              </a:path>
              <a:path w="444500" h="76200">
                <a:moveTo>
                  <a:pt x="348526" y="51155"/>
                </a:moveTo>
                <a:lnTo>
                  <a:pt x="316784" y="50797"/>
                </a:lnTo>
                <a:lnTo>
                  <a:pt x="317072" y="25408"/>
                </a:lnTo>
                <a:lnTo>
                  <a:pt x="348818" y="25768"/>
                </a:lnTo>
                <a:lnTo>
                  <a:pt x="348526" y="51155"/>
                </a:lnTo>
                <a:close/>
              </a:path>
              <a:path w="444500" h="76200">
                <a:moveTo>
                  <a:pt x="316496" y="76200"/>
                </a:moveTo>
                <a:lnTo>
                  <a:pt x="316784" y="50797"/>
                </a:lnTo>
                <a:lnTo>
                  <a:pt x="348526" y="51155"/>
                </a:lnTo>
                <a:lnTo>
                  <a:pt x="403531" y="51155"/>
                </a:lnTo>
                <a:lnTo>
                  <a:pt x="31649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46948" y="3620147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403526" y="51155"/>
                </a:moveTo>
                <a:lnTo>
                  <a:pt x="348538" y="51155"/>
                </a:lnTo>
                <a:lnTo>
                  <a:pt x="348818" y="25755"/>
                </a:lnTo>
                <a:lnTo>
                  <a:pt x="317072" y="25395"/>
                </a:lnTo>
                <a:lnTo>
                  <a:pt x="317360" y="0"/>
                </a:lnTo>
                <a:lnTo>
                  <a:pt x="443928" y="39535"/>
                </a:lnTo>
                <a:lnTo>
                  <a:pt x="403526" y="51155"/>
                </a:lnTo>
                <a:close/>
              </a:path>
              <a:path w="444500" h="76200">
                <a:moveTo>
                  <a:pt x="316784" y="50795"/>
                </a:moveTo>
                <a:lnTo>
                  <a:pt x="0" y="47205"/>
                </a:lnTo>
                <a:lnTo>
                  <a:pt x="292" y="21805"/>
                </a:lnTo>
                <a:lnTo>
                  <a:pt x="317072" y="25395"/>
                </a:lnTo>
                <a:lnTo>
                  <a:pt x="316784" y="50795"/>
                </a:lnTo>
                <a:close/>
              </a:path>
              <a:path w="444500" h="76200">
                <a:moveTo>
                  <a:pt x="348538" y="51155"/>
                </a:moveTo>
                <a:lnTo>
                  <a:pt x="316784" y="50795"/>
                </a:lnTo>
                <a:lnTo>
                  <a:pt x="317072" y="25395"/>
                </a:lnTo>
                <a:lnTo>
                  <a:pt x="348818" y="25755"/>
                </a:lnTo>
                <a:lnTo>
                  <a:pt x="348538" y="51155"/>
                </a:lnTo>
                <a:close/>
              </a:path>
              <a:path w="444500" h="76200">
                <a:moveTo>
                  <a:pt x="316496" y="76187"/>
                </a:moveTo>
                <a:lnTo>
                  <a:pt x="316784" y="50795"/>
                </a:lnTo>
                <a:lnTo>
                  <a:pt x="348538" y="51155"/>
                </a:lnTo>
                <a:lnTo>
                  <a:pt x="403526" y="51155"/>
                </a:lnTo>
                <a:lnTo>
                  <a:pt x="316496" y="76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8029" y="222153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5495" y="195072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5139" y="217474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1493" y="1577073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复习回顾</a:t>
            </a:r>
          </a:p>
        </p:txBody>
      </p:sp>
      <p:sp>
        <p:nvSpPr>
          <p:cNvPr id="6" name="object 6"/>
          <p:cNvSpPr/>
          <p:nvPr/>
        </p:nvSpPr>
        <p:spPr>
          <a:xfrm>
            <a:off x="6394703" y="2685288"/>
            <a:ext cx="2784348" cy="1274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94703" y="4306823"/>
            <a:ext cx="2784348" cy="1184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5495" y="2685288"/>
            <a:ext cx="2784348" cy="1274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25915" y="4306823"/>
            <a:ext cx="2784348" cy="1184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341" y="1637550"/>
            <a:ext cx="574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视频中物体的运动有什么共同点？</a:t>
            </a:r>
          </a:p>
        </p:txBody>
      </p:sp>
      <p:sp>
        <p:nvSpPr>
          <p:cNvPr id="3" name="object 3"/>
          <p:cNvSpPr/>
          <p:nvPr/>
        </p:nvSpPr>
        <p:spPr>
          <a:xfrm>
            <a:off x="2936748" y="2514600"/>
            <a:ext cx="6121908" cy="344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88029" y="222153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5495" y="195072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5139" y="217474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8059" y="1667040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速度变化量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6123" y="3057575"/>
            <a:ext cx="3683000" cy="1376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325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Book Antiqua"/>
                <a:cs typeface="Book Antiqua"/>
              </a:rPr>
              <a:t>∆</a:t>
            </a:r>
            <a:r>
              <a:rPr dirty="0" sz="3600" i="1">
                <a:latin typeface="Book Antiqua"/>
                <a:cs typeface="Book Antiqua"/>
              </a:rPr>
              <a:t>v</a:t>
            </a:r>
            <a:r>
              <a:rPr dirty="0" sz="3600" spc="-15" i="1">
                <a:latin typeface="Book Antiqua"/>
                <a:cs typeface="Book Antiqua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=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i="1">
                <a:latin typeface="Book Antiqua"/>
                <a:cs typeface="Book Antiqua"/>
              </a:rPr>
              <a:t>v</a:t>
            </a:r>
            <a:r>
              <a:rPr dirty="0" sz="1400">
                <a:latin typeface="华文楷体"/>
                <a:cs typeface="华文楷体"/>
              </a:rPr>
              <a:t>末</a:t>
            </a:r>
            <a:r>
              <a:rPr dirty="0" sz="3600">
                <a:latin typeface="Book Antiqua"/>
                <a:cs typeface="Book Antiqua"/>
              </a:rPr>
              <a:t>—</a:t>
            </a:r>
            <a:r>
              <a:rPr dirty="0" sz="3600" i="1">
                <a:latin typeface="Book Antiqua"/>
                <a:cs typeface="Book Antiqua"/>
              </a:rPr>
              <a:t>v</a:t>
            </a:r>
            <a:r>
              <a:rPr dirty="0" sz="1400" spc="5">
                <a:latin typeface="华文楷体"/>
                <a:cs typeface="华文楷体"/>
              </a:rPr>
              <a:t>初</a:t>
            </a:r>
            <a:endParaRPr sz="1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3435"/>
              </a:spcBef>
            </a:pPr>
            <a:r>
              <a:rPr dirty="0" sz="2400">
                <a:latin typeface="华文楷体"/>
                <a:cs typeface="华文楷体"/>
              </a:rPr>
              <a:t>矢量，要注意规定正方向。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8029" y="222153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5495" y="195072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5139" y="217474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8029" y="2203462"/>
            <a:ext cx="5556885" cy="36195"/>
          </a:xfrm>
          <a:custGeom>
            <a:avLst/>
            <a:gdLst/>
            <a:ahLst/>
            <a:cxnLst/>
            <a:rect l="l" t="t" r="r" b="b"/>
            <a:pathLst>
              <a:path w="5556884" h="36194">
                <a:moveTo>
                  <a:pt x="0" y="36144"/>
                </a:moveTo>
                <a:lnTo>
                  <a:pt x="5556796" y="36144"/>
                </a:lnTo>
                <a:lnTo>
                  <a:pt x="5556796" y="0"/>
                </a:lnTo>
                <a:lnTo>
                  <a:pt x="0" y="0"/>
                </a:lnTo>
                <a:lnTo>
                  <a:pt x="0" y="36144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8994" y="1590344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速度变化了吗？变化量是多少？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2084" y="3812984"/>
            <a:ext cx="2311400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4825" marR="5080" indent="-492125">
              <a:lnSpc>
                <a:spcPct val="1262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小球碰墙后反弹，速度 大小为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m/s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1132" y="3633215"/>
            <a:ext cx="1938527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4566" y="3627323"/>
            <a:ext cx="1951355" cy="50800"/>
          </a:xfrm>
          <a:custGeom>
            <a:avLst/>
            <a:gdLst/>
            <a:ahLst/>
            <a:cxnLst/>
            <a:rect l="l" t="t" r="r" b="b"/>
            <a:pathLst>
              <a:path w="1951354" h="50800">
                <a:moveTo>
                  <a:pt x="1951316" y="50355"/>
                </a:moveTo>
                <a:lnTo>
                  <a:pt x="0" y="50355"/>
                </a:lnTo>
                <a:lnTo>
                  <a:pt x="0" y="0"/>
                </a:lnTo>
                <a:lnTo>
                  <a:pt x="1951316" y="0"/>
                </a:lnTo>
                <a:lnTo>
                  <a:pt x="195131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7655"/>
                </a:lnTo>
                <a:lnTo>
                  <a:pt x="6350" y="37655"/>
                </a:lnTo>
                <a:lnTo>
                  <a:pt x="12700" y="44005"/>
                </a:lnTo>
                <a:lnTo>
                  <a:pt x="1951316" y="44005"/>
                </a:lnTo>
                <a:lnTo>
                  <a:pt x="1951316" y="50355"/>
                </a:lnTo>
                <a:close/>
              </a:path>
              <a:path w="1951354" h="508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951354" h="50800">
                <a:moveTo>
                  <a:pt x="193861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38616" y="6350"/>
                </a:lnTo>
                <a:lnTo>
                  <a:pt x="1938616" y="12700"/>
                </a:lnTo>
                <a:close/>
              </a:path>
              <a:path w="1951354" h="50800">
                <a:moveTo>
                  <a:pt x="1938616" y="44005"/>
                </a:moveTo>
                <a:lnTo>
                  <a:pt x="1938616" y="6350"/>
                </a:lnTo>
                <a:lnTo>
                  <a:pt x="1944966" y="12700"/>
                </a:lnTo>
                <a:lnTo>
                  <a:pt x="1951316" y="12700"/>
                </a:lnTo>
                <a:lnTo>
                  <a:pt x="1951316" y="37655"/>
                </a:lnTo>
                <a:lnTo>
                  <a:pt x="1944966" y="37655"/>
                </a:lnTo>
                <a:lnTo>
                  <a:pt x="1938616" y="44005"/>
                </a:lnTo>
                <a:close/>
              </a:path>
              <a:path w="1951354" h="50800">
                <a:moveTo>
                  <a:pt x="1951316" y="12700"/>
                </a:moveTo>
                <a:lnTo>
                  <a:pt x="1944966" y="12700"/>
                </a:lnTo>
                <a:lnTo>
                  <a:pt x="1938616" y="6350"/>
                </a:lnTo>
                <a:lnTo>
                  <a:pt x="1951316" y="6350"/>
                </a:lnTo>
                <a:lnTo>
                  <a:pt x="1951316" y="12700"/>
                </a:lnTo>
                <a:close/>
              </a:path>
              <a:path w="1951354" h="50800">
                <a:moveTo>
                  <a:pt x="12700" y="44005"/>
                </a:moveTo>
                <a:lnTo>
                  <a:pt x="6350" y="37655"/>
                </a:lnTo>
                <a:lnTo>
                  <a:pt x="12700" y="37655"/>
                </a:lnTo>
                <a:lnTo>
                  <a:pt x="12700" y="44005"/>
                </a:lnTo>
                <a:close/>
              </a:path>
              <a:path w="1951354" h="50800">
                <a:moveTo>
                  <a:pt x="1938616" y="44005"/>
                </a:moveTo>
                <a:lnTo>
                  <a:pt x="12700" y="44005"/>
                </a:lnTo>
                <a:lnTo>
                  <a:pt x="12700" y="37655"/>
                </a:lnTo>
                <a:lnTo>
                  <a:pt x="1938616" y="37655"/>
                </a:lnTo>
                <a:lnTo>
                  <a:pt x="1938616" y="44005"/>
                </a:lnTo>
                <a:close/>
              </a:path>
              <a:path w="1951354" h="50800">
                <a:moveTo>
                  <a:pt x="1951316" y="44005"/>
                </a:moveTo>
                <a:lnTo>
                  <a:pt x="1938616" y="44005"/>
                </a:lnTo>
                <a:lnTo>
                  <a:pt x="1944966" y="37655"/>
                </a:lnTo>
                <a:lnTo>
                  <a:pt x="1951316" y="37655"/>
                </a:lnTo>
                <a:lnTo>
                  <a:pt x="1951316" y="44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7057" y="3269195"/>
            <a:ext cx="380771" cy="379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88991" y="3095244"/>
            <a:ext cx="198120" cy="576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83213" y="3088805"/>
            <a:ext cx="211454" cy="589280"/>
          </a:xfrm>
          <a:custGeom>
            <a:avLst/>
            <a:gdLst/>
            <a:ahLst/>
            <a:cxnLst/>
            <a:rect l="l" t="t" r="r" b="b"/>
            <a:pathLst>
              <a:path w="211454" h="589279">
                <a:moveTo>
                  <a:pt x="210997" y="588873"/>
                </a:moveTo>
                <a:lnTo>
                  <a:pt x="0" y="588873"/>
                </a:lnTo>
                <a:lnTo>
                  <a:pt x="0" y="0"/>
                </a:lnTo>
                <a:lnTo>
                  <a:pt x="210997" y="0"/>
                </a:lnTo>
                <a:lnTo>
                  <a:pt x="21099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76173"/>
                </a:lnTo>
                <a:lnTo>
                  <a:pt x="6350" y="576173"/>
                </a:lnTo>
                <a:lnTo>
                  <a:pt x="12700" y="582523"/>
                </a:lnTo>
                <a:lnTo>
                  <a:pt x="210997" y="582523"/>
                </a:lnTo>
                <a:lnTo>
                  <a:pt x="210997" y="588873"/>
                </a:lnTo>
                <a:close/>
              </a:path>
              <a:path w="211454" h="5892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1454" h="589279">
                <a:moveTo>
                  <a:pt x="19829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8297" y="6350"/>
                </a:lnTo>
                <a:lnTo>
                  <a:pt x="198297" y="12700"/>
                </a:lnTo>
                <a:close/>
              </a:path>
              <a:path w="211454" h="589279">
                <a:moveTo>
                  <a:pt x="198297" y="582523"/>
                </a:moveTo>
                <a:lnTo>
                  <a:pt x="198297" y="6350"/>
                </a:lnTo>
                <a:lnTo>
                  <a:pt x="204647" y="12700"/>
                </a:lnTo>
                <a:lnTo>
                  <a:pt x="210997" y="12700"/>
                </a:lnTo>
                <a:lnTo>
                  <a:pt x="210997" y="576173"/>
                </a:lnTo>
                <a:lnTo>
                  <a:pt x="204647" y="576173"/>
                </a:lnTo>
                <a:lnTo>
                  <a:pt x="198297" y="582523"/>
                </a:lnTo>
                <a:close/>
              </a:path>
              <a:path w="211454" h="589279">
                <a:moveTo>
                  <a:pt x="210997" y="12700"/>
                </a:moveTo>
                <a:lnTo>
                  <a:pt x="204647" y="12700"/>
                </a:lnTo>
                <a:lnTo>
                  <a:pt x="198297" y="6350"/>
                </a:lnTo>
                <a:lnTo>
                  <a:pt x="210997" y="6350"/>
                </a:lnTo>
                <a:lnTo>
                  <a:pt x="210997" y="12700"/>
                </a:lnTo>
                <a:close/>
              </a:path>
              <a:path w="211454" h="589279">
                <a:moveTo>
                  <a:pt x="12700" y="582523"/>
                </a:moveTo>
                <a:lnTo>
                  <a:pt x="6350" y="576173"/>
                </a:lnTo>
                <a:lnTo>
                  <a:pt x="12700" y="576173"/>
                </a:lnTo>
                <a:lnTo>
                  <a:pt x="12700" y="582523"/>
                </a:lnTo>
                <a:close/>
              </a:path>
              <a:path w="211454" h="589279">
                <a:moveTo>
                  <a:pt x="198297" y="582523"/>
                </a:moveTo>
                <a:lnTo>
                  <a:pt x="12700" y="582523"/>
                </a:lnTo>
                <a:lnTo>
                  <a:pt x="12700" y="576173"/>
                </a:lnTo>
                <a:lnTo>
                  <a:pt x="198297" y="576173"/>
                </a:lnTo>
                <a:lnTo>
                  <a:pt x="198297" y="582523"/>
                </a:lnTo>
                <a:close/>
              </a:path>
              <a:path w="211454" h="589279">
                <a:moveTo>
                  <a:pt x="210997" y="582523"/>
                </a:moveTo>
                <a:lnTo>
                  <a:pt x="198297" y="582523"/>
                </a:lnTo>
                <a:lnTo>
                  <a:pt x="204647" y="576173"/>
                </a:lnTo>
                <a:lnTo>
                  <a:pt x="210997" y="576173"/>
                </a:lnTo>
                <a:lnTo>
                  <a:pt x="210997" y="582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35145" y="3129191"/>
            <a:ext cx="580491" cy="517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4987" y="3129191"/>
            <a:ext cx="593725" cy="76200"/>
          </a:xfrm>
          <a:custGeom>
            <a:avLst/>
            <a:gdLst/>
            <a:ahLst/>
            <a:cxnLst/>
            <a:rect l="l" t="t" r="r" b="b"/>
            <a:pathLst>
              <a:path w="593725" h="76200">
                <a:moveTo>
                  <a:pt x="466458" y="76199"/>
                </a:moveTo>
                <a:lnTo>
                  <a:pt x="466458" y="0"/>
                </a:lnTo>
                <a:lnTo>
                  <a:pt x="556416" y="26987"/>
                </a:lnTo>
                <a:lnTo>
                  <a:pt x="498208" y="26987"/>
                </a:lnTo>
                <a:lnTo>
                  <a:pt x="498208" y="49212"/>
                </a:lnTo>
                <a:lnTo>
                  <a:pt x="556416" y="49212"/>
                </a:lnTo>
                <a:lnTo>
                  <a:pt x="466458" y="76199"/>
                </a:lnTo>
                <a:close/>
              </a:path>
              <a:path w="593725" h="76200">
                <a:moveTo>
                  <a:pt x="466458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466458" y="26987"/>
                </a:lnTo>
                <a:lnTo>
                  <a:pt x="466458" y="49212"/>
                </a:lnTo>
                <a:close/>
              </a:path>
              <a:path w="593725" h="76200">
                <a:moveTo>
                  <a:pt x="556416" y="49212"/>
                </a:moveTo>
                <a:lnTo>
                  <a:pt x="498208" y="49212"/>
                </a:lnTo>
                <a:lnTo>
                  <a:pt x="498208" y="26987"/>
                </a:lnTo>
                <a:lnTo>
                  <a:pt x="556416" y="26987"/>
                </a:lnTo>
                <a:lnTo>
                  <a:pt x="593458" y="38099"/>
                </a:lnTo>
                <a:lnTo>
                  <a:pt x="556416" y="492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22188" y="4627651"/>
            <a:ext cx="38989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D0203"/>
                </a:solidFill>
                <a:latin typeface="Book Antiqua"/>
                <a:cs typeface="Book Antiqua"/>
              </a:rPr>
              <a:t>∆</a:t>
            </a:r>
            <a:r>
              <a:rPr dirty="0" sz="2000" b="1" i="1">
                <a:solidFill>
                  <a:srgbClr val="AD0203"/>
                </a:solidFill>
                <a:latin typeface="Book Antiqua"/>
                <a:cs typeface="Book Antiqua"/>
              </a:rPr>
              <a:t>v 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=(</a:t>
            </a:r>
            <a:r>
              <a:rPr dirty="0" sz="2000" spc="-5" b="1">
                <a:solidFill>
                  <a:srgbClr val="AD0203"/>
                </a:solidFill>
                <a:latin typeface="等线"/>
                <a:cs typeface="等线"/>
              </a:rPr>
              <a:t>－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10 m/s) </a:t>
            </a:r>
            <a:r>
              <a:rPr dirty="0" sz="2000" b="1">
                <a:solidFill>
                  <a:srgbClr val="AD0203"/>
                </a:solidFill>
                <a:latin typeface="等线"/>
                <a:cs typeface="等线"/>
              </a:rPr>
              <a:t>－</a:t>
            </a:r>
            <a:r>
              <a:rPr dirty="0" sz="2000" b="1">
                <a:solidFill>
                  <a:srgbClr val="AD0203"/>
                </a:solidFill>
                <a:latin typeface="Times New Roman"/>
                <a:cs typeface="Times New Roman"/>
              </a:rPr>
              <a:t>10 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m/s </a:t>
            </a:r>
            <a:r>
              <a:rPr dirty="0" sz="2000" b="1">
                <a:solidFill>
                  <a:srgbClr val="AD0203"/>
                </a:solidFill>
                <a:latin typeface="Times New Roman"/>
                <a:cs typeface="Times New Roman"/>
              </a:rPr>
              <a:t>= </a:t>
            </a:r>
            <a:r>
              <a:rPr dirty="0" sz="2000" b="1">
                <a:solidFill>
                  <a:srgbClr val="AD0203"/>
                </a:solidFill>
                <a:latin typeface="等线"/>
                <a:cs typeface="等线"/>
              </a:rPr>
              <a:t>－</a:t>
            </a:r>
            <a:r>
              <a:rPr dirty="0" sz="2000" b="1">
                <a:solidFill>
                  <a:srgbClr val="AD0203"/>
                </a:solidFill>
                <a:latin typeface="Times New Roman"/>
                <a:cs typeface="Times New Roman"/>
              </a:rPr>
              <a:t>20</a:t>
            </a:r>
            <a:r>
              <a:rPr dirty="0" sz="2000" spc="-30" b="1">
                <a:solidFill>
                  <a:srgbClr val="AD020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0333" y="2822562"/>
            <a:ext cx="333565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AD0203"/>
                </a:solidFill>
                <a:latin typeface="华文楷体"/>
                <a:cs typeface="华文楷体"/>
              </a:rPr>
              <a:t>以水平向右为正方向，末速度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0333" y="3432162"/>
            <a:ext cx="3196590" cy="933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 i="1">
                <a:solidFill>
                  <a:srgbClr val="AD0203"/>
                </a:solidFill>
                <a:latin typeface="Book Antiqua"/>
                <a:cs typeface="Book Antiqua"/>
              </a:rPr>
              <a:t>v</a:t>
            </a:r>
            <a:r>
              <a:rPr dirty="0" sz="1200" b="1">
                <a:solidFill>
                  <a:srgbClr val="AD0203"/>
                </a:solidFill>
                <a:latin typeface="华文楷体"/>
                <a:cs typeface="华文楷体"/>
              </a:rPr>
              <a:t>末</a:t>
            </a:r>
            <a:r>
              <a:rPr dirty="0" sz="2000" b="1">
                <a:solidFill>
                  <a:srgbClr val="AD0203"/>
                </a:solidFill>
                <a:latin typeface="Times New Roman"/>
                <a:cs typeface="Times New Roman"/>
              </a:rPr>
              <a:t>=</a:t>
            </a:r>
            <a:r>
              <a:rPr dirty="0" sz="2000" spc="30" b="1">
                <a:solidFill>
                  <a:srgbClr val="AD0203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AD0203"/>
                </a:solidFill>
                <a:latin typeface="等线"/>
                <a:cs typeface="等线"/>
              </a:rPr>
              <a:t>－</a:t>
            </a:r>
            <a:r>
              <a:rPr dirty="0" sz="2000" b="1">
                <a:solidFill>
                  <a:srgbClr val="AD0203"/>
                </a:solidFill>
                <a:latin typeface="Times New Roman"/>
                <a:cs typeface="Times New Roman"/>
              </a:rPr>
              <a:t>10</a:t>
            </a:r>
            <a:r>
              <a:rPr dirty="0" sz="2000" spc="-20" b="1">
                <a:solidFill>
                  <a:srgbClr val="AD020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m/s</a:t>
            </a:r>
            <a:r>
              <a:rPr dirty="0" sz="2000" spc="-5" b="1">
                <a:solidFill>
                  <a:srgbClr val="AD0203"/>
                </a:solidFill>
                <a:latin typeface="华文楷体"/>
                <a:cs typeface="华文楷体"/>
              </a:rPr>
              <a:t>，</a:t>
            </a:r>
            <a:r>
              <a:rPr dirty="0" sz="2000" spc="-15" b="1">
                <a:solidFill>
                  <a:srgbClr val="AD0203"/>
                </a:solidFill>
                <a:latin typeface="华文楷体"/>
                <a:cs typeface="华文楷体"/>
              </a:rPr>
              <a:t> </a:t>
            </a:r>
            <a:r>
              <a:rPr dirty="0" sz="2000" spc="-10" b="1" i="1">
                <a:solidFill>
                  <a:srgbClr val="AD0203"/>
                </a:solidFill>
                <a:latin typeface="Book Antiqua"/>
                <a:cs typeface="Book Antiqua"/>
              </a:rPr>
              <a:t>v</a:t>
            </a:r>
            <a:r>
              <a:rPr dirty="0" sz="1200" b="1">
                <a:solidFill>
                  <a:srgbClr val="AD0203"/>
                </a:solidFill>
                <a:latin typeface="华文楷体"/>
                <a:cs typeface="华文楷体"/>
              </a:rPr>
              <a:t>初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=10</a:t>
            </a:r>
            <a:r>
              <a:rPr dirty="0" sz="2000" spc="-20" b="1">
                <a:solidFill>
                  <a:srgbClr val="AD0203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AD0203"/>
                </a:solidFill>
                <a:latin typeface="Times New Roman"/>
                <a:cs typeface="Times New Roman"/>
              </a:rPr>
              <a:t>m/s</a:t>
            </a:r>
            <a:r>
              <a:rPr dirty="0" sz="2000" b="1">
                <a:solidFill>
                  <a:srgbClr val="AD0203"/>
                </a:solidFill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AD0203"/>
                </a:solidFill>
                <a:latin typeface="华文楷体"/>
                <a:cs typeface="华文楷体"/>
              </a:rPr>
              <a:t>则：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8029" y="2203462"/>
            <a:ext cx="5556885" cy="36195"/>
          </a:xfrm>
          <a:custGeom>
            <a:avLst/>
            <a:gdLst/>
            <a:ahLst/>
            <a:cxnLst/>
            <a:rect l="l" t="t" r="r" b="b"/>
            <a:pathLst>
              <a:path w="5556884" h="36194">
                <a:moveTo>
                  <a:pt x="0" y="36144"/>
                </a:moveTo>
                <a:lnTo>
                  <a:pt x="5556796" y="36144"/>
                </a:lnTo>
                <a:lnTo>
                  <a:pt x="5556796" y="0"/>
                </a:lnTo>
                <a:lnTo>
                  <a:pt x="0" y="0"/>
                </a:lnTo>
                <a:lnTo>
                  <a:pt x="0" y="36144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25495" y="195072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25139" y="217474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4290" y="22097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1592" y="194005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1235" y="216255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3741" y="1565275"/>
            <a:ext cx="459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下面两个运动，有何异同？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01454" y="2951924"/>
            <a:ext cx="273748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289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楷体"/>
                <a:cs typeface="楷体"/>
              </a:rPr>
              <a:t>一辆小汽车在</a:t>
            </a:r>
            <a:r>
              <a:rPr dirty="0" sz="2000">
                <a:latin typeface="Times New Roman"/>
                <a:cs typeface="Times New Roman"/>
              </a:rPr>
              <a:t>10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楷体"/>
                <a:cs typeface="楷体"/>
              </a:rPr>
              <a:t>内</a:t>
            </a:r>
            <a:r>
              <a:rPr dirty="0" sz="2000" spc="5">
                <a:latin typeface="楷体"/>
                <a:cs typeface="楷体"/>
              </a:rPr>
              <a:t>，  </a:t>
            </a:r>
            <a:r>
              <a:rPr dirty="0" sz="2000">
                <a:latin typeface="楷体"/>
                <a:cs typeface="楷体"/>
              </a:rPr>
              <a:t>速度从</a:t>
            </a:r>
            <a:r>
              <a:rPr dirty="0" sz="2000" spc="-5">
                <a:latin typeface="Times New Roman"/>
                <a:cs typeface="Times New Roman"/>
              </a:rPr>
              <a:t>0</a:t>
            </a:r>
            <a:r>
              <a:rPr dirty="0" sz="2000">
                <a:latin typeface="楷体"/>
                <a:cs typeface="楷体"/>
              </a:rPr>
              <a:t>达到</a:t>
            </a:r>
            <a:r>
              <a:rPr dirty="0" sz="2000" spc="-5">
                <a:latin typeface="Times New Roman"/>
                <a:cs typeface="Times New Roman"/>
              </a:rPr>
              <a:t>100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km/h</a:t>
            </a:r>
            <a:r>
              <a:rPr dirty="0" sz="2000" spc="-5">
                <a:latin typeface="楷体"/>
                <a:cs typeface="楷体"/>
              </a:rPr>
              <a:t>，  </a:t>
            </a:r>
            <a:r>
              <a:rPr dirty="0" sz="2000">
                <a:latin typeface="楷体"/>
                <a:cs typeface="楷体"/>
              </a:rPr>
              <a:t>一列火车在</a:t>
            </a:r>
            <a:r>
              <a:rPr dirty="0" sz="2000" spc="-5">
                <a:latin typeface="Times New Roman"/>
                <a:cs typeface="Times New Roman"/>
              </a:rPr>
              <a:t>300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楷体"/>
                <a:cs typeface="楷体"/>
              </a:rPr>
              <a:t>内速</a:t>
            </a:r>
            <a:r>
              <a:rPr dirty="0" sz="2000" spc="5">
                <a:latin typeface="楷体"/>
                <a:cs typeface="楷体"/>
              </a:rPr>
              <a:t>度 </a:t>
            </a:r>
            <a:r>
              <a:rPr dirty="0" sz="2000">
                <a:latin typeface="楷体"/>
                <a:cs typeface="楷体"/>
              </a:rPr>
              <a:t>也从</a:t>
            </a:r>
            <a:r>
              <a:rPr dirty="0" sz="2000" spc="-5">
                <a:latin typeface="Times New Roman"/>
                <a:cs typeface="Times New Roman"/>
              </a:rPr>
              <a:t>0</a:t>
            </a:r>
            <a:r>
              <a:rPr dirty="0" sz="2000">
                <a:latin typeface="楷体"/>
                <a:cs typeface="楷体"/>
              </a:rPr>
              <a:t>达到</a:t>
            </a:r>
            <a:r>
              <a:rPr dirty="0" sz="2000" spc="-5">
                <a:latin typeface="Times New Roman"/>
                <a:cs typeface="Times New Roman"/>
              </a:rPr>
              <a:t>100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km/h</a:t>
            </a:r>
            <a:r>
              <a:rPr dirty="0" sz="2000" spc="5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7544" y="3012948"/>
            <a:ext cx="3046476" cy="1719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2715" y="1880616"/>
            <a:ext cx="4954524" cy="3096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31095" y="5320665"/>
            <a:ext cx="520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从运动学看，爆发力好是什么意思呢？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2025-04-16T13:46:01Z</dcterms:created>
  <dcterms:modified xsi:type="dcterms:W3CDTF">2025-04-16T13:46:01Z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2025-04-16T00:00:00Z</vt:filetime>
  </property>
</Properties>
</file>