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527399" y="1870608"/>
            <a:ext cx="5628640" cy="0"/>
          </a:xfrm>
          <a:custGeom>
            <a:avLst/>
            <a:gdLst/>
            <a:ahLst/>
            <a:cxnLst/>
            <a:rect l="l" t="t" r="r" b="b"/>
            <a:pathLst>
              <a:path w="5628640" h="0">
                <a:moveTo>
                  <a:pt x="0" y="0"/>
                </a:moveTo>
                <a:lnTo>
                  <a:pt x="5628347" y="0"/>
                </a:lnTo>
              </a:path>
            </a:pathLst>
          </a:custGeom>
          <a:ln w="39903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035807" y="1601724"/>
            <a:ext cx="317500" cy="364490"/>
          </a:xfrm>
          <a:custGeom>
            <a:avLst/>
            <a:gdLst/>
            <a:ahLst/>
            <a:cxnLst/>
            <a:rect l="l" t="t" r="r" b="b"/>
            <a:pathLst>
              <a:path w="317500" h="364489">
                <a:moveTo>
                  <a:pt x="0" y="0"/>
                </a:moveTo>
                <a:lnTo>
                  <a:pt x="316992" y="0"/>
                </a:lnTo>
                <a:lnTo>
                  <a:pt x="31699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209544" y="1825751"/>
            <a:ext cx="215265" cy="245745"/>
          </a:xfrm>
          <a:custGeom>
            <a:avLst/>
            <a:gdLst/>
            <a:ahLst/>
            <a:cxnLst/>
            <a:rect l="l" t="t" r="r" b="b"/>
            <a:pathLst>
              <a:path w="215264" h="245744">
                <a:moveTo>
                  <a:pt x="0" y="0"/>
                </a:moveTo>
                <a:lnTo>
                  <a:pt x="214883" y="0"/>
                </a:lnTo>
                <a:lnTo>
                  <a:pt x="21488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2941" y="1226121"/>
            <a:ext cx="1906117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91950" y="1219682"/>
            <a:ext cx="180809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28557" y="2171930"/>
            <a:ext cx="7134885" cy="3118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1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17.png"/><Relationship Id="rId4" Type="http://schemas.openxmlformats.org/officeDocument/2006/relationships/image" Target="../media/image18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27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28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29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32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33.png"/><Relationship Id="rId4" Type="http://schemas.openxmlformats.org/officeDocument/2006/relationships/image" Target="../media/image34.jp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1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34982" y="2073452"/>
            <a:ext cx="61220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共点力的平衡</a:t>
            </a:r>
            <a:r>
              <a:rPr dirty="0" sz="3200" b="1">
                <a:solidFill>
                  <a:srgbClr val="FFFFFF"/>
                </a:solidFill>
                <a:latin typeface="微软雅黑"/>
                <a:cs typeface="微软雅黑"/>
              </a:rPr>
              <a:t>（第二课时</a:t>
            </a:r>
            <a:r>
              <a:rPr dirty="0" sz="3200" spc="5" b="1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34705" y="3569668"/>
          <a:ext cx="8800465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0575"/>
                <a:gridCol w="1343025"/>
                <a:gridCol w="4126865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一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主讲人：冯馨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雯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校：北京市第一六一中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8951" y="186875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35807" y="1598675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5451" y="1821179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75310">
              <a:lnSpc>
                <a:spcPct val="100000"/>
              </a:lnSpc>
              <a:spcBef>
                <a:spcPts val="105"/>
              </a:spcBef>
            </a:pPr>
            <a:r>
              <a:rPr dirty="0"/>
              <a:t>例</a:t>
            </a:r>
            <a:r>
              <a:rPr dirty="0" spc="5"/>
              <a:t>题</a:t>
            </a:r>
            <a:r>
              <a:rPr dirty="0" spc="-100"/>
              <a:t> </a:t>
            </a:r>
            <a:r>
              <a:rPr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" name="object 6"/>
          <p:cNvSpPr/>
          <p:nvPr/>
        </p:nvSpPr>
        <p:spPr>
          <a:xfrm>
            <a:off x="7065264" y="2446020"/>
            <a:ext cx="2727960" cy="2365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40980" y="2915386"/>
            <a:ext cx="1414741" cy="1500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663457" y="4120083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5B9BD4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5B9BD4"/>
                </a:solidFill>
                <a:latin typeface="Times New Roman"/>
                <a:cs typeface="Times New Roman"/>
              </a:rPr>
              <a:t>3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4610" y="2866186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54947" y="3732326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3971" y="4213821"/>
            <a:ext cx="3707765" cy="112268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 indent="629285">
              <a:lnSpc>
                <a:spcPts val="2840"/>
              </a:lnSpc>
              <a:spcBef>
                <a:spcPts val="225"/>
              </a:spcBef>
            </a:pPr>
            <a:r>
              <a:rPr dirty="0" sz="2400" b="1">
                <a:latin typeface="华文楷体"/>
                <a:cs typeface="华文楷体"/>
              </a:rPr>
              <a:t>请阅读必修一第</a:t>
            </a:r>
            <a:r>
              <a:rPr dirty="0" sz="2400" b="1">
                <a:latin typeface="Times New Roman"/>
                <a:cs typeface="Times New Roman"/>
              </a:rPr>
              <a:t>74</a:t>
            </a:r>
            <a:r>
              <a:rPr dirty="0" sz="2400" b="1">
                <a:latin typeface="华文楷体"/>
                <a:cs typeface="华文楷体"/>
              </a:rPr>
              <a:t>页</a:t>
            </a:r>
            <a:r>
              <a:rPr dirty="0" sz="2400" spc="-5" b="1">
                <a:latin typeface="华文楷体"/>
                <a:cs typeface="华文楷体"/>
              </a:rPr>
              <a:t>， </a:t>
            </a:r>
            <a:r>
              <a:rPr dirty="0" sz="2400" b="1">
                <a:latin typeface="华文楷体"/>
                <a:cs typeface="华文楷体"/>
              </a:rPr>
              <a:t>了解第二种方法</a:t>
            </a:r>
            <a:r>
              <a:rPr dirty="0" sz="2400" spc="-5" b="1"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  <a:p>
            <a:pPr marL="622300">
              <a:lnSpc>
                <a:spcPts val="2830"/>
              </a:lnSpc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正交分解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法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18816" y="3625596"/>
            <a:ext cx="1219200" cy="1453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12875" y="2288870"/>
            <a:ext cx="3937325" cy="15263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741318" y="2456091"/>
            <a:ext cx="21666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楷体"/>
                <a:cs typeface="楷体"/>
              </a:rPr>
              <a:t>是否可以从其</a:t>
            </a:r>
            <a:r>
              <a:rPr dirty="0" sz="2400" spc="-10" b="1">
                <a:solidFill>
                  <a:srgbClr val="FFFF00"/>
                </a:solidFill>
                <a:latin typeface="楷体"/>
                <a:cs typeface="楷体"/>
              </a:rPr>
              <a:t>他 </a:t>
            </a:r>
            <a:r>
              <a:rPr dirty="0" sz="2400" b="1">
                <a:solidFill>
                  <a:srgbClr val="FFFF00"/>
                </a:solidFill>
                <a:latin typeface="楷体"/>
                <a:cs typeface="楷体"/>
              </a:rPr>
              <a:t>角度求解问题</a:t>
            </a:r>
            <a:r>
              <a:rPr dirty="0" sz="2400" spc="-10" b="1">
                <a:solidFill>
                  <a:srgbClr val="FFFF00"/>
                </a:solidFill>
                <a:latin typeface="楷体"/>
                <a:cs typeface="楷体"/>
              </a:rPr>
              <a:t>？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8951" y="186795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35807" y="1597152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5" y="0"/>
                </a:lnTo>
                <a:lnTo>
                  <a:pt x="364235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5451" y="1821179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4"/>
                </a:lnTo>
                <a:lnTo>
                  <a:pt x="0" y="245364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75310">
              <a:lnSpc>
                <a:spcPct val="100000"/>
              </a:lnSpc>
              <a:spcBef>
                <a:spcPts val="105"/>
              </a:spcBef>
            </a:pPr>
            <a:r>
              <a:rPr dirty="0"/>
              <a:t>例</a:t>
            </a:r>
            <a:r>
              <a:rPr dirty="0" spc="5"/>
              <a:t>题</a:t>
            </a:r>
            <a:r>
              <a:rPr dirty="0" spc="-100"/>
              <a:t> </a:t>
            </a:r>
            <a:r>
              <a:rPr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" name="object 6"/>
          <p:cNvSpPr/>
          <p:nvPr/>
        </p:nvSpPr>
        <p:spPr>
          <a:xfrm>
            <a:off x="7065264" y="2446020"/>
            <a:ext cx="2727960" cy="2365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40980" y="2914586"/>
            <a:ext cx="1414741" cy="1500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663457" y="4119295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5B9BD4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5B9BD4"/>
                </a:solidFill>
                <a:latin typeface="Times New Roman"/>
                <a:cs typeface="Times New Roman"/>
              </a:rPr>
              <a:t>3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4610" y="2865399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54947" y="3731526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58147" y="3898531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42474" y="2309101"/>
            <a:ext cx="2773045" cy="561340"/>
          </a:xfrm>
          <a:custGeom>
            <a:avLst/>
            <a:gdLst/>
            <a:ahLst/>
            <a:cxnLst/>
            <a:rect l="l" t="t" r="r" b="b"/>
            <a:pathLst>
              <a:path w="2773045" h="561339">
                <a:moveTo>
                  <a:pt x="2753487" y="561314"/>
                </a:moveTo>
                <a:lnTo>
                  <a:pt x="19050" y="561314"/>
                </a:lnTo>
                <a:lnTo>
                  <a:pt x="15735" y="561022"/>
                </a:lnTo>
                <a:lnTo>
                  <a:pt x="0" y="542264"/>
                </a:lnTo>
                <a:lnTo>
                  <a:pt x="0" y="19050"/>
                </a:lnTo>
                <a:lnTo>
                  <a:pt x="19050" y="0"/>
                </a:lnTo>
                <a:lnTo>
                  <a:pt x="2753487" y="0"/>
                </a:lnTo>
                <a:lnTo>
                  <a:pt x="2772537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523214"/>
                </a:lnTo>
                <a:lnTo>
                  <a:pt x="19050" y="523214"/>
                </a:lnTo>
                <a:lnTo>
                  <a:pt x="38100" y="542264"/>
                </a:lnTo>
                <a:lnTo>
                  <a:pt x="2772537" y="542264"/>
                </a:lnTo>
                <a:lnTo>
                  <a:pt x="2772257" y="545579"/>
                </a:lnTo>
                <a:lnTo>
                  <a:pt x="2756801" y="561022"/>
                </a:lnTo>
                <a:lnTo>
                  <a:pt x="2753487" y="561314"/>
                </a:lnTo>
                <a:close/>
              </a:path>
              <a:path w="2773045" h="561339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2773045" h="561339">
                <a:moveTo>
                  <a:pt x="2734437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2734437" y="19050"/>
                </a:lnTo>
                <a:lnTo>
                  <a:pt x="2734437" y="38100"/>
                </a:lnTo>
                <a:close/>
              </a:path>
              <a:path w="2773045" h="561339">
                <a:moveTo>
                  <a:pt x="2734437" y="542264"/>
                </a:moveTo>
                <a:lnTo>
                  <a:pt x="2734437" y="19050"/>
                </a:lnTo>
                <a:lnTo>
                  <a:pt x="2753487" y="38100"/>
                </a:lnTo>
                <a:lnTo>
                  <a:pt x="2772537" y="38100"/>
                </a:lnTo>
                <a:lnTo>
                  <a:pt x="2772537" y="523214"/>
                </a:lnTo>
                <a:lnTo>
                  <a:pt x="2753487" y="523214"/>
                </a:lnTo>
                <a:lnTo>
                  <a:pt x="2734437" y="542264"/>
                </a:lnTo>
                <a:close/>
              </a:path>
              <a:path w="2773045" h="561339">
                <a:moveTo>
                  <a:pt x="2772537" y="38100"/>
                </a:moveTo>
                <a:lnTo>
                  <a:pt x="2753487" y="38100"/>
                </a:lnTo>
                <a:lnTo>
                  <a:pt x="2734437" y="19050"/>
                </a:lnTo>
                <a:lnTo>
                  <a:pt x="2772537" y="19050"/>
                </a:lnTo>
                <a:lnTo>
                  <a:pt x="2772537" y="38100"/>
                </a:lnTo>
                <a:close/>
              </a:path>
              <a:path w="2773045" h="561339">
                <a:moveTo>
                  <a:pt x="38100" y="542264"/>
                </a:moveTo>
                <a:lnTo>
                  <a:pt x="19050" y="523214"/>
                </a:lnTo>
                <a:lnTo>
                  <a:pt x="38100" y="523214"/>
                </a:lnTo>
                <a:lnTo>
                  <a:pt x="38100" y="542264"/>
                </a:lnTo>
                <a:close/>
              </a:path>
              <a:path w="2773045" h="561339">
                <a:moveTo>
                  <a:pt x="2734437" y="542264"/>
                </a:moveTo>
                <a:lnTo>
                  <a:pt x="38100" y="542264"/>
                </a:lnTo>
                <a:lnTo>
                  <a:pt x="38100" y="523214"/>
                </a:lnTo>
                <a:lnTo>
                  <a:pt x="2734437" y="523214"/>
                </a:lnTo>
                <a:lnTo>
                  <a:pt x="2734437" y="542264"/>
                </a:lnTo>
                <a:close/>
              </a:path>
              <a:path w="2773045" h="561339">
                <a:moveTo>
                  <a:pt x="2772537" y="542264"/>
                </a:moveTo>
                <a:lnTo>
                  <a:pt x="2734437" y="542264"/>
                </a:lnTo>
                <a:lnTo>
                  <a:pt x="2753487" y="523214"/>
                </a:lnTo>
                <a:lnTo>
                  <a:pt x="2772537" y="523214"/>
                </a:lnTo>
                <a:lnTo>
                  <a:pt x="2772537" y="542264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671457" y="2319896"/>
            <a:ext cx="4368800" cy="267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6619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正交分解</a:t>
            </a:r>
            <a:r>
              <a:rPr dirty="0" sz="2800" spc="-10" b="1">
                <a:latin typeface="华文楷体"/>
                <a:cs typeface="华文楷体"/>
              </a:rPr>
              <a:t>法</a:t>
            </a:r>
            <a:endParaRPr sz="2800">
              <a:latin typeface="华文楷体"/>
              <a:cs typeface="华文楷体"/>
            </a:endParaRPr>
          </a:p>
          <a:p>
            <a:pPr algn="just" marL="12700" marR="5080" indent="609600">
              <a:lnSpc>
                <a:spcPct val="100000"/>
              </a:lnSpc>
              <a:spcBef>
                <a:spcPts val="3080"/>
              </a:spcBef>
            </a:pPr>
            <a:r>
              <a:rPr dirty="0" sz="2400" spc="45" b="1">
                <a:latin typeface="华文楷体"/>
                <a:cs typeface="华文楷体"/>
              </a:rPr>
              <a:t>共</a:t>
            </a:r>
            <a:r>
              <a:rPr dirty="0" sz="2400" spc="50" b="1">
                <a:latin typeface="华文楷体"/>
                <a:cs typeface="华文楷体"/>
              </a:rPr>
              <a:t>点力平衡的物体所受合</a:t>
            </a:r>
            <a:r>
              <a:rPr dirty="0" sz="2400" spc="-5" b="1">
                <a:latin typeface="华文楷体"/>
                <a:cs typeface="华文楷体"/>
              </a:rPr>
              <a:t>力 </a:t>
            </a:r>
            <a:r>
              <a:rPr dirty="0" sz="2400" b="1">
                <a:latin typeface="华文楷体"/>
                <a:cs typeface="华文楷体"/>
              </a:rPr>
              <a:t>为</a:t>
            </a:r>
            <a:r>
              <a:rPr dirty="0" sz="2400" spc="-5" b="1">
                <a:latin typeface="Times New Roman"/>
                <a:cs typeface="Times New Roman"/>
              </a:rPr>
              <a:t>0</a:t>
            </a:r>
            <a:r>
              <a:rPr dirty="0" sz="2400" spc="-5" b="1">
                <a:latin typeface="华文楷体"/>
                <a:cs typeface="华文楷体"/>
              </a:rPr>
              <a:t>，</a:t>
            </a:r>
            <a:endParaRPr sz="2400">
              <a:latin typeface="华文楷体"/>
              <a:cs typeface="华文楷体"/>
            </a:endParaRPr>
          </a:p>
          <a:p>
            <a:pPr algn="just" marL="12700" marR="5080" indent="609600">
              <a:lnSpc>
                <a:spcPct val="100000"/>
              </a:lnSpc>
            </a:pPr>
            <a:r>
              <a:rPr dirty="0" sz="2400" spc="45" b="1">
                <a:latin typeface="华文楷体"/>
                <a:cs typeface="华文楷体"/>
              </a:rPr>
              <a:t>因</a:t>
            </a:r>
            <a:r>
              <a:rPr dirty="0" sz="2400" spc="50" b="1">
                <a:latin typeface="华文楷体"/>
                <a:cs typeface="华文楷体"/>
              </a:rPr>
              <a:t>此把物体所受的力在两</a:t>
            </a:r>
            <a:r>
              <a:rPr dirty="0" sz="2400" spc="-5" b="1">
                <a:latin typeface="华文楷体"/>
                <a:cs typeface="华文楷体"/>
              </a:rPr>
              <a:t>个 </a:t>
            </a:r>
            <a:r>
              <a:rPr dirty="0" sz="2400" spc="40" b="1">
                <a:latin typeface="华文楷体"/>
                <a:cs typeface="华文楷体"/>
              </a:rPr>
              <a:t>互相垂直的方向上分解</a:t>
            </a:r>
            <a:r>
              <a:rPr dirty="0" sz="2400" spc="45" b="1">
                <a:latin typeface="华文楷体"/>
                <a:cs typeface="华文楷体"/>
              </a:rPr>
              <a:t>，每个</a:t>
            </a:r>
            <a:r>
              <a:rPr dirty="0" sz="2400" spc="-5" b="1">
                <a:latin typeface="华文楷体"/>
                <a:cs typeface="华文楷体"/>
              </a:rPr>
              <a:t>方 </a:t>
            </a:r>
            <a:r>
              <a:rPr dirty="0" sz="2400" b="1">
                <a:latin typeface="华文楷体"/>
                <a:cs typeface="华文楷体"/>
              </a:rPr>
              <a:t>向上合力都为</a:t>
            </a:r>
            <a:r>
              <a:rPr dirty="0" sz="2400" b="1">
                <a:latin typeface="Times New Roman"/>
                <a:cs typeface="Times New Roman"/>
              </a:rPr>
              <a:t>0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8951" y="18678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35807" y="1597152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5" y="0"/>
                </a:lnTo>
                <a:lnTo>
                  <a:pt x="364235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5451" y="1821179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4"/>
                </a:lnTo>
                <a:lnTo>
                  <a:pt x="0" y="245364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54814" y="1219555"/>
            <a:ext cx="1245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例</a:t>
            </a:r>
            <a:r>
              <a:rPr dirty="0" sz="3200" spc="5">
                <a:latin typeface="黑体"/>
                <a:cs typeface="黑体"/>
              </a:rPr>
              <a:t>题</a:t>
            </a:r>
            <a:r>
              <a:rPr dirty="0" sz="3200" spc="-100">
                <a:latin typeface="黑体"/>
                <a:cs typeface="黑体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65264" y="2446020"/>
            <a:ext cx="2727960" cy="2365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40980" y="2914459"/>
            <a:ext cx="1414741" cy="1500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663457" y="4119168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5B9BD4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5B9BD4"/>
                </a:solidFill>
                <a:latin typeface="Times New Roman"/>
                <a:cs typeface="Times New Roman"/>
              </a:rPr>
              <a:t>3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4610" y="2865272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54947" y="3731399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62938" y="3637394"/>
            <a:ext cx="2248535" cy="76200"/>
          </a:xfrm>
          <a:custGeom>
            <a:avLst/>
            <a:gdLst/>
            <a:ahLst/>
            <a:cxnLst/>
            <a:rect l="l" t="t" r="r" b="b"/>
            <a:pathLst>
              <a:path w="2248534" h="76200">
                <a:moveTo>
                  <a:pt x="2172334" y="76200"/>
                </a:moveTo>
                <a:lnTo>
                  <a:pt x="2172334" y="0"/>
                </a:lnTo>
                <a:lnTo>
                  <a:pt x="2229484" y="28575"/>
                </a:lnTo>
                <a:lnTo>
                  <a:pt x="2191384" y="28575"/>
                </a:lnTo>
                <a:lnTo>
                  <a:pt x="2191384" y="47625"/>
                </a:lnTo>
                <a:lnTo>
                  <a:pt x="2229484" y="47625"/>
                </a:lnTo>
                <a:lnTo>
                  <a:pt x="2172334" y="76200"/>
                </a:lnTo>
                <a:close/>
              </a:path>
              <a:path w="2248534" h="76200">
                <a:moveTo>
                  <a:pt x="2172334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2172334" y="28575"/>
                </a:lnTo>
                <a:lnTo>
                  <a:pt x="2172334" y="47625"/>
                </a:lnTo>
                <a:close/>
              </a:path>
              <a:path w="2248534" h="76200">
                <a:moveTo>
                  <a:pt x="2229484" y="47625"/>
                </a:moveTo>
                <a:lnTo>
                  <a:pt x="2191384" y="47625"/>
                </a:lnTo>
                <a:lnTo>
                  <a:pt x="2191384" y="28575"/>
                </a:lnTo>
                <a:lnTo>
                  <a:pt x="2229484" y="28575"/>
                </a:lnTo>
                <a:lnTo>
                  <a:pt x="2248534" y="38100"/>
                </a:lnTo>
                <a:lnTo>
                  <a:pt x="2229484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520605" y="3342119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b="1" i="1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406079" y="2500579"/>
            <a:ext cx="76200" cy="2003425"/>
          </a:xfrm>
          <a:custGeom>
            <a:avLst/>
            <a:gdLst/>
            <a:ahLst/>
            <a:cxnLst/>
            <a:rect l="l" t="t" r="r" b="b"/>
            <a:pathLst>
              <a:path w="76200" h="2003425">
                <a:moveTo>
                  <a:pt x="28575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28575" y="57150"/>
                </a:lnTo>
                <a:lnTo>
                  <a:pt x="28575" y="76200"/>
                </a:lnTo>
                <a:close/>
              </a:path>
              <a:path w="76200" h="2003425">
                <a:moveTo>
                  <a:pt x="47625" y="2002802"/>
                </a:moveTo>
                <a:lnTo>
                  <a:pt x="28575" y="2002802"/>
                </a:lnTo>
                <a:lnTo>
                  <a:pt x="28575" y="57150"/>
                </a:lnTo>
                <a:lnTo>
                  <a:pt x="47625" y="57150"/>
                </a:lnTo>
                <a:lnTo>
                  <a:pt x="47625" y="2002802"/>
                </a:lnTo>
                <a:close/>
              </a:path>
              <a:path w="76200" h="2003425">
                <a:moveTo>
                  <a:pt x="76200" y="76200"/>
                </a:moveTo>
                <a:lnTo>
                  <a:pt x="47625" y="76200"/>
                </a:lnTo>
                <a:lnTo>
                  <a:pt x="47625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540686" y="2428125"/>
            <a:ext cx="113664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b="1" i="1">
                <a:latin typeface="Times New Roman"/>
                <a:cs typeface="Times New Roman"/>
              </a:rPr>
              <a:t>y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92323" y="2336292"/>
            <a:ext cx="4719828" cy="3130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58303" y="3615169"/>
            <a:ext cx="650240" cy="114300"/>
          </a:xfrm>
          <a:custGeom>
            <a:avLst/>
            <a:gdLst/>
            <a:ahLst/>
            <a:cxnLst/>
            <a:rect l="l" t="t" r="r" b="b"/>
            <a:pathLst>
              <a:path w="650240" h="114300">
                <a:moveTo>
                  <a:pt x="190500" y="114300"/>
                </a:moveTo>
                <a:lnTo>
                  <a:pt x="0" y="57150"/>
                </a:lnTo>
                <a:lnTo>
                  <a:pt x="190500" y="0"/>
                </a:lnTo>
                <a:lnTo>
                  <a:pt x="190500" y="38100"/>
                </a:lnTo>
                <a:lnTo>
                  <a:pt x="142875" y="38100"/>
                </a:lnTo>
                <a:lnTo>
                  <a:pt x="142875" y="76200"/>
                </a:lnTo>
                <a:lnTo>
                  <a:pt x="190500" y="76200"/>
                </a:lnTo>
                <a:lnTo>
                  <a:pt x="190500" y="114300"/>
                </a:lnTo>
                <a:close/>
              </a:path>
              <a:path w="650240" h="114300">
                <a:moveTo>
                  <a:pt x="190500" y="76200"/>
                </a:moveTo>
                <a:lnTo>
                  <a:pt x="142875" y="76200"/>
                </a:lnTo>
                <a:lnTo>
                  <a:pt x="142875" y="38100"/>
                </a:lnTo>
                <a:lnTo>
                  <a:pt x="190500" y="38100"/>
                </a:lnTo>
                <a:lnTo>
                  <a:pt x="190500" y="76200"/>
                </a:lnTo>
                <a:close/>
              </a:path>
              <a:path w="650240" h="114300">
                <a:moveTo>
                  <a:pt x="650163" y="76200"/>
                </a:moveTo>
                <a:lnTo>
                  <a:pt x="190500" y="76200"/>
                </a:lnTo>
                <a:lnTo>
                  <a:pt x="190500" y="38100"/>
                </a:lnTo>
                <a:lnTo>
                  <a:pt x="650163" y="38100"/>
                </a:lnTo>
                <a:lnTo>
                  <a:pt x="650163" y="7620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53260" y="3637051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70">
                <a:moveTo>
                  <a:pt x="711" y="38811"/>
                </a:moveTo>
                <a:lnTo>
                  <a:pt x="0" y="711"/>
                </a:lnTo>
                <a:lnTo>
                  <a:pt x="38087" y="0"/>
                </a:lnTo>
                <a:lnTo>
                  <a:pt x="38811" y="38087"/>
                </a:lnTo>
                <a:lnTo>
                  <a:pt x="711" y="3881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51813" y="3560864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70">
                <a:moveTo>
                  <a:pt x="723" y="38811"/>
                </a:moveTo>
                <a:lnTo>
                  <a:pt x="0" y="711"/>
                </a:lnTo>
                <a:lnTo>
                  <a:pt x="38100" y="0"/>
                </a:lnTo>
                <a:lnTo>
                  <a:pt x="38823" y="38087"/>
                </a:lnTo>
                <a:lnTo>
                  <a:pt x="723" y="3881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50378" y="3484676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70">
                <a:moveTo>
                  <a:pt x="723" y="38811"/>
                </a:moveTo>
                <a:lnTo>
                  <a:pt x="0" y="711"/>
                </a:lnTo>
                <a:lnTo>
                  <a:pt x="38100" y="0"/>
                </a:lnTo>
                <a:lnTo>
                  <a:pt x="38811" y="38087"/>
                </a:lnTo>
                <a:lnTo>
                  <a:pt x="723" y="3881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748943" y="340848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70">
                <a:moveTo>
                  <a:pt x="711" y="38811"/>
                </a:moveTo>
                <a:lnTo>
                  <a:pt x="0" y="711"/>
                </a:lnTo>
                <a:lnTo>
                  <a:pt x="38087" y="0"/>
                </a:lnTo>
                <a:lnTo>
                  <a:pt x="38811" y="38087"/>
                </a:lnTo>
                <a:lnTo>
                  <a:pt x="711" y="3881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47495" y="3332302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70">
                <a:moveTo>
                  <a:pt x="723" y="38811"/>
                </a:moveTo>
                <a:lnTo>
                  <a:pt x="0" y="723"/>
                </a:lnTo>
                <a:lnTo>
                  <a:pt x="38100" y="0"/>
                </a:lnTo>
                <a:lnTo>
                  <a:pt x="38823" y="38087"/>
                </a:lnTo>
                <a:lnTo>
                  <a:pt x="723" y="3881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746060" y="3256114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70">
                <a:moveTo>
                  <a:pt x="723" y="38811"/>
                </a:moveTo>
                <a:lnTo>
                  <a:pt x="0" y="723"/>
                </a:lnTo>
                <a:lnTo>
                  <a:pt x="38100" y="0"/>
                </a:lnTo>
                <a:lnTo>
                  <a:pt x="38811" y="38087"/>
                </a:lnTo>
                <a:lnTo>
                  <a:pt x="723" y="3881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744624" y="3179927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23" y="38811"/>
                </a:moveTo>
                <a:lnTo>
                  <a:pt x="0" y="723"/>
                </a:lnTo>
                <a:lnTo>
                  <a:pt x="38087" y="0"/>
                </a:lnTo>
                <a:lnTo>
                  <a:pt x="38811" y="38099"/>
                </a:lnTo>
                <a:lnTo>
                  <a:pt x="723" y="3881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743190" y="310374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11" y="38811"/>
                </a:moveTo>
                <a:lnTo>
                  <a:pt x="0" y="723"/>
                </a:lnTo>
                <a:lnTo>
                  <a:pt x="38087" y="0"/>
                </a:lnTo>
                <a:lnTo>
                  <a:pt x="38811" y="38100"/>
                </a:lnTo>
                <a:lnTo>
                  <a:pt x="711" y="3881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741742" y="3027552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23" y="38811"/>
                </a:moveTo>
                <a:lnTo>
                  <a:pt x="0" y="723"/>
                </a:lnTo>
                <a:lnTo>
                  <a:pt x="38100" y="0"/>
                </a:lnTo>
                <a:lnTo>
                  <a:pt x="38811" y="38100"/>
                </a:lnTo>
                <a:lnTo>
                  <a:pt x="723" y="3881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740307" y="2951365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23" y="38811"/>
                </a:moveTo>
                <a:lnTo>
                  <a:pt x="0" y="723"/>
                </a:lnTo>
                <a:lnTo>
                  <a:pt x="38087" y="0"/>
                </a:lnTo>
                <a:lnTo>
                  <a:pt x="38811" y="38100"/>
                </a:lnTo>
                <a:lnTo>
                  <a:pt x="723" y="3881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739253" y="2895917"/>
            <a:ext cx="38735" cy="18415"/>
          </a:xfrm>
          <a:custGeom>
            <a:avLst/>
            <a:gdLst/>
            <a:ahLst/>
            <a:cxnLst/>
            <a:rect l="l" t="t" r="r" b="b"/>
            <a:pathLst>
              <a:path w="38734" h="18414">
                <a:moveTo>
                  <a:pt x="330" y="18072"/>
                </a:moveTo>
                <a:lnTo>
                  <a:pt x="0" y="723"/>
                </a:lnTo>
                <a:lnTo>
                  <a:pt x="38100" y="0"/>
                </a:lnTo>
                <a:lnTo>
                  <a:pt x="38430" y="17360"/>
                </a:lnTo>
                <a:lnTo>
                  <a:pt x="330" y="1807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780553" y="288878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856753" y="288878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932953" y="288878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009153" y="288878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085353" y="288878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161553" y="288878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237753" y="288878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313953" y="288878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390153" y="288878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385162" y="2896273"/>
            <a:ext cx="114300" cy="727075"/>
          </a:xfrm>
          <a:custGeom>
            <a:avLst/>
            <a:gdLst/>
            <a:ahLst/>
            <a:cxnLst/>
            <a:rect l="l" t="t" r="r" b="b"/>
            <a:pathLst>
              <a:path w="114300" h="727075">
                <a:moveTo>
                  <a:pt x="38100" y="190500"/>
                </a:moveTo>
                <a:lnTo>
                  <a:pt x="0" y="190500"/>
                </a:lnTo>
                <a:lnTo>
                  <a:pt x="57150" y="0"/>
                </a:lnTo>
                <a:lnTo>
                  <a:pt x="100012" y="142875"/>
                </a:lnTo>
                <a:lnTo>
                  <a:pt x="38100" y="142875"/>
                </a:lnTo>
                <a:lnTo>
                  <a:pt x="38100" y="190500"/>
                </a:lnTo>
                <a:close/>
              </a:path>
              <a:path w="114300" h="727075">
                <a:moveTo>
                  <a:pt x="76200" y="726681"/>
                </a:moveTo>
                <a:lnTo>
                  <a:pt x="38100" y="726681"/>
                </a:lnTo>
                <a:lnTo>
                  <a:pt x="38100" y="142875"/>
                </a:lnTo>
                <a:lnTo>
                  <a:pt x="76200" y="142875"/>
                </a:lnTo>
                <a:lnTo>
                  <a:pt x="76200" y="726681"/>
                </a:lnTo>
                <a:close/>
              </a:path>
              <a:path w="114300" h="727075">
                <a:moveTo>
                  <a:pt x="114300" y="190500"/>
                </a:moveTo>
                <a:lnTo>
                  <a:pt x="76200" y="190500"/>
                </a:lnTo>
                <a:lnTo>
                  <a:pt x="76200" y="142875"/>
                </a:lnTo>
                <a:lnTo>
                  <a:pt x="100012" y="142875"/>
                </a:lnTo>
                <a:lnTo>
                  <a:pt x="114300" y="19050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8539874" y="2777490"/>
            <a:ext cx="415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0416" sz="3600" spc="-7" b="1" i="1">
                <a:solidFill>
                  <a:srgbClr val="385622"/>
                </a:solidFill>
                <a:latin typeface="Times New Roman"/>
                <a:cs typeface="Times New Roman"/>
              </a:rPr>
              <a:t>F</a:t>
            </a:r>
            <a:r>
              <a:rPr dirty="0" sz="1550" spc="5" b="1">
                <a:solidFill>
                  <a:srgbClr val="385622"/>
                </a:solidFill>
                <a:latin typeface="Times New Roman"/>
                <a:cs typeface="Times New Roman"/>
              </a:rPr>
              <a:t>1</a:t>
            </a:r>
            <a:r>
              <a:rPr dirty="0" sz="1550" b="1" i="1">
                <a:solidFill>
                  <a:srgbClr val="385622"/>
                </a:solidFill>
                <a:latin typeface="Times New Roman"/>
                <a:cs typeface="Times New Roman"/>
              </a:rPr>
              <a:t>y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13548" y="3675011"/>
            <a:ext cx="4267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0416" sz="3600" spc="-7" b="1" i="1">
                <a:solidFill>
                  <a:srgbClr val="385622"/>
                </a:solidFill>
                <a:latin typeface="Times New Roman"/>
                <a:cs typeface="Times New Roman"/>
              </a:rPr>
              <a:t>F</a:t>
            </a:r>
            <a:r>
              <a:rPr dirty="0" sz="1550" spc="5" b="1">
                <a:solidFill>
                  <a:srgbClr val="385622"/>
                </a:solidFill>
                <a:latin typeface="Times New Roman"/>
                <a:cs typeface="Times New Roman"/>
              </a:rPr>
              <a:t>1</a:t>
            </a:r>
            <a:r>
              <a:rPr dirty="0" sz="1550" spc="5" b="1" i="1">
                <a:solidFill>
                  <a:srgbClr val="385622"/>
                </a:solidFill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756916" y="3514344"/>
            <a:ext cx="4372610" cy="649605"/>
          </a:xfrm>
          <a:custGeom>
            <a:avLst/>
            <a:gdLst/>
            <a:ahLst/>
            <a:cxnLst/>
            <a:rect l="l" t="t" r="r" b="b"/>
            <a:pathLst>
              <a:path w="4372609" h="649604">
                <a:moveTo>
                  <a:pt x="0" y="0"/>
                </a:moveTo>
                <a:lnTo>
                  <a:pt x="4372356" y="0"/>
                </a:lnTo>
                <a:lnTo>
                  <a:pt x="4372356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795016" y="4198620"/>
            <a:ext cx="4372610" cy="1268095"/>
          </a:xfrm>
          <a:custGeom>
            <a:avLst/>
            <a:gdLst/>
            <a:ahLst/>
            <a:cxnLst/>
            <a:rect l="l" t="t" r="r" b="b"/>
            <a:pathLst>
              <a:path w="4372609" h="1268095">
                <a:moveTo>
                  <a:pt x="0" y="0"/>
                </a:moveTo>
                <a:lnTo>
                  <a:pt x="4372356" y="0"/>
                </a:lnTo>
                <a:lnTo>
                  <a:pt x="4372356" y="1267968"/>
                </a:lnTo>
                <a:lnTo>
                  <a:pt x="0" y="1267968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5553" y="2039543"/>
            <a:ext cx="2282863" cy="1997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716521" y="1912607"/>
            <a:ext cx="2332621" cy="21211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76309" y="4061904"/>
            <a:ext cx="338455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华文楷体"/>
                <a:cs typeface="华文楷体"/>
              </a:rPr>
              <a:t>合成法</a:t>
            </a:r>
            <a:r>
              <a:rPr dirty="0" sz="2400" b="1">
                <a:latin typeface="华文楷体"/>
                <a:cs typeface="华文楷体"/>
              </a:rPr>
              <a:t>：把物体所受的</a:t>
            </a:r>
            <a:r>
              <a:rPr dirty="0" sz="2400" spc="-5" b="1">
                <a:latin typeface="华文楷体"/>
                <a:cs typeface="华文楷体"/>
              </a:rPr>
              <a:t>力 </a:t>
            </a:r>
            <a:r>
              <a:rPr dirty="0" sz="2400" b="1">
                <a:latin typeface="华文楷体"/>
                <a:cs typeface="华文楷体"/>
              </a:rPr>
              <a:t>合成为两个力，则这两</a:t>
            </a:r>
            <a:r>
              <a:rPr dirty="0" sz="2400" spc="-5" b="1">
                <a:latin typeface="华文楷体"/>
                <a:cs typeface="华文楷体"/>
              </a:rPr>
              <a:t>个 </a:t>
            </a:r>
            <a:r>
              <a:rPr dirty="0" sz="2400" b="1">
                <a:latin typeface="华文楷体"/>
                <a:cs typeface="华文楷体"/>
              </a:rPr>
              <a:t>力大小相等、方向相反</a:t>
            </a:r>
            <a:r>
              <a:rPr dirty="0" sz="2400" spc="-5" b="1">
                <a:latin typeface="华文楷体"/>
                <a:cs typeface="华文楷体"/>
              </a:rPr>
              <a:t>， </a:t>
            </a:r>
            <a:r>
              <a:rPr dirty="0" sz="2400" b="1">
                <a:latin typeface="华文楷体"/>
                <a:cs typeface="华文楷体"/>
              </a:rPr>
              <a:t>并且在同一条直线上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6669" y="4065536"/>
            <a:ext cx="3079115" cy="14935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0499"/>
              </a:lnSpc>
              <a:spcBef>
                <a:spcPts val="85"/>
              </a:spcBef>
            </a:pPr>
            <a:r>
              <a:rPr dirty="0" sz="2400" b="1">
                <a:solidFill>
                  <a:srgbClr val="C00000"/>
                </a:solidFill>
                <a:latin typeface="华文楷体"/>
                <a:cs typeface="华文楷体"/>
              </a:rPr>
              <a:t>正交分解法</a:t>
            </a:r>
            <a:r>
              <a:rPr dirty="0" sz="2400" b="1">
                <a:latin typeface="华文楷体"/>
                <a:cs typeface="华文楷体"/>
              </a:rPr>
              <a:t>：把物体</a:t>
            </a:r>
            <a:r>
              <a:rPr dirty="0" sz="2400" spc="-5" b="1">
                <a:latin typeface="华文楷体"/>
                <a:cs typeface="华文楷体"/>
              </a:rPr>
              <a:t>所 </a:t>
            </a:r>
            <a:r>
              <a:rPr dirty="0" sz="2400" b="1">
                <a:latin typeface="华文楷体"/>
                <a:cs typeface="华文楷体"/>
              </a:rPr>
              <a:t>受的力在两个互相垂</a:t>
            </a:r>
            <a:r>
              <a:rPr dirty="0" sz="2400" spc="-5" b="1">
                <a:latin typeface="华文楷体"/>
                <a:cs typeface="华文楷体"/>
              </a:rPr>
              <a:t>直 </a:t>
            </a:r>
            <a:r>
              <a:rPr dirty="0" sz="2400" b="1">
                <a:latin typeface="华文楷体"/>
                <a:cs typeface="华文楷体"/>
              </a:rPr>
              <a:t>的方向上分解，每个</a:t>
            </a:r>
            <a:r>
              <a:rPr dirty="0" sz="2400" spc="-5" b="1">
                <a:latin typeface="华文楷体"/>
                <a:cs typeface="华文楷体"/>
              </a:rPr>
              <a:t>方 </a:t>
            </a:r>
            <a:r>
              <a:rPr dirty="0" sz="2400" b="1">
                <a:latin typeface="华文楷体"/>
                <a:cs typeface="华文楷体"/>
              </a:rPr>
              <a:t>向上合力都为</a:t>
            </a:r>
            <a:r>
              <a:rPr dirty="0" sz="2400" b="1">
                <a:latin typeface="Times New Roman"/>
                <a:cs typeface="Times New Roman"/>
              </a:rPr>
              <a:t>0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5446" y="186954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32760" y="1598675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20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32404" y="1822704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4" y="0"/>
                </a:lnTo>
                <a:lnTo>
                  <a:pt x="245364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548096" y="1223175"/>
            <a:ext cx="16516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两种方</a:t>
            </a:r>
            <a:r>
              <a:rPr dirty="0" spc="5"/>
              <a:t>法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37688" y="4834128"/>
            <a:ext cx="3055620" cy="509270"/>
          </a:xfrm>
          <a:custGeom>
            <a:avLst/>
            <a:gdLst/>
            <a:ahLst/>
            <a:cxnLst/>
            <a:rect l="l" t="t" r="r" b="b"/>
            <a:pathLst>
              <a:path w="3055620" h="509270">
                <a:moveTo>
                  <a:pt x="0" y="0"/>
                </a:moveTo>
                <a:lnTo>
                  <a:pt x="3055619" y="0"/>
                </a:lnTo>
                <a:lnTo>
                  <a:pt x="3055619" y="509015"/>
                </a:lnTo>
                <a:lnTo>
                  <a:pt x="0" y="509015"/>
                </a:lnTo>
                <a:lnTo>
                  <a:pt x="0" y="0"/>
                </a:lnTo>
                <a:close/>
              </a:path>
            </a:pathLst>
          </a:custGeom>
          <a:solidFill>
            <a:srgbClr val="FFE699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1185" y="4828235"/>
            <a:ext cx="3068320" cy="522605"/>
          </a:xfrm>
          <a:custGeom>
            <a:avLst/>
            <a:gdLst/>
            <a:ahLst/>
            <a:cxnLst/>
            <a:rect l="l" t="t" r="r" b="b"/>
            <a:pathLst>
              <a:path w="3068320" h="522604">
                <a:moveTo>
                  <a:pt x="3067964" y="521982"/>
                </a:moveTo>
                <a:lnTo>
                  <a:pt x="0" y="521982"/>
                </a:lnTo>
                <a:lnTo>
                  <a:pt x="0" y="0"/>
                </a:lnTo>
                <a:lnTo>
                  <a:pt x="3067964" y="0"/>
                </a:lnTo>
                <a:lnTo>
                  <a:pt x="3067964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09282"/>
                </a:lnTo>
                <a:lnTo>
                  <a:pt x="6350" y="509282"/>
                </a:lnTo>
                <a:lnTo>
                  <a:pt x="12700" y="515632"/>
                </a:lnTo>
                <a:lnTo>
                  <a:pt x="3067964" y="515632"/>
                </a:lnTo>
                <a:lnTo>
                  <a:pt x="3067964" y="521982"/>
                </a:lnTo>
                <a:close/>
              </a:path>
              <a:path w="3068320" h="52260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3068320" h="522604">
                <a:moveTo>
                  <a:pt x="3055264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3055264" y="6350"/>
                </a:lnTo>
                <a:lnTo>
                  <a:pt x="3055264" y="12700"/>
                </a:lnTo>
                <a:close/>
              </a:path>
              <a:path w="3068320" h="522604">
                <a:moveTo>
                  <a:pt x="3055264" y="515632"/>
                </a:moveTo>
                <a:lnTo>
                  <a:pt x="3055264" y="6350"/>
                </a:lnTo>
                <a:lnTo>
                  <a:pt x="3061614" y="12700"/>
                </a:lnTo>
                <a:lnTo>
                  <a:pt x="3067964" y="12700"/>
                </a:lnTo>
                <a:lnTo>
                  <a:pt x="3067964" y="509282"/>
                </a:lnTo>
                <a:lnTo>
                  <a:pt x="3061614" y="509282"/>
                </a:lnTo>
                <a:lnTo>
                  <a:pt x="3055264" y="515632"/>
                </a:lnTo>
                <a:close/>
              </a:path>
              <a:path w="3068320" h="522604">
                <a:moveTo>
                  <a:pt x="3067964" y="12700"/>
                </a:moveTo>
                <a:lnTo>
                  <a:pt x="3061614" y="12700"/>
                </a:lnTo>
                <a:lnTo>
                  <a:pt x="3055264" y="6350"/>
                </a:lnTo>
                <a:lnTo>
                  <a:pt x="3067964" y="6350"/>
                </a:lnTo>
                <a:lnTo>
                  <a:pt x="3067964" y="12700"/>
                </a:lnTo>
                <a:close/>
              </a:path>
              <a:path w="3068320" h="522604">
                <a:moveTo>
                  <a:pt x="12700" y="515632"/>
                </a:moveTo>
                <a:lnTo>
                  <a:pt x="6350" y="509282"/>
                </a:lnTo>
                <a:lnTo>
                  <a:pt x="12700" y="509282"/>
                </a:lnTo>
                <a:lnTo>
                  <a:pt x="12700" y="515632"/>
                </a:lnTo>
                <a:close/>
              </a:path>
              <a:path w="3068320" h="522604">
                <a:moveTo>
                  <a:pt x="3055264" y="515632"/>
                </a:moveTo>
                <a:lnTo>
                  <a:pt x="12700" y="515632"/>
                </a:lnTo>
                <a:lnTo>
                  <a:pt x="12700" y="509282"/>
                </a:lnTo>
                <a:lnTo>
                  <a:pt x="3055264" y="509282"/>
                </a:lnTo>
                <a:lnTo>
                  <a:pt x="3055264" y="515632"/>
                </a:lnTo>
                <a:close/>
              </a:path>
              <a:path w="3068320" h="522604">
                <a:moveTo>
                  <a:pt x="3067964" y="515632"/>
                </a:moveTo>
                <a:lnTo>
                  <a:pt x="3055264" y="515632"/>
                </a:lnTo>
                <a:lnTo>
                  <a:pt x="3061614" y="509282"/>
                </a:lnTo>
                <a:lnTo>
                  <a:pt x="3067964" y="509282"/>
                </a:lnTo>
                <a:lnTo>
                  <a:pt x="3067964" y="515632"/>
                </a:lnTo>
                <a:close/>
              </a:path>
            </a:pathLst>
          </a:custGeom>
          <a:solidFill>
            <a:srgbClr val="3954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37688" y="4116323"/>
            <a:ext cx="3055620" cy="646430"/>
          </a:xfrm>
          <a:custGeom>
            <a:avLst/>
            <a:gdLst/>
            <a:ahLst/>
            <a:cxnLst/>
            <a:rect l="l" t="t" r="r" b="b"/>
            <a:pathLst>
              <a:path w="3055620" h="646429">
                <a:moveTo>
                  <a:pt x="0" y="0"/>
                </a:moveTo>
                <a:lnTo>
                  <a:pt x="3055619" y="0"/>
                </a:lnTo>
                <a:lnTo>
                  <a:pt x="3055619" y="646176"/>
                </a:lnTo>
                <a:lnTo>
                  <a:pt x="0" y="646176"/>
                </a:lnTo>
                <a:lnTo>
                  <a:pt x="0" y="0"/>
                </a:lnTo>
                <a:close/>
              </a:path>
            </a:pathLst>
          </a:custGeom>
          <a:solidFill>
            <a:srgbClr val="FFE699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31185" y="4110583"/>
            <a:ext cx="3068320" cy="658495"/>
          </a:xfrm>
          <a:custGeom>
            <a:avLst/>
            <a:gdLst/>
            <a:ahLst/>
            <a:cxnLst/>
            <a:rect l="l" t="t" r="r" b="b"/>
            <a:pathLst>
              <a:path w="3068320" h="658495">
                <a:moveTo>
                  <a:pt x="3067964" y="658279"/>
                </a:moveTo>
                <a:lnTo>
                  <a:pt x="0" y="658279"/>
                </a:lnTo>
                <a:lnTo>
                  <a:pt x="0" y="0"/>
                </a:lnTo>
                <a:lnTo>
                  <a:pt x="3067964" y="0"/>
                </a:lnTo>
                <a:lnTo>
                  <a:pt x="3067964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645579"/>
                </a:lnTo>
                <a:lnTo>
                  <a:pt x="6350" y="645579"/>
                </a:lnTo>
                <a:lnTo>
                  <a:pt x="12700" y="651929"/>
                </a:lnTo>
                <a:lnTo>
                  <a:pt x="3067964" y="651929"/>
                </a:lnTo>
                <a:lnTo>
                  <a:pt x="3067964" y="658279"/>
                </a:lnTo>
                <a:close/>
              </a:path>
              <a:path w="3068320" h="65849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3068320" h="658495">
                <a:moveTo>
                  <a:pt x="3055264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3055264" y="6350"/>
                </a:lnTo>
                <a:lnTo>
                  <a:pt x="3055264" y="12700"/>
                </a:lnTo>
                <a:close/>
              </a:path>
              <a:path w="3068320" h="658495">
                <a:moveTo>
                  <a:pt x="3055264" y="651929"/>
                </a:moveTo>
                <a:lnTo>
                  <a:pt x="3055264" y="6350"/>
                </a:lnTo>
                <a:lnTo>
                  <a:pt x="3061614" y="12700"/>
                </a:lnTo>
                <a:lnTo>
                  <a:pt x="3067964" y="12700"/>
                </a:lnTo>
                <a:lnTo>
                  <a:pt x="3067964" y="645579"/>
                </a:lnTo>
                <a:lnTo>
                  <a:pt x="3061614" y="645579"/>
                </a:lnTo>
                <a:lnTo>
                  <a:pt x="3055264" y="651929"/>
                </a:lnTo>
                <a:close/>
              </a:path>
              <a:path w="3068320" h="658495">
                <a:moveTo>
                  <a:pt x="3067964" y="12700"/>
                </a:moveTo>
                <a:lnTo>
                  <a:pt x="3061614" y="12700"/>
                </a:lnTo>
                <a:lnTo>
                  <a:pt x="3055264" y="6350"/>
                </a:lnTo>
                <a:lnTo>
                  <a:pt x="3067964" y="6350"/>
                </a:lnTo>
                <a:lnTo>
                  <a:pt x="3067964" y="12700"/>
                </a:lnTo>
                <a:close/>
              </a:path>
              <a:path w="3068320" h="658495">
                <a:moveTo>
                  <a:pt x="12700" y="651929"/>
                </a:moveTo>
                <a:lnTo>
                  <a:pt x="6350" y="645579"/>
                </a:lnTo>
                <a:lnTo>
                  <a:pt x="12700" y="645579"/>
                </a:lnTo>
                <a:lnTo>
                  <a:pt x="12700" y="651929"/>
                </a:lnTo>
                <a:close/>
              </a:path>
              <a:path w="3068320" h="658495">
                <a:moveTo>
                  <a:pt x="3055264" y="651929"/>
                </a:moveTo>
                <a:lnTo>
                  <a:pt x="12700" y="651929"/>
                </a:lnTo>
                <a:lnTo>
                  <a:pt x="12700" y="645579"/>
                </a:lnTo>
                <a:lnTo>
                  <a:pt x="3055264" y="645579"/>
                </a:lnTo>
                <a:lnTo>
                  <a:pt x="3055264" y="651929"/>
                </a:lnTo>
                <a:close/>
              </a:path>
              <a:path w="3068320" h="658495">
                <a:moveTo>
                  <a:pt x="3067964" y="651929"/>
                </a:moveTo>
                <a:lnTo>
                  <a:pt x="3055264" y="651929"/>
                </a:lnTo>
                <a:lnTo>
                  <a:pt x="3061614" y="645579"/>
                </a:lnTo>
                <a:lnTo>
                  <a:pt x="3067964" y="645579"/>
                </a:lnTo>
                <a:lnTo>
                  <a:pt x="3067964" y="651929"/>
                </a:lnTo>
                <a:close/>
              </a:path>
            </a:pathLst>
          </a:custGeom>
          <a:solidFill>
            <a:srgbClr val="3954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23437" y="1869820"/>
            <a:ext cx="5628640" cy="0"/>
          </a:xfrm>
          <a:custGeom>
            <a:avLst/>
            <a:gdLst/>
            <a:ahLst/>
            <a:cxnLst/>
            <a:rect l="l" t="t" r="r" b="b"/>
            <a:pathLst>
              <a:path w="5628640" h="0">
                <a:moveTo>
                  <a:pt x="0" y="0"/>
                </a:moveTo>
                <a:lnTo>
                  <a:pt x="5628347" y="0"/>
                </a:lnTo>
              </a:path>
            </a:pathLst>
          </a:custGeom>
          <a:ln w="39903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32760" y="1601724"/>
            <a:ext cx="317500" cy="363220"/>
          </a:xfrm>
          <a:custGeom>
            <a:avLst/>
            <a:gdLst/>
            <a:ahLst/>
            <a:cxnLst/>
            <a:rect l="l" t="t" r="r" b="b"/>
            <a:pathLst>
              <a:path w="317500" h="363219">
                <a:moveTo>
                  <a:pt x="0" y="0"/>
                </a:moveTo>
                <a:lnTo>
                  <a:pt x="316991" y="0"/>
                </a:lnTo>
                <a:lnTo>
                  <a:pt x="316991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06495" y="1824227"/>
            <a:ext cx="215265" cy="247015"/>
          </a:xfrm>
          <a:custGeom>
            <a:avLst/>
            <a:gdLst/>
            <a:ahLst/>
            <a:cxnLst/>
            <a:rect l="l" t="t" r="r" b="b"/>
            <a:pathLst>
              <a:path w="215264" h="247014">
                <a:moveTo>
                  <a:pt x="0" y="0"/>
                </a:moveTo>
                <a:lnTo>
                  <a:pt x="214883" y="0"/>
                </a:lnTo>
                <a:lnTo>
                  <a:pt x="21488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596661" y="1225333"/>
            <a:ext cx="12452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想一</a:t>
            </a:r>
            <a:r>
              <a:rPr dirty="0" spc="5"/>
              <a:t>想</a:t>
            </a:r>
          </a:p>
        </p:txBody>
      </p:sp>
      <p:sp>
        <p:nvSpPr>
          <p:cNvPr id="10" name="object 10"/>
          <p:cNvSpPr/>
          <p:nvPr/>
        </p:nvSpPr>
        <p:spPr>
          <a:xfrm>
            <a:off x="6744969" y="3418687"/>
            <a:ext cx="2283015" cy="1997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830616" y="3701440"/>
            <a:ext cx="114300" cy="735330"/>
          </a:xfrm>
          <a:custGeom>
            <a:avLst/>
            <a:gdLst/>
            <a:ahLst/>
            <a:cxnLst/>
            <a:rect l="l" t="t" r="r" b="b"/>
            <a:pathLst>
              <a:path w="114300" h="735329">
                <a:moveTo>
                  <a:pt x="38107" y="190478"/>
                </a:moveTo>
                <a:lnTo>
                  <a:pt x="0" y="190436"/>
                </a:lnTo>
                <a:lnTo>
                  <a:pt x="57378" y="0"/>
                </a:lnTo>
                <a:lnTo>
                  <a:pt x="100047" y="142849"/>
                </a:lnTo>
                <a:lnTo>
                  <a:pt x="38163" y="142849"/>
                </a:lnTo>
                <a:lnTo>
                  <a:pt x="38107" y="190478"/>
                </a:lnTo>
                <a:close/>
              </a:path>
              <a:path w="114300" h="735329">
                <a:moveTo>
                  <a:pt x="76207" y="190521"/>
                </a:moveTo>
                <a:lnTo>
                  <a:pt x="38107" y="190478"/>
                </a:lnTo>
                <a:lnTo>
                  <a:pt x="38163" y="142849"/>
                </a:lnTo>
                <a:lnTo>
                  <a:pt x="76263" y="142900"/>
                </a:lnTo>
                <a:lnTo>
                  <a:pt x="76207" y="190521"/>
                </a:lnTo>
                <a:close/>
              </a:path>
              <a:path w="114300" h="735329">
                <a:moveTo>
                  <a:pt x="114300" y="190563"/>
                </a:moveTo>
                <a:lnTo>
                  <a:pt x="76207" y="190521"/>
                </a:lnTo>
                <a:lnTo>
                  <a:pt x="76263" y="142900"/>
                </a:lnTo>
                <a:lnTo>
                  <a:pt x="38163" y="142849"/>
                </a:lnTo>
                <a:lnTo>
                  <a:pt x="100047" y="142849"/>
                </a:lnTo>
                <a:lnTo>
                  <a:pt x="114300" y="190563"/>
                </a:lnTo>
                <a:close/>
              </a:path>
              <a:path w="114300" h="735329">
                <a:moveTo>
                  <a:pt x="75565" y="735190"/>
                </a:moveTo>
                <a:lnTo>
                  <a:pt x="37465" y="735139"/>
                </a:lnTo>
                <a:lnTo>
                  <a:pt x="38107" y="190478"/>
                </a:lnTo>
                <a:lnTo>
                  <a:pt x="76207" y="190521"/>
                </a:lnTo>
                <a:lnTo>
                  <a:pt x="75565" y="73519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948980" y="3346665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6F2F9F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6F2F9F"/>
                </a:solidFill>
                <a:latin typeface="Times New Roman"/>
                <a:cs typeface="Times New Roman"/>
              </a:rPr>
              <a:t>4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887220" y="3712286"/>
            <a:ext cx="709295" cy="758190"/>
          </a:xfrm>
          <a:custGeom>
            <a:avLst/>
            <a:gdLst/>
            <a:ahLst/>
            <a:cxnLst/>
            <a:rect l="l" t="t" r="r" b="b"/>
            <a:pathLst>
              <a:path w="709295" h="758189">
                <a:moveTo>
                  <a:pt x="681050" y="757859"/>
                </a:moveTo>
                <a:lnTo>
                  <a:pt x="655104" y="729957"/>
                </a:lnTo>
                <a:lnTo>
                  <a:pt x="682993" y="704011"/>
                </a:lnTo>
                <a:lnTo>
                  <a:pt x="708952" y="731901"/>
                </a:lnTo>
                <a:lnTo>
                  <a:pt x="681050" y="757859"/>
                </a:lnTo>
                <a:close/>
              </a:path>
              <a:path w="709295" h="758189">
                <a:moveTo>
                  <a:pt x="629145" y="702068"/>
                </a:moveTo>
                <a:lnTo>
                  <a:pt x="603186" y="674179"/>
                </a:lnTo>
                <a:lnTo>
                  <a:pt x="631075" y="648220"/>
                </a:lnTo>
                <a:lnTo>
                  <a:pt x="657034" y="676122"/>
                </a:lnTo>
                <a:lnTo>
                  <a:pt x="629145" y="702068"/>
                </a:lnTo>
                <a:close/>
              </a:path>
              <a:path w="709295" h="758189">
                <a:moveTo>
                  <a:pt x="577240" y="646290"/>
                </a:moveTo>
                <a:lnTo>
                  <a:pt x="551281" y="618401"/>
                </a:lnTo>
                <a:lnTo>
                  <a:pt x="579170" y="592442"/>
                </a:lnTo>
                <a:lnTo>
                  <a:pt x="605129" y="620331"/>
                </a:lnTo>
                <a:lnTo>
                  <a:pt x="577240" y="646290"/>
                </a:lnTo>
                <a:close/>
              </a:path>
              <a:path w="709295" h="758189">
                <a:moveTo>
                  <a:pt x="525322" y="590499"/>
                </a:moveTo>
                <a:lnTo>
                  <a:pt x="499376" y="562610"/>
                </a:lnTo>
                <a:lnTo>
                  <a:pt x="527265" y="536651"/>
                </a:lnTo>
                <a:lnTo>
                  <a:pt x="553224" y="564553"/>
                </a:lnTo>
                <a:lnTo>
                  <a:pt x="525322" y="590499"/>
                </a:lnTo>
                <a:close/>
              </a:path>
              <a:path w="709295" h="758189">
                <a:moveTo>
                  <a:pt x="473417" y="534720"/>
                </a:moveTo>
                <a:lnTo>
                  <a:pt x="447459" y="506831"/>
                </a:lnTo>
                <a:lnTo>
                  <a:pt x="475360" y="480872"/>
                </a:lnTo>
                <a:lnTo>
                  <a:pt x="501307" y="508762"/>
                </a:lnTo>
                <a:lnTo>
                  <a:pt x="473417" y="534720"/>
                </a:lnTo>
                <a:close/>
              </a:path>
              <a:path w="709295" h="758189">
                <a:moveTo>
                  <a:pt x="421512" y="478929"/>
                </a:moveTo>
                <a:lnTo>
                  <a:pt x="395554" y="451040"/>
                </a:lnTo>
                <a:lnTo>
                  <a:pt x="423443" y="425081"/>
                </a:lnTo>
                <a:lnTo>
                  <a:pt x="449402" y="452983"/>
                </a:lnTo>
                <a:lnTo>
                  <a:pt x="421512" y="478929"/>
                </a:lnTo>
                <a:close/>
              </a:path>
              <a:path w="709295" h="758189">
                <a:moveTo>
                  <a:pt x="369595" y="423151"/>
                </a:moveTo>
                <a:lnTo>
                  <a:pt x="343649" y="395262"/>
                </a:lnTo>
                <a:lnTo>
                  <a:pt x="371538" y="369303"/>
                </a:lnTo>
                <a:lnTo>
                  <a:pt x="397497" y="397192"/>
                </a:lnTo>
                <a:lnTo>
                  <a:pt x="369595" y="423151"/>
                </a:lnTo>
                <a:close/>
              </a:path>
              <a:path w="709295" h="758189">
                <a:moveTo>
                  <a:pt x="317690" y="367360"/>
                </a:moveTo>
                <a:lnTo>
                  <a:pt x="291731" y="339471"/>
                </a:lnTo>
                <a:lnTo>
                  <a:pt x="319633" y="313524"/>
                </a:lnTo>
                <a:lnTo>
                  <a:pt x="345579" y="341414"/>
                </a:lnTo>
                <a:lnTo>
                  <a:pt x="317690" y="367360"/>
                </a:lnTo>
                <a:close/>
              </a:path>
              <a:path w="709295" h="758189">
                <a:moveTo>
                  <a:pt x="265785" y="311581"/>
                </a:moveTo>
                <a:lnTo>
                  <a:pt x="239826" y="283692"/>
                </a:lnTo>
                <a:lnTo>
                  <a:pt x="267715" y="257733"/>
                </a:lnTo>
                <a:lnTo>
                  <a:pt x="293674" y="285623"/>
                </a:lnTo>
                <a:lnTo>
                  <a:pt x="265785" y="311581"/>
                </a:lnTo>
                <a:close/>
              </a:path>
              <a:path w="709295" h="758189">
                <a:moveTo>
                  <a:pt x="213867" y="255803"/>
                </a:moveTo>
                <a:lnTo>
                  <a:pt x="187921" y="227901"/>
                </a:lnTo>
                <a:lnTo>
                  <a:pt x="215811" y="201955"/>
                </a:lnTo>
                <a:lnTo>
                  <a:pt x="241769" y="229844"/>
                </a:lnTo>
                <a:lnTo>
                  <a:pt x="213867" y="255803"/>
                </a:lnTo>
                <a:close/>
              </a:path>
              <a:path w="709295" h="758189">
                <a:moveTo>
                  <a:pt x="161963" y="200012"/>
                </a:moveTo>
                <a:lnTo>
                  <a:pt x="136004" y="172123"/>
                </a:lnTo>
                <a:lnTo>
                  <a:pt x="163906" y="146164"/>
                </a:lnTo>
                <a:lnTo>
                  <a:pt x="189852" y="174053"/>
                </a:lnTo>
                <a:lnTo>
                  <a:pt x="161963" y="200012"/>
                </a:lnTo>
                <a:close/>
              </a:path>
              <a:path w="709295" h="758189">
                <a:moveTo>
                  <a:pt x="110058" y="144233"/>
                </a:moveTo>
                <a:lnTo>
                  <a:pt x="84099" y="116332"/>
                </a:lnTo>
                <a:lnTo>
                  <a:pt x="111988" y="90385"/>
                </a:lnTo>
                <a:lnTo>
                  <a:pt x="137947" y="118275"/>
                </a:lnTo>
                <a:lnTo>
                  <a:pt x="110058" y="144233"/>
                </a:lnTo>
                <a:close/>
              </a:path>
              <a:path w="709295" h="758189">
                <a:moveTo>
                  <a:pt x="58140" y="88442"/>
                </a:moveTo>
                <a:lnTo>
                  <a:pt x="32194" y="60553"/>
                </a:lnTo>
                <a:lnTo>
                  <a:pt x="60083" y="34594"/>
                </a:lnTo>
                <a:lnTo>
                  <a:pt x="86042" y="62484"/>
                </a:lnTo>
                <a:lnTo>
                  <a:pt x="58140" y="88442"/>
                </a:lnTo>
                <a:close/>
              </a:path>
              <a:path w="709295" h="758189">
                <a:moveTo>
                  <a:pt x="6235" y="32664"/>
                </a:moveTo>
                <a:lnTo>
                  <a:pt x="0" y="25946"/>
                </a:lnTo>
                <a:lnTo>
                  <a:pt x="27889" y="0"/>
                </a:lnTo>
                <a:lnTo>
                  <a:pt x="34124" y="6705"/>
                </a:lnTo>
                <a:lnTo>
                  <a:pt x="6235" y="32664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86333" y="37015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62533" y="37015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38733" y="37015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14933" y="37015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91133" y="37015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567333" y="37015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43533" y="37015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19733" y="37015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795933" y="37015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872133" y="3701554"/>
            <a:ext cx="21590" cy="38100"/>
          </a:xfrm>
          <a:custGeom>
            <a:avLst/>
            <a:gdLst/>
            <a:ahLst/>
            <a:cxnLst/>
            <a:rect l="l" t="t" r="r" b="b"/>
            <a:pathLst>
              <a:path w="21590" h="38100">
                <a:moveTo>
                  <a:pt x="21170" y="38100"/>
                </a:moveTo>
                <a:lnTo>
                  <a:pt x="0" y="38100"/>
                </a:lnTo>
                <a:lnTo>
                  <a:pt x="0" y="0"/>
                </a:lnTo>
                <a:lnTo>
                  <a:pt x="21170" y="0"/>
                </a:lnTo>
                <a:lnTo>
                  <a:pt x="2117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667495" y="2169771"/>
            <a:ext cx="6995159" cy="113792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 indent="609600">
              <a:lnSpc>
                <a:spcPts val="2880"/>
              </a:lnSpc>
              <a:spcBef>
                <a:spcPts val="315"/>
              </a:spcBef>
            </a:pPr>
            <a:r>
              <a:rPr dirty="0" sz="2400">
                <a:latin typeface="华文楷体"/>
                <a:cs typeface="华文楷体"/>
              </a:rPr>
              <a:t>如果悬</a:t>
            </a:r>
            <a:r>
              <a:rPr dirty="0" sz="2400" spc="-245">
                <a:latin typeface="华文楷体"/>
                <a:cs typeface="华文楷体"/>
              </a:rPr>
              <a:t>绳</a:t>
            </a:r>
            <a:r>
              <a:rPr dirty="0" sz="2500" spc="-955" i="1">
                <a:latin typeface="华文楷体"/>
                <a:cs typeface="华文楷体"/>
              </a:rPr>
              <a:t>AO</a:t>
            </a:r>
            <a:r>
              <a:rPr dirty="0" sz="2400">
                <a:latin typeface="华文楷体"/>
                <a:cs typeface="华文楷体"/>
              </a:rPr>
              <a:t>与竖直方向的夹</a:t>
            </a:r>
            <a:r>
              <a:rPr dirty="0" sz="2400" spc="-245">
                <a:latin typeface="华文楷体"/>
                <a:cs typeface="华文楷体"/>
              </a:rPr>
              <a:t>角</a:t>
            </a:r>
            <a:r>
              <a:rPr dirty="0" sz="2500" spc="-204" i="1">
                <a:latin typeface="华文楷体"/>
                <a:cs typeface="华文楷体"/>
              </a:rPr>
              <a:t>θ</a:t>
            </a:r>
            <a:r>
              <a:rPr dirty="0" sz="2400">
                <a:latin typeface="华文楷体"/>
                <a:cs typeface="华文楷体"/>
              </a:rPr>
              <a:t>减小</a:t>
            </a:r>
            <a:r>
              <a:rPr dirty="0" sz="2400" spc="-720">
                <a:latin typeface="华文楷体"/>
                <a:cs typeface="华文楷体"/>
              </a:rPr>
              <a:t>，</a:t>
            </a:r>
            <a:r>
              <a:rPr dirty="0" sz="2500" spc="-720" i="1">
                <a:latin typeface="华文楷体"/>
                <a:cs typeface="华文楷体"/>
              </a:rPr>
              <a:t>BO</a:t>
            </a:r>
            <a:r>
              <a:rPr dirty="0" sz="2400">
                <a:latin typeface="华文楷体"/>
                <a:cs typeface="华文楷体"/>
              </a:rPr>
              <a:t>仍保 </a:t>
            </a:r>
            <a:r>
              <a:rPr dirty="0" sz="2400" spc="75">
                <a:latin typeface="华文楷体"/>
                <a:cs typeface="华文楷体"/>
              </a:rPr>
              <a:t>持水平，重物仍然静止悬挂，悬</a:t>
            </a:r>
            <a:r>
              <a:rPr dirty="0" sz="2400" spc="-170">
                <a:latin typeface="华文楷体"/>
                <a:cs typeface="华文楷体"/>
              </a:rPr>
              <a:t>绳</a:t>
            </a:r>
            <a:r>
              <a:rPr dirty="0" sz="2500" spc="-880" i="1">
                <a:latin typeface="华文楷体"/>
                <a:cs typeface="华文楷体"/>
              </a:rPr>
              <a:t>AO</a:t>
            </a:r>
            <a:r>
              <a:rPr dirty="0" sz="2400" spc="75">
                <a:latin typeface="华文楷体"/>
                <a:cs typeface="华文楷体"/>
              </a:rPr>
              <a:t>和</a:t>
            </a:r>
            <a:r>
              <a:rPr dirty="0" sz="2400" spc="80">
                <a:latin typeface="华文楷体"/>
                <a:cs typeface="华文楷体"/>
              </a:rPr>
              <a:t>水平</a:t>
            </a:r>
            <a:r>
              <a:rPr dirty="0" sz="2400" spc="-165">
                <a:latin typeface="华文楷体"/>
                <a:cs typeface="华文楷体"/>
              </a:rPr>
              <a:t>绳</a:t>
            </a:r>
            <a:r>
              <a:rPr dirty="0" sz="2500" spc="-535" i="1">
                <a:latin typeface="华文楷体"/>
                <a:cs typeface="华文楷体"/>
              </a:rPr>
              <a:t>BO  </a:t>
            </a:r>
            <a:r>
              <a:rPr dirty="0" sz="2400">
                <a:latin typeface="华文楷体"/>
                <a:cs typeface="华文楷体"/>
              </a:rPr>
              <a:t>所受的拉力将分别如何变化？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834071" y="4477029"/>
            <a:ext cx="114300" cy="715645"/>
          </a:xfrm>
          <a:custGeom>
            <a:avLst/>
            <a:gdLst/>
            <a:ahLst/>
            <a:cxnLst/>
            <a:rect l="l" t="t" r="r" b="b"/>
            <a:pathLst>
              <a:path w="114300" h="715645">
                <a:moveTo>
                  <a:pt x="76200" y="572236"/>
                </a:moveTo>
                <a:lnTo>
                  <a:pt x="38100" y="572236"/>
                </a:lnTo>
                <a:lnTo>
                  <a:pt x="38100" y="0"/>
                </a:lnTo>
                <a:lnTo>
                  <a:pt x="76200" y="0"/>
                </a:lnTo>
                <a:lnTo>
                  <a:pt x="76200" y="572236"/>
                </a:lnTo>
                <a:close/>
              </a:path>
              <a:path w="114300" h="715645">
                <a:moveTo>
                  <a:pt x="57150" y="715111"/>
                </a:moveTo>
                <a:lnTo>
                  <a:pt x="0" y="524611"/>
                </a:lnTo>
                <a:lnTo>
                  <a:pt x="38100" y="524611"/>
                </a:lnTo>
                <a:lnTo>
                  <a:pt x="38100" y="572236"/>
                </a:lnTo>
                <a:lnTo>
                  <a:pt x="100012" y="572236"/>
                </a:lnTo>
                <a:lnTo>
                  <a:pt x="57150" y="715111"/>
                </a:lnTo>
                <a:close/>
              </a:path>
              <a:path w="114300" h="715645">
                <a:moveTo>
                  <a:pt x="100012" y="572236"/>
                </a:moveTo>
                <a:lnTo>
                  <a:pt x="76200" y="572236"/>
                </a:lnTo>
                <a:lnTo>
                  <a:pt x="76200" y="524611"/>
                </a:lnTo>
                <a:lnTo>
                  <a:pt x="114300" y="524611"/>
                </a:lnTo>
                <a:lnTo>
                  <a:pt x="100012" y="57223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112366" y="4896815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5B9BD4"/>
                </a:solidFill>
                <a:latin typeface="Times New Roman"/>
                <a:cs typeface="Times New Roman"/>
              </a:rPr>
              <a:t>F</a:t>
            </a:r>
            <a:r>
              <a:rPr dirty="0" baseline="-16129" sz="2325" spc="7" b="1">
                <a:solidFill>
                  <a:srgbClr val="5B9BD4"/>
                </a:solidFill>
                <a:latin typeface="Times New Roman"/>
                <a:cs typeface="Times New Roman"/>
              </a:rPr>
              <a:t>3</a:t>
            </a:r>
            <a:endParaRPr baseline="-16129" sz="232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73519" y="3642918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03856" y="4509046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807056" y="4676051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908264" y="4387405"/>
            <a:ext cx="696595" cy="114300"/>
          </a:xfrm>
          <a:custGeom>
            <a:avLst/>
            <a:gdLst/>
            <a:ahLst/>
            <a:cxnLst/>
            <a:rect l="l" t="t" r="r" b="b"/>
            <a:pathLst>
              <a:path w="696595" h="114300">
                <a:moveTo>
                  <a:pt x="505866" y="114300"/>
                </a:moveTo>
                <a:lnTo>
                  <a:pt x="505866" y="0"/>
                </a:lnTo>
                <a:lnTo>
                  <a:pt x="632866" y="38100"/>
                </a:lnTo>
                <a:lnTo>
                  <a:pt x="553491" y="38100"/>
                </a:lnTo>
                <a:lnTo>
                  <a:pt x="553491" y="76200"/>
                </a:lnTo>
                <a:lnTo>
                  <a:pt x="632866" y="76200"/>
                </a:lnTo>
                <a:lnTo>
                  <a:pt x="505866" y="114300"/>
                </a:lnTo>
                <a:close/>
              </a:path>
              <a:path w="696595" h="114300">
                <a:moveTo>
                  <a:pt x="505866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505866" y="38100"/>
                </a:lnTo>
                <a:lnTo>
                  <a:pt x="505866" y="76200"/>
                </a:lnTo>
                <a:close/>
              </a:path>
              <a:path w="696595" h="114300">
                <a:moveTo>
                  <a:pt x="632866" y="76200"/>
                </a:moveTo>
                <a:lnTo>
                  <a:pt x="553491" y="76200"/>
                </a:lnTo>
                <a:lnTo>
                  <a:pt x="553491" y="38100"/>
                </a:lnTo>
                <a:lnTo>
                  <a:pt x="632866" y="38100"/>
                </a:lnTo>
                <a:lnTo>
                  <a:pt x="696366" y="57150"/>
                </a:lnTo>
                <a:lnTo>
                  <a:pt x="632866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189889" y="3692106"/>
            <a:ext cx="702310" cy="752475"/>
          </a:xfrm>
          <a:custGeom>
            <a:avLst/>
            <a:gdLst/>
            <a:ahLst/>
            <a:cxnLst/>
            <a:rect l="l" t="t" r="r" b="b"/>
            <a:pathLst>
              <a:path w="702309" h="752475">
                <a:moveTo>
                  <a:pt x="87934" y="178396"/>
                </a:moveTo>
                <a:lnTo>
                  <a:pt x="0" y="0"/>
                </a:lnTo>
                <a:lnTo>
                  <a:pt x="156396" y="91617"/>
                </a:lnTo>
                <a:lnTo>
                  <a:pt x="111277" y="91617"/>
                </a:lnTo>
                <a:lnTo>
                  <a:pt x="83388" y="117576"/>
                </a:lnTo>
                <a:lnTo>
                  <a:pt x="115830" y="152440"/>
                </a:lnTo>
                <a:lnTo>
                  <a:pt x="87934" y="178396"/>
                </a:lnTo>
                <a:close/>
              </a:path>
              <a:path w="702309" h="752475">
                <a:moveTo>
                  <a:pt x="115830" y="152440"/>
                </a:moveTo>
                <a:lnTo>
                  <a:pt x="83388" y="117576"/>
                </a:lnTo>
                <a:lnTo>
                  <a:pt x="111277" y="91617"/>
                </a:lnTo>
                <a:lnTo>
                  <a:pt x="143723" y="126486"/>
                </a:lnTo>
                <a:lnTo>
                  <a:pt x="115830" y="152440"/>
                </a:lnTo>
                <a:close/>
              </a:path>
              <a:path w="702309" h="752475">
                <a:moveTo>
                  <a:pt x="143723" y="126486"/>
                </a:moveTo>
                <a:lnTo>
                  <a:pt x="111277" y="91617"/>
                </a:lnTo>
                <a:lnTo>
                  <a:pt x="156396" y="91617"/>
                </a:lnTo>
                <a:lnTo>
                  <a:pt x="171615" y="100533"/>
                </a:lnTo>
                <a:lnTo>
                  <a:pt x="143723" y="126486"/>
                </a:lnTo>
                <a:close/>
              </a:path>
              <a:path w="702309" h="752475">
                <a:moveTo>
                  <a:pt x="673988" y="752271"/>
                </a:moveTo>
                <a:lnTo>
                  <a:pt x="115830" y="152440"/>
                </a:lnTo>
                <a:lnTo>
                  <a:pt x="143723" y="126486"/>
                </a:lnTo>
                <a:lnTo>
                  <a:pt x="701878" y="726313"/>
                </a:lnTo>
                <a:lnTo>
                  <a:pt x="673988" y="7522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838227" y="4396282"/>
            <a:ext cx="96500" cy="965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419462" y="4438141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 h="0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82922" y="4438141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 h="0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432137" y="4423617"/>
            <a:ext cx="130302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763270" algn="l"/>
              </a:tabLst>
            </a:pPr>
            <a:r>
              <a:rPr dirty="0" sz="1850" spc="-25">
                <a:latin typeface="Times New Roman"/>
                <a:cs typeface="Times New Roman"/>
              </a:rPr>
              <a:t>cos</a:t>
            </a:r>
            <a:r>
              <a:rPr dirty="0" sz="1950" spc="-25" i="1">
                <a:latin typeface="Symbol"/>
                <a:cs typeface="Symbol"/>
              </a:rPr>
              <a:t></a:t>
            </a:r>
            <a:r>
              <a:rPr dirty="0" sz="1950" spc="-25">
                <a:latin typeface="Times New Roman"/>
                <a:cs typeface="Times New Roman"/>
              </a:rPr>
              <a:t>	</a:t>
            </a:r>
            <a:r>
              <a:rPr dirty="0" sz="1850" spc="-25">
                <a:latin typeface="Times New Roman"/>
                <a:cs typeface="Times New Roman"/>
              </a:rPr>
              <a:t>cos</a:t>
            </a:r>
            <a:r>
              <a:rPr dirty="0" sz="1950" spc="-25" i="1">
                <a:latin typeface="Symbol"/>
                <a:cs typeface="Symbol"/>
              </a:rPr>
              <a:t>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084652" y="4407369"/>
            <a:ext cx="8255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100" spc="-5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68471" y="4095331"/>
            <a:ext cx="95948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773430" algn="l"/>
              </a:tabLst>
            </a:pPr>
            <a:r>
              <a:rPr dirty="0" sz="1850" spc="-125" i="1">
                <a:latin typeface="Times New Roman"/>
                <a:cs typeface="Times New Roman"/>
              </a:rPr>
              <a:t>F</a:t>
            </a:r>
            <a:r>
              <a:rPr dirty="0" baseline="-22727" sz="1650" spc="-7">
                <a:latin typeface="Times New Roman"/>
                <a:cs typeface="Times New Roman"/>
              </a:rPr>
              <a:t>3</a:t>
            </a:r>
            <a:r>
              <a:rPr dirty="0" baseline="-22727" sz="1650">
                <a:latin typeface="Times New Roman"/>
                <a:cs typeface="Times New Roman"/>
              </a:rPr>
              <a:t>	</a:t>
            </a:r>
            <a:r>
              <a:rPr dirty="0" sz="1850" spc="20" i="1">
                <a:latin typeface="Times New Roman"/>
                <a:cs typeface="Times New Roman"/>
              </a:rPr>
              <a:t>G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88892" y="4247451"/>
            <a:ext cx="14414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850" spc="15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67342" y="4247451"/>
            <a:ext cx="40195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850" spc="15" i="1">
                <a:latin typeface="Times New Roman"/>
                <a:cs typeface="Times New Roman"/>
              </a:rPr>
              <a:t>F</a:t>
            </a:r>
            <a:r>
              <a:rPr dirty="0" sz="1850" spc="330" i="1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39146" y="3487294"/>
            <a:ext cx="3674745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-805" b="1" i="1">
                <a:latin typeface="华文楷体"/>
                <a:cs typeface="华文楷体"/>
              </a:rPr>
              <a:t>θ</a:t>
            </a:r>
            <a:r>
              <a:rPr dirty="0" sz="2400" b="1">
                <a:latin typeface="华文楷体"/>
                <a:cs typeface="华文楷体"/>
              </a:rPr>
              <a:t>减小</a:t>
            </a:r>
            <a:r>
              <a:rPr dirty="0" sz="2400" spc="-210" b="1">
                <a:latin typeface="华文楷体"/>
                <a:cs typeface="华文楷体"/>
              </a:rPr>
              <a:t>，cos</a:t>
            </a:r>
            <a:r>
              <a:rPr dirty="0" sz="2500" spc="-210" b="1" i="1">
                <a:latin typeface="华文楷体"/>
                <a:cs typeface="华文楷体"/>
              </a:rPr>
              <a:t>θ</a:t>
            </a:r>
            <a:r>
              <a:rPr dirty="0" sz="2400" b="1">
                <a:latin typeface="华文楷体"/>
                <a:cs typeface="华文楷体"/>
              </a:rPr>
              <a:t>增大</a:t>
            </a:r>
            <a:r>
              <a:rPr dirty="0" sz="2400" spc="-210" b="1">
                <a:latin typeface="华文楷体"/>
                <a:cs typeface="华文楷体"/>
              </a:rPr>
              <a:t>，tan</a:t>
            </a:r>
            <a:r>
              <a:rPr dirty="0" sz="2500" spc="-210" b="1" i="1">
                <a:latin typeface="华文楷体"/>
                <a:cs typeface="华文楷体"/>
              </a:rPr>
              <a:t>θ</a:t>
            </a:r>
            <a:r>
              <a:rPr dirty="0" sz="2400" b="1">
                <a:latin typeface="华文楷体"/>
                <a:cs typeface="华文楷体"/>
              </a:rPr>
              <a:t>减</a:t>
            </a:r>
            <a:r>
              <a:rPr dirty="0" sz="2400" spc="-5" b="1">
                <a:latin typeface="华文楷体"/>
                <a:cs typeface="华文楷体"/>
              </a:rPr>
              <a:t>小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24157" y="4183583"/>
            <a:ext cx="622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减</a:t>
            </a:r>
            <a:r>
              <a:rPr dirty="0" sz="2400" spc="-5" b="1">
                <a:latin typeface="华文楷体"/>
                <a:cs typeface="华文楷体"/>
              </a:rPr>
              <a:t>小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37688" y="4866843"/>
            <a:ext cx="30556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  <a:tabLst>
                <a:tab pos="2278380" algn="l"/>
              </a:tabLst>
            </a:pPr>
            <a:r>
              <a:rPr dirty="0" sz="1850" spc="-70" i="1">
                <a:latin typeface="Times New Roman"/>
                <a:cs typeface="Times New Roman"/>
              </a:rPr>
              <a:t>F</a:t>
            </a:r>
            <a:r>
              <a:rPr dirty="0" baseline="-23809" sz="1575" spc="-104">
                <a:latin typeface="Times New Roman"/>
                <a:cs typeface="Times New Roman"/>
              </a:rPr>
              <a:t>2   </a:t>
            </a:r>
            <a:r>
              <a:rPr dirty="0" sz="1850" spc="-5">
                <a:latin typeface="Symbol"/>
                <a:cs typeface="Symbol"/>
              </a:rPr>
              <a:t>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-60" i="1">
                <a:latin typeface="Times New Roman"/>
                <a:cs typeface="Times New Roman"/>
              </a:rPr>
              <a:t>F</a:t>
            </a:r>
            <a:r>
              <a:rPr dirty="0" baseline="-23809" sz="1575" spc="-89">
                <a:latin typeface="Times New Roman"/>
                <a:cs typeface="Times New Roman"/>
              </a:rPr>
              <a:t>3</a:t>
            </a:r>
            <a:r>
              <a:rPr dirty="0" sz="1850" spc="-60">
                <a:latin typeface="Times New Roman"/>
                <a:cs typeface="Times New Roman"/>
              </a:rPr>
              <a:t>tan</a:t>
            </a:r>
            <a:r>
              <a:rPr dirty="0" sz="1950" spc="-60" i="1">
                <a:latin typeface="Symbol"/>
                <a:cs typeface="Symbol"/>
              </a:rPr>
              <a:t></a:t>
            </a:r>
            <a:r>
              <a:rPr dirty="0" sz="1850" spc="-60">
                <a:latin typeface="Symbol"/>
                <a:cs typeface="Symbol"/>
              </a:rPr>
              <a:t></a:t>
            </a:r>
            <a:r>
              <a:rPr dirty="0" sz="1850" spc="-125">
                <a:latin typeface="Times New Roman"/>
                <a:cs typeface="Times New Roman"/>
              </a:rPr>
              <a:t> </a:t>
            </a:r>
            <a:r>
              <a:rPr dirty="0" sz="1850" spc="-65" i="1">
                <a:latin typeface="Times New Roman"/>
                <a:cs typeface="Times New Roman"/>
              </a:rPr>
              <a:t>G</a:t>
            </a:r>
            <a:r>
              <a:rPr dirty="0" sz="1850" spc="-65">
                <a:latin typeface="Times New Roman"/>
                <a:cs typeface="Times New Roman"/>
              </a:rPr>
              <a:t>tan</a:t>
            </a:r>
            <a:r>
              <a:rPr dirty="0" sz="1950" spc="-65" i="1">
                <a:latin typeface="Symbol"/>
                <a:cs typeface="Symbol"/>
              </a:rPr>
              <a:t></a:t>
            </a:r>
            <a:r>
              <a:rPr dirty="0" sz="1950" spc="-65">
                <a:latin typeface="Times New Roman"/>
                <a:cs typeface="Times New Roman"/>
              </a:rPr>
              <a:t>	</a:t>
            </a:r>
            <a:r>
              <a:rPr dirty="0" baseline="2314" sz="3600" b="1">
                <a:latin typeface="华文楷体"/>
                <a:cs typeface="华文楷体"/>
              </a:rPr>
              <a:t>减</a:t>
            </a:r>
            <a:r>
              <a:rPr dirty="0" baseline="2314" sz="3600" spc="-7" b="1">
                <a:latin typeface="华文楷体"/>
                <a:cs typeface="华文楷体"/>
              </a:rPr>
              <a:t>小</a:t>
            </a:r>
            <a:endParaRPr baseline="2314" sz="36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4224" y="1871973"/>
            <a:ext cx="5628640" cy="0"/>
          </a:xfrm>
          <a:custGeom>
            <a:avLst/>
            <a:gdLst/>
            <a:ahLst/>
            <a:cxnLst/>
            <a:rect l="l" t="t" r="r" b="b"/>
            <a:pathLst>
              <a:path w="5628640" h="0">
                <a:moveTo>
                  <a:pt x="0" y="0"/>
                </a:moveTo>
                <a:lnTo>
                  <a:pt x="5628347" y="0"/>
                </a:lnTo>
              </a:path>
            </a:pathLst>
          </a:custGeom>
          <a:ln w="39916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32760" y="1603247"/>
            <a:ext cx="317500" cy="364490"/>
          </a:xfrm>
          <a:custGeom>
            <a:avLst/>
            <a:gdLst/>
            <a:ahLst/>
            <a:cxnLst/>
            <a:rect l="l" t="t" r="r" b="b"/>
            <a:pathLst>
              <a:path w="317500" h="364489">
                <a:moveTo>
                  <a:pt x="0" y="0"/>
                </a:moveTo>
                <a:lnTo>
                  <a:pt x="316991" y="0"/>
                </a:lnTo>
                <a:lnTo>
                  <a:pt x="316991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06495" y="1827276"/>
            <a:ext cx="215265" cy="245745"/>
          </a:xfrm>
          <a:custGeom>
            <a:avLst/>
            <a:gdLst/>
            <a:ahLst/>
            <a:cxnLst/>
            <a:rect l="l" t="t" r="r" b="b"/>
            <a:pathLst>
              <a:path w="215264" h="245744">
                <a:moveTo>
                  <a:pt x="0" y="0"/>
                </a:moveTo>
                <a:lnTo>
                  <a:pt x="214883" y="0"/>
                </a:lnTo>
                <a:lnTo>
                  <a:pt x="21488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97448" y="1227493"/>
            <a:ext cx="12452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想一</a:t>
            </a:r>
            <a:r>
              <a:rPr dirty="0" spc="5"/>
              <a:t>想</a:t>
            </a:r>
          </a:p>
        </p:txBody>
      </p:sp>
      <p:sp>
        <p:nvSpPr>
          <p:cNvPr id="6" name="object 6"/>
          <p:cNvSpPr/>
          <p:nvPr/>
        </p:nvSpPr>
        <p:spPr>
          <a:xfrm>
            <a:off x="6745757" y="3420846"/>
            <a:ext cx="2283015" cy="1997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90676" y="3694264"/>
            <a:ext cx="1414741" cy="1500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45993" y="3597871"/>
            <a:ext cx="3715418" cy="1166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55035" y="4433315"/>
            <a:ext cx="821436" cy="1152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31404" y="3703599"/>
            <a:ext cx="114300" cy="735330"/>
          </a:xfrm>
          <a:custGeom>
            <a:avLst/>
            <a:gdLst/>
            <a:ahLst/>
            <a:cxnLst/>
            <a:rect l="l" t="t" r="r" b="b"/>
            <a:pathLst>
              <a:path w="114300" h="735329">
                <a:moveTo>
                  <a:pt x="38107" y="190470"/>
                </a:moveTo>
                <a:lnTo>
                  <a:pt x="0" y="190423"/>
                </a:lnTo>
                <a:lnTo>
                  <a:pt x="57378" y="0"/>
                </a:lnTo>
                <a:lnTo>
                  <a:pt x="100047" y="142849"/>
                </a:lnTo>
                <a:lnTo>
                  <a:pt x="38163" y="142849"/>
                </a:lnTo>
                <a:lnTo>
                  <a:pt x="38107" y="190470"/>
                </a:lnTo>
                <a:close/>
              </a:path>
              <a:path w="114300" h="735329">
                <a:moveTo>
                  <a:pt x="76207" y="190516"/>
                </a:moveTo>
                <a:lnTo>
                  <a:pt x="38107" y="190470"/>
                </a:lnTo>
                <a:lnTo>
                  <a:pt x="38163" y="142849"/>
                </a:lnTo>
                <a:lnTo>
                  <a:pt x="76263" y="142887"/>
                </a:lnTo>
                <a:lnTo>
                  <a:pt x="76207" y="190516"/>
                </a:lnTo>
                <a:close/>
              </a:path>
              <a:path w="114300" h="735329">
                <a:moveTo>
                  <a:pt x="114300" y="190563"/>
                </a:moveTo>
                <a:lnTo>
                  <a:pt x="76207" y="190516"/>
                </a:lnTo>
                <a:lnTo>
                  <a:pt x="76263" y="142887"/>
                </a:lnTo>
                <a:lnTo>
                  <a:pt x="38163" y="142849"/>
                </a:lnTo>
                <a:lnTo>
                  <a:pt x="100047" y="142849"/>
                </a:lnTo>
                <a:lnTo>
                  <a:pt x="114300" y="190563"/>
                </a:lnTo>
                <a:close/>
              </a:path>
              <a:path w="114300" h="735329">
                <a:moveTo>
                  <a:pt x="75565" y="735177"/>
                </a:moveTo>
                <a:lnTo>
                  <a:pt x="37465" y="735139"/>
                </a:lnTo>
                <a:lnTo>
                  <a:pt x="38107" y="190470"/>
                </a:lnTo>
                <a:lnTo>
                  <a:pt x="76207" y="190516"/>
                </a:lnTo>
                <a:lnTo>
                  <a:pt x="75565" y="735177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0005" rIns="0" bIns="0" rtlCol="0" vert="horz">
            <a:spAutoFit/>
          </a:bodyPr>
          <a:lstStyle/>
          <a:p>
            <a:pPr marL="152400" marR="5080" indent="609600">
              <a:lnSpc>
                <a:spcPts val="2880"/>
              </a:lnSpc>
              <a:spcBef>
                <a:spcPts val="315"/>
              </a:spcBef>
            </a:pPr>
            <a:r>
              <a:rPr dirty="0"/>
              <a:t>如果悬</a:t>
            </a:r>
            <a:r>
              <a:rPr dirty="0" spc="-245"/>
              <a:t>绳</a:t>
            </a:r>
            <a:r>
              <a:rPr dirty="0" sz="2500" spc="-955" i="1">
                <a:latin typeface="华文楷体"/>
                <a:cs typeface="华文楷体"/>
              </a:rPr>
              <a:t>AO</a:t>
            </a:r>
            <a:r>
              <a:rPr dirty="0"/>
              <a:t>与竖直方向的夹</a:t>
            </a:r>
            <a:r>
              <a:rPr dirty="0" spc="-245"/>
              <a:t>角</a:t>
            </a:r>
            <a:r>
              <a:rPr dirty="0" sz="2500" spc="-204" i="1">
                <a:latin typeface="华文楷体"/>
                <a:cs typeface="华文楷体"/>
              </a:rPr>
              <a:t>θ</a:t>
            </a:r>
            <a:r>
              <a:rPr dirty="0"/>
              <a:t>减小</a:t>
            </a:r>
            <a:r>
              <a:rPr dirty="0" spc="-720"/>
              <a:t>，</a:t>
            </a:r>
            <a:r>
              <a:rPr dirty="0" sz="2500" spc="-720" i="1">
                <a:latin typeface="华文楷体"/>
                <a:cs typeface="华文楷体"/>
              </a:rPr>
              <a:t>BO</a:t>
            </a:r>
            <a:r>
              <a:rPr dirty="0"/>
              <a:t>仍保 </a:t>
            </a:r>
            <a:r>
              <a:rPr dirty="0" spc="75"/>
              <a:t>持水平，重物仍然静止悬挂，悬</a:t>
            </a:r>
            <a:r>
              <a:rPr dirty="0" spc="-170"/>
              <a:t>绳</a:t>
            </a:r>
            <a:r>
              <a:rPr dirty="0" sz="2500" spc="-880" i="1">
                <a:latin typeface="华文楷体"/>
                <a:cs typeface="华文楷体"/>
              </a:rPr>
              <a:t>AO</a:t>
            </a:r>
            <a:r>
              <a:rPr dirty="0" spc="75"/>
              <a:t>和</a:t>
            </a:r>
            <a:r>
              <a:rPr dirty="0" spc="80"/>
              <a:t>水平</a:t>
            </a:r>
            <a:r>
              <a:rPr dirty="0" spc="-165"/>
              <a:t>绳</a:t>
            </a:r>
            <a:r>
              <a:rPr dirty="0" sz="2500" spc="-535" i="1">
                <a:latin typeface="华文楷体"/>
                <a:cs typeface="华文楷体"/>
              </a:rPr>
              <a:t>BO  </a:t>
            </a:r>
            <a:r>
              <a:rPr dirty="0"/>
              <a:t>所受的拉力将分别如何变化？</a:t>
            </a:r>
            <a:endParaRPr sz="2500">
              <a:latin typeface="华文楷体"/>
              <a:cs typeface="华文楷体"/>
            </a:endParaRPr>
          </a:p>
          <a:p>
            <a:pPr algn="r" marL="139700" marR="1390650">
              <a:lnSpc>
                <a:spcPts val="2605"/>
              </a:lnSpc>
              <a:spcBef>
                <a:spcPts val="409"/>
              </a:spcBef>
            </a:pPr>
            <a:r>
              <a:rPr dirty="0" spc="-5" b="1" i="1">
                <a:solidFill>
                  <a:srgbClr val="6F2F9F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6F2F9F"/>
                </a:solidFill>
                <a:latin typeface="Times New Roman"/>
                <a:cs typeface="Times New Roman"/>
              </a:rPr>
              <a:t>4</a:t>
            </a:r>
            <a:endParaRPr baseline="-17921" sz="2325">
              <a:latin typeface="Times New Roman"/>
              <a:cs typeface="Times New Roman"/>
            </a:endParaRPr>
          </a:p>
          <a:p>
            <a:pPr marL="1027430">
              <a:lnSpc>
                <a:spcPts val="2560"/>
              </a:lnSpc>
              <a:tabLst>
                <a:tab pos="4358005" algn="l"/>
              </a:tabLst>
            </a:pPr>
            <a:r>
              <a:rPr dirty="0" baseline="2314" sz="3600" b="1">
                <a:solidFill>
                  <a:srgbClr val="FFFF00"/>
                </a:solidFill>
                <a:latin typeface="楷体"/>
                <a:cs typeface="楷体"/>
              </a:rPr>
              <a:t>是否可以用其</a:t>
            </a:r>
            <a:r>
              <a:rPr dirty="0" baseline="2314" sz="3600" spc="-15" b="1">
                <a:solidFill>
                  <a:srgbClr val="FFFF00"/>
                </a:solidFill>
                <a:latin typeface="楷体"/>
                <a:cs typeface="楷体"/>
              </a:rPr>
              <a:t>他	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  <a:p>
            <a:pPr marL="1027430">
              <a:lnSpc>
                <a:spcPts val="2835"/>
              </a:lnSpc>
            </a:pPr>
            <a:r>
              <a:rPr dirty="0" b="1">
                <a:solidFill>
                  <a:srgbClr val="FFFF00"/>
                </a:solidFill>
                <a:latin typeface="楷体"/>
                <a:cs typeface="楷体"/>
              </a:rPr>
              <a:t>方法解决问题</a:t>
            </a:r>
            <a:r>
              <a:rPr dirty="0" spc="-10" b="1">
                <a:solidFill>
                  <a:srgbClr val="FFFF00"/>
                </a:solidFill>
                <a:latin typeface="楷体"/>
                <a:cs typeface="楷体"/>
              </a:rPr>
              <a:t>？</a:t>
            </a:r>
          </a:p>
          <a:p>
            <a:pPr algn="r" marL="139700" marR="735330">
              <a:lnSpc>
                <a:spcPct val="100000"/>
              </a:lnSpc>
              <a:spcBef>
                <a:spcPts val="1155"/>
              </a:spcBef>
            </a:pPr>
            <a:r>
              <a:rPr dirty="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  <a:p>
            <a:pPr algn="r" marL="139700" marR="1226820">
              <a:lnSpc>
                <a:spcPct val="100000"/>
              </a:lnSpc>
              <a:spcBef>
                <a:spcPts val="175"/>
              </a:spcBef>
            </a:pPr>
            <a:r>
              <a:rPr dirty="0" spc="-5" b="1" i="1">
                <a:solidFill>
                  <a:srgbClr val="5B9BD4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5B9BD4"/>
                </a:solidFill>
                <a:latin typeface="Times New Roman"/>
                <a:cs typeface="Times New Roman"/>
              </a:rPr>
              <a:t>3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88008" y="3714432"/>
            <a:ext cx="709295" cy="758190"/>
          </a:xfrm>
          <a:custGeom>
            <a:avLst/>
            <a:gdLst/>
            <a:ahLst/>
            <a:cxnLst/>
            <a:rect l="l" t="t" r="r" b="b"/>
            <a:pathLst>
              <a:path w="709295" h="758189">
                <a:moveTo>
                  <a:pt x="681050" y="757859"/>
                </a:moveTo>
                <a:lnTo>
                  <a:pt x="655104" y="729970"/>
                </a:lnTo>
                <a:lnTo>
                  <a:pt x="682993" y="704011"/>
                </a:lnTo>
                <a:lnTo>
                  <a:pt x="708952" y="731913"/>
                </a:lnTo>
                <a:lnTo>
                  <a:pt x="681050" y="757859"/>
                </a:lnTo>
                <a:close/>
              </a:path>
              <a:path w="709295" h="758189">
                <a:moveTo>
                  <a:pt x="629145" y="702081"/>
                </a:moveTo>
                <a:lnTo>
                  <a:pt x="603186" y="674192"/>
                </a:lnTo>
                <a:lnTo>
                  <a:pt x="631088" y="648233"/>
                </a:lnTo>
                <a:lnTo>
                  <a:pt x="657034" y="676122"/>
                </a:lnTo>
                <a:lnTo>
                  <a:pt x="629145" y="702081"/>
                </a:lnTo>
                <a:close/>
              </a:path>
              <a:path w="709295" h="758189">
                <a:moveTo>
                  <a:pt x="577240" y="646290"/>
                </a:moveTo>
                <a:lnTo>
                  <a:pt x="551281" y="618401"/>
                </a:lnTo>
                <a:lnTo>
                  <a:pt x="579170" y="592442"/>
                </a:lnTo>
                <a:lnTo>
                  <a:pt x="605129" y="620344"/>
                </a:lnTo>
                <a:lnTo>
                  <a:pt x="577240" y="646290"/>
                </a:lnTo>
                <a:close/>
              </a:path>
              <a:path w="709295" h="758189">
                <a:moveTo>
                  <a:pt x="525322" y="590511"/>
                </a:moveTo>
                <a:lnTo>
                  <a:pt x="499376" y="562622"/>
                </a:lnTo>
                <a:lnTo>
                  <a:pt x="527265" y="536663"/>
                </a:lnTo>
                <a:lnTo>
                  <a:pt x="553224" y="564553"/>
                </a:lnTo>
                <a:lnTo>
                  <a:pt x="525322" y="590511"/>
                </a:lnTo>
                <a:close/>
              </a:path>
              <a:path w="709295" h="758189">
                <a:moveTo>
                  <a:pt x="473417" y="534720"/>
                </a:moveTo>
                <a:lnTo>
                  <a:pt x="447459" y="506831"/>
                </a:lnTo>
                <a:lnTo>
                  <a:pt x="475361" y="480885"/>
                </a:lnTo>
                <a:lnTo>
                  <a:pt x="501307" y="508774"/>
                </a:lnTo>
                <a:lnTo>
                  <a:pt x="473417" y="534720"/>
                </a:lnTo>
                <a:close/>
              </a:path>
              <a:path w="709295" h="758189">
                <a:moveTo>
                  <a:pt x="421513" y="478942"/>
                </a:moveTo>
                <a:lnTo>
                  <a:pt x="395554" y="451053"/>
                </a:lnTo>
                <a:lnTo>
                  <a:pt x="423443" y="425094"/>
                </a:lnTo>
                <a:lnTo>
                  <a:pt x="449402" y="452983"/>
                </a:lnTo>
                <a:lnTo>
                  <a:pt x="421513" y="478942"/>
                </a:lnTo>
                <a:close/>
              </a:path>
              <a:path w="709295" h="758189">
                <a:moveTo>
                  <a:pt x="369595" y="423163"/>
                </a:moveTo>
                <a:lnTo>
                  <a:pt x="343649" y="395262"/>
                </a:lnTo>
                <a:lnTo>
                  <a:pt x="371538" y="369315"/>
                </a:lnTo>
                <a:lnTo>
                  <a:pt x="397497" y="397205"/>
                </a:lnTo>
                <a:lnTo>
                  <a:pt x="369595" y="423163"/>
                </a:lnTo>
                <a:close/>
              </a:path>
              <a:path w="709295" h="758189">
                <a:moveTo>
                  <a:pt x="317690" y="367372"/>
                </a:moveTo>
                <a:lnTo>
                  <a:pt x="291731" y="339483"/>
                </a:lnTo>
                <a:lnTo>
                  <a:pt x="319633" y="313524"/>
                </a:lnTo>
                <a:lnTo>
                  <a:pt x="345579" y="341414"/>
                </a:lnTo>
                <a:lnTo>
                  <a:pt x="317690" y="367372"/>
                </a:lnTo>
                <a:close/>
              </a:path>
              <a:path w="709295" h="758189">
                <a:moveTo>
                  <a:pt x="265785" y="311594"/>
                </a:moveTo>
                <a:lnTo>
                  <a:pt x="239826" y="283692"/>
                </a:lnTo>
                <a:lnTo>
                  <a:pt x="267716" y="257746"/>
                </a:lnTo>
                <a:lnTo>
                  <a:pt x="293674" y="285635"/>
                </a:lnTo>
                <a:lnTo>
                  <a:pt x="265785" y="311594"/>
                </a:lnTo>
                <a:close/>
              </a:path>
              <a:path w="709295" h="758189">
                <a:moveTo>
                  <a:pt x="213868" y="255803"/>
                </a:moveTo>
                <a:lnTo>
                  <a:pt x="187921" y="227914"/>
                </a:lnTo>
                <a:lnTo>
                  <a:pt x="215811" y="201955"/>
                </a:lnTo>
                <a:lnTo>
                  <a:pt x="241769" y="229844"/>
                </a:lnTo>
                <a:lnTo>
                  <a:pt x="213868" y="255803"/>
                </a:lnTo>
                <a:close/>
              </a:path>
              <a:path w="709295" h="758189">
                <a:moveTo>
                  <a:pt x="161963" y="200025"/>
                </a:moveTo>
                <a:lnTo>
                  <a:pt x="136004" y="172123"/>
                </a:lnTo>
                <a:lnTo>
                  <a:pt x="163906" y="146176"/>
                </a:lnTo>
                <a:lnTo>
                  <a:pt x="189852" y="174066"/>
                </a:lnTo>
                <a:lnTo>
                  <a:pt x="161963" y="200025"/>
                </a:lnTo>
                <a:close/>
              </a:path>
              <a:path w="709295" h="758189">
                <a:moveTo>
                  <a:pt x="110058" y="144233"/>
                </a:moveTo>
                <a:lnTo>
                  <a:pt x="84099" y="116344"/>
                </a:lnTo>
                <a:lnTo>
                  <a:pt x="111988" y="90385"/>
                </a:lnTo>
                <a:lnTo>
                  <a:pt x="137947" y="118287"/>
                </a:lnTo>
                <a:lnTo>
                  <a:pt x="110058" y="144233"/>
                </a:lnTo>
                <a:close/>
              </a:path>
              <a:path w="709295" h="758189">
                <a:moveTo>
                  <a:pt x="58140" y="88455"/>
                </a:moveTo>
                <a:lnTo>
                  <a:pt x="32194" y="60553"/>
                </a:lnTo>
                <a:lnTo>
                  <a:pt x="60083" y="34607"/>
                </a:lnTo>
                <a:lnTo>
                  <a:pt x="86042" y="62496"/>
                </a:lnTo>
                <a:lnTo>
                  <a:pt x="58140" y="88455"/>
                </a:lnTo>
                <a:close/>
              </a:path>
              <a:path w="709295" h="758189">
                <a:moveTo>
                  <a:pt x="6235" y="32664"/>
                </a:moveTo>
                <a:lnTo>
                  <a:pt x="0" y="25958"/>
                </a:lnTo>
                <a:lnTo>
                  <a:pt x="27889" y="0"/>
                </a:lnTo>
                <a:lnTo>
                  <a:pt x="34124" y="6718"/>
                </a:lnTo>
                <a:lnTo>
                  <a:pt x="6235" y="32664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87120" y="370371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63320" y="370371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39520" y="370371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15720" y="370371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91920" y="370371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568120" y="370371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644320" y="370371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720520" y="370371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96720" y="370371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872920" y="3703713"/>
            <a:ext cx="21590" cy="38100"/>
          </a:xfrm>
          <a:custGeom>
            <a:avLst/>
            <a:gdLst/>
            <a:ahLst/>
            <a:cxnLst/>
            <a:rect l="l" t="t" r="r" b="b"/>
            <a:pathLst>
              <a:path w="21590" h="38100">
                <a:moveTo>
                  <a:pt x="21170" y="38100"/>
                </a:moveTo>
                <a:lnTo>
                  <a:pt x="0" y="38100"/>
                </a:lnTo>
                <a:lnTo>
                  <a:pt x="0" y="0"/>
                </a:lnTo>
                <a:lnTo>
                  <a:pt x="21170" y="0"/>
                </a:lnTo>
                <a:lnTo>
                  <a:pt x="2117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5811" y="1870608"/>
            <a:ext cx="5628640" cy="0"/>
          </a:xfrm>
          <a:custGeom>
            <a:avLst/>
            <a:gdLst/>
            <a:ahLst/>
            <a:cxnLst/>
            <a:rect l="l" t="t" r="r" b="b"/>
            <a:pathLst>
              <a:path w="5628640" h="0">
                <a:moveTo>
                  <a:pt x="0" y="0"/>
                </a:moveTo>
                <a:lnTo>
                  <a:pt x="5628347" y="0"/>
                </a:lnTo>
              </a:path>
            </a:pathLst>
          </a:custGeom>
          <a:ln w="39903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34283" y="1601724"/>
            <a:ext cx="317500" cy="364490"/>
          </a:xfrm>
          <a:custGeom>
            <a:avLst/>
            <a:gdLst/>
            <a:ahLst/>
            <a:cxnLst/>
            <a:rect l="l" t="t" r="r" b="b"/>
            <a:pathLst>
              <a:path w="317500" h="364489">
                <a:moveTo>
                  <a:pt x="0" y="0"/>
                </a:moveTo>
                <a:lnTo>
                  <a:pt x="316992" y="0"/>
                </a:lnTo>
                <a:lnTo>
                  <a:pt x="31699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08020" y="1825751"/>
            <a:ext cx="215265" cy="245745"/>
          </a:xfrm>
          <a:custGeom>
            <a:avLst/>
            <a:gdLst/>
            <a:ahLst/>
            <a:cxnLst/>
            <a:rect l="l" t="t" r="r" b="b"/>
            <a:pathLst>
              <a:path w="215264" h="245744">
                <a:moveTo>
                  <a:pt x="0" y="0"/>
                </a:moveTo>
                <a:lnTo>
                  <a:pt x="214883" y="0"/>
                </a:lnTo>
                <a:lnTo>
                  <a:pt x="21488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599036" y="1226121"/>
            <a:ext cx="1245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想一</a:t>
            </a:r>
            <a:r>
              <a:rPr dirty="0" sz="3200" spc="5">
                <a:latin typeface="黑体"/>
                <a:cs typeface="黑体"/>
              </a:rPr>
              <a:t>想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8164" y="2164079"/>
            <a:ext cx="3761232" cy="3261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25033" y="3893985"/>
            <a:ext cx="114300" cy="1120140"/>
          </a:xfrm>
          <a:custGeom>
            <a:avLst/>
            <a:gdLst/>
            <a:ahLst/>
            <a:cxnLst/>
            <a:rect l="l" t="t" r="r" b="b"/>
            <a:pathLst>
              <a:path w="114300" h="1120139">
                <a:moveTo>
                  <a:pt x="76200" y="977023"/>
                </a:moveTo>
                <a:lnTo>
                  <a:pt x="38100" y="977023"/>
                </a:lnTo>
                <a:lnTo>
                  <a:pt x="38100" y="0"/>
                </a:lnTo>
                <a:lnTo>
                  <a:pt x="76200" y="0"/>
                </a:lnTo>
                <a:lnTo>
                  <a:pt x="76200" y="977023"/>
                </a:lnTo>
                <a:close/>
              </a:path>
              <a:path w="114300" h="1120139">
                <a:moveTo>
                  <a:pt x="57150" y="1119898"/>
                </a:moveTo>
                <a:lnTo>
                  <a:pt x="0" y="929398"/>
                </a:lnTo>
                <a:lnTo>
                  <a:pt x="38100" y="929398"/>
                </a:lnTo>
                <a:lnTo>
                  <a:pt x="38100" y="977023"/>
                </a:lnTo>
                <a:lnTo>
                  <a:pt x="100012" y="977023"/>
                </a:lnTo>
                <a:lnTo>
                  <a:pt x="57150" y="1119898"/>
                </a:lnTo>
                <a:close/>
              </a:path>
              <a:path w="114300" h="1120139">
                <a:moveTo>
                  <a:pt x="100012" y="977023"/>
                </a:moveTo>
                <a:lnTo>
                  <a:pt x="76200" y="977023"/>
                </a:lnTo>
                <a:lnTo>
                  <a:pt x="76200" y="929398"/>
                </a:lnTo>
                <a:lnTo>
                  <a:pt x="114300" y="929398"/>
                </a:lnTo>
                <a:lnTo>
                  <a:pt x="100012" y="97702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783935" y="3935857"/>
            <a:ext cx="937260" cy="998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1665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dirty="0" sz="2400" b="1" i="1">
                <a:solidFill>
                  <a:srgbClr val="5B9BD4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b="1">
                <a:solidFill>
                  <a:srgbClr val="5B9BD4"/>
                </a:solidFill>
                <a:latin typeface="Times New Roman"/>
                <a:cs typeface="Times New Roman"/>
              </a:rPr>
              <a:t>3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08878" y="3785971"/>
            <a:ext cx="1090930" cy="114300"/>
          </a:xfrm>
          <a:custGeom>
            <a:avLst/>
            <a:gdLst/>
            <a:ahLst/>
            <a:cxnLst/>
            <a:rect l="l" t="t" r="r" b="b"/>
            <a:pathLst>
              <a:path w="1090929" h="114300">
                <a:moveTo>
                  <a:pt x="900036" y="114300"/>
                </a:moveTo>
                <a:lnTo>
                  <a:pt x="900036" y="0"/>
                </a:lnTo>
                <a:lnTo>
                  <a:pt x="1027036" y="38100"/>
                </a:lnTo>
                <a:lnTo>
                  <a:pt x="947661" y="38100"/>
                </a:lnTo>
                <a:lnTo>
                  <a:pt x="947661" y="76200"/>
                </a:lnTo>
                <a:lnTo>
                  <a:pt x="1027036" y="76200"/>
                </a:lnTo>
                <a:lnTo>
                  <a:pt x="900036" y="114300"/>
                </a:lnTo>
                <a:close/>
              </a:path>
              <a:path w="1090929" h="114300">
                <a:moveTo>
                  <a:pt x="900036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900036" y="38100"/>
                </a:lnTo>
                <a:lnTo>
                  <a:pt x="900036" y="76200"/>
                </a:lnTo>
                <a:close/>
              </a:path>
              <a:path w="1090929" h="114300">
                <a:moveTo>
                  <a:pt x="1027036" y="76200"/>
                </a:moveTo>
                <a:lnTo>
                  <a:pt x="947661" y="76200"/>
                </a:lnTo>
                <a:lnTo>
                  <a:pt x="947661" y="38100"/>
                </a:lnTo>
                <a:lnTo>
                  <a:pt x="1027036" y="38100"/>
                </a:lnTo>
                <a:lnTo>
                  <a:pt x="1090536" y="57150"/>
                </a:lnTo>
                <a:lnTo>
                  <a:pt x="1027036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83875" y="2664764"/>
            <a:ext cx="1091565" cy="1170940"/>
          </a:xfrm>
          <a:custGeom>
            <a:avLst/>
            <a:gdLst/>
            <a:ahLst/>
            <a:cxnLst/>
            <a:rect l="l" t="t" r="r" b="b"/>
            <a:pathLst>
              <a:path w="1091564" h="1170939">
                <a:moveTo>
                  <a:pt x="87934" y="178384"/>
                </a:moveTo>
                <a:lnTo>
                  <a:pt x="0" y="0"/>
                </a:lnTo>
                <a:lnTo>
                  <a:pt x="156415" y="91617"/>
                </a:lnTo>
                <a:lnTo>
                  <a:pt x="111277" y="91617"/>
                </a:lnTo>
                <a:lnTo>
                  <a:pt x="83388" y="117576"/>
                </a:lnTo>
                <a:lnTo>
                  <a:pt x="115824" y="152433"/>
                </a:lnTo>
                <a:lnTo>
                  <a:pt x="87934" y="178384"/>
                </a:lnTo>
                <a:close/>
              </a:path>
              <a:path w="1091564" h="1170939">
                <a:moveTo>
                  <a:pt x="115824" y="152433"/>
                </a:moveTo>
                <a:lnTo>
                  <a:pt x="83388" y="117576"/>
                </a:lnTo>
                <a:lnTo>
                  <a:pt x="111277" y="91617"/>
                </a:lnTo>
                <a:lnTo>
                  <a:pt x="143717" y="126479"/>
                </a:lnTo>
                <a:lnTo>
                  <a:pt x="115824" y="152433"/>
                </a:lnTo>
                <a:close/>
              </a:path>
              <a:path w="1091564" h="1170939">
                <a:moveTo>
                  <a:pt x="143717" y="126479"/>
                </a:moveTo>
                <a:lnTo>
                  <a:pt x="111277" y="91617"/>
                </a:lnTo>
                <a:lnTo>
                  <a:pt x="156415" y="91617"/>
                </a:lnTo>
                <a:lnTo>
                  <a:pt x="171615" y="100520"/>
                </a:lnTo>
                <a:lnTo>
                  <a:pt x="143717" y="126479"/>
                </a:lnTo>
                <a:close/>
              </a:path>
              <a:path w="1091564" h="1170939">
                <a:moveTo>
                  <a:pt x="1063396" y="1170736"/>
                </a:moveTo>
                <a:lnTo>
                  <a:pt x="115824" y="152433"/>
                </a:lnTo>
                <a:lnTo>
                  <a:pt x="143717" y="126479"/>
                </a:lnTo>
                <a:lnTo>
                  <a:pt x="1091285" y="1144777"/>
                </a:lnTo>
                <a:lnTo>
                  <a:pt x="1063396" y="11707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10483" y="3771138"/>
            <a:ext cx="143840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29008" y="2642196"/>
            <a:ext cx="114300" cy="1135380"/>
          </a:xfrm>
          <a:custGeom>
            <a:avLst/>
            <a:gdLst/>
            <a:ahLst/>
            <a:cxnLst/>
            <a:rect l="l" t="t" r="r" b="b"/>
            <a:pathLst>
              <a:path w="114300" h="1135379">
                <a:moveTo>
                  <a:pt x="38095" y="190478"/>
                </a:moveTo>
                <a:lnTo>
                  <a:pt x="0" y="190436"/>
                </a:lnTo>
                <a:lnTo>
                  <a:pt x="57365" y="0"/>
                </a:lnTo>
                <a:lnTo>
                  <a:pt x="100048" y="142862"/>
                </a:lnTo>
                <a:lnTo>
                  <a:pt x="38150" y="142862"/>
                </a:lnTo>
                <a:lnTo>
                  <a:pt x="38095" y="190478"/>
                </a:lnTo>
                <a:close/>
              </a:path>
              <a:path w="114300" h="1135379">
                <a:moveTo>
                  <a:pt x="76195" y="190521"/>
                </a:moveTo>
                <a:lnTo>
                  <a:pt x="38095" y="190478"/>
                </a:lnTo>
                <a:lnTo>
                  <a:pt x="38150" y="142862"/>
                </a:lnTo>
                <a:lnTo>
                  <a:pt x="76250" y="142900"/>
                </a:lnTo>
                <a:lnTo>
                  <a:pt x="76195" y="190521"/>
                </a:lnTo>
                <a:close/>
              </a:path>
              <a:path w="114300" h="1135379">
                <a:moveTo>
                  <a:pt x="114300" y="190563"/>
                </a:moveTo>
                <a:lnTo>
                  <a:pt x="76195" y="190521"/>
                </a:lnTo>
                <a:lnTo>
                  <a:pt x="76250" y="142900"/>
                </a:lnTo>
                <a:lnTo>
                  <a:pt x="38150" y="142862"/>
                </a:lnTo>
                <a:lnTo>
                  <a:pt x="100048" y="142862"/>
                </a:lnTo>
                <a:lnTo>
                  <a:pt x="114300" y="190563"/>
                </a:lnTo>
                <a:close/>
              </a:path>
              <a:path w="114300" h="1135379">
                <a:moveTo>
                  <a:pt x="75095" y="1135316"/>
                </a:moveTo>
                <a:lnTo>
                  <a:pt x="36995" y="1135278"/>
                </a:lnTo>
                <a:lnTo>
                  <a:pt x="38095" y="190478"/>
                </a:lnTo>
                <a:lnTo>
                  <a:pt x="76195" y="190521"/>
                </a:lnTo>
                <a:lnTo>
                  <a:pt x="75095" y="1135316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912476" y="1951456"/>
            <a:ext cx="1953260" cy="1026794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160"/>
              </a:spcBef>
            </a:pPr>
            <a:r>
              <a:rPr dirty="0" sz="2400" spc="-5" b="1" i="1">
                <a:solidFill>
                  <a:srgbClr val="6F2F9F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6F2F9F"/>
                </a:solidFill>
                <a:latin typeface="Times New Roman"/>
                <a:cs typeface="Times New Roman"/>
              </a:rPr>
              <a:t>4</a:t>
            </a:r>
            <a:endParaRPr baseline="-17921" sz="232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92762" y="2666009"/>
            <a:ext cx="1080135" cy="1156335"/>
          </a:xfrm>
          <a:custGeom>
            <a:avLst/>
            <a:gdLst/>
            <a:ahLst/>
            <a:cxnLst/>
            <a:rect l="l" t="t" r="r" b="b"/>
            <a:pathLst>
              <a:path w="1080134" h="1156335">
                <a:moveTo>
                  <a:pt x="1051737" y="1156207"/>
                </a:moveTo>
                <a:lnTo>
                  <a:pt x="1025791" y="1128318"/>
                </a:lnTo>
                <a:lnTo>
                  <a:pt x="1053680" y="1102359"/>
                </a:lnTo>
                <a:lnTo>
                  <a:pt x="1079639" y="1130249"/>
                </a:lnTo>
                <a:lnTo>
                  <a:pt x="1051737" y="1156207"/>
                </a:lnTo>
                <a:close/>
              </a:path>
              <a:path w="1080134" h="1156335">
                <a:moveTo>
                  <a:pt x="999832" y="1100429"/>
                </a:moveTo>
                <a:lnTo>
                  <a:pt x="973874" y="1072527"/>
                </a:lnTo>
                <a:lnTo>
                  <a:pt x="1001776" y="1046581"/>
                </a:lnTo>
                <a:lnTo>
                  <a:pt x="1027722" y="1074470"/>
                </a:lnTo>
                <a:lnTo>
                  <a:pt x="999832" y="1100429"/>
                </a:lnTo>
                <a:close/>
              </a:path>
              <a:path w="1080134" h="1156335">
                <a:moveTo>
                  <a:pt x="947928" y="1044638"/>
                </a:moveTo>
                <a:lnTo>
                  <a:pt x="921969" y="1016749"/>
                </a:lnTo>
                <a:lnTo>
                  <a:pt x="949858" y="990790"/>
                </a:lnTo>
                <a:lnTo>
                  <a:pt x="975817" y="1018679"/>
                </a:lnTo>
                <a:lnTo>
                  <a:pt x="947928" y="1044638"/>
                </a:lnTo>
                <a:close/>
              </a:path>
              <a:path w="1080134" h="1156335">
                <a:moveTo>
                  <a:pt x="896010" y="988860"/>
                </a:moveTo>
                <a:lnTo>
                  <a:pt x="870064" y="960958"/>
                </a:lnTo>
                <a:lnTo>
                  <a:pt x="897953" y="935012"/>
                </a:lnTo>
                <a:lnTo>
                  <a:pt x="923912" y="962901"/>
                </a:lnTo>
                <a:lnTo>
                  <a:pt x="896010" y="988860"/>
                </a:lnTo>
                <a:close/>
              </a:path>
              <a:path w="1080134" h="1156335">
                <a:moveTo>
                  <a:pt x="844105" y="933068"/>
                </a:moveTo>
                <a:lnTo>
                  <a:pt x="818146" y="905179"/>
                </a:lnTo>
                <a:lnTo>
                  <a:pt x="846048" y="879220"/>
                </a:lnTo>
                <a:lnTo>
                  <a:pt x="871994" y="907122"/>
                </a:lnTo>
                <a:lnTo>
                  <a:pt x="844105" y="933068"/>
                </a:lnTo>
                <a:close/>
              </a:path>
              <a:path w="1080134" h="1156335">
                <a:moveTo>
                  <a:pt x="792200" y="877290"/>
                </a:moveTo>
                <a:lnTo>
                  <a:pt x="766241" y="849388"/>
                </a:lnTo>
                <a:lnTo>
                  <a:pt x="794131" y="823442"/>
                </a:lnTo>
                <a:lnTo>
                  <a:pt x="820089" y="851331"/>
                </a:lnTo>
                <a:lnTo>
                  <a:pt x="792200" y="877290"/>
                </a:lnTo>
                <a:close/>
              </a:path>
              <a:path w="1080134" h="1156335">
                <a:moveTo>
                  <a:pt x="740295" y="821499"/>
                </a:moveTo>
                <a:lnTo>
                  <a:pt x="714336" y="793610"/>
                </a:lnTo>
                <a:lnTo>
                  <a:pt x="742226" y="767651"/>
                </a:lnTo>
                <a:lnTo>
                  <a:pt x="768184" y="795553"/>
                </a:lnTo>
                <a:lnTo>
                  <a:pt x="740295" y="821499"/>
                </a:lnTo>
                <a:close/>
              </a:path>
              <a:path w="1080134" h="1156335">
                <a:moveTo>
                  <a:pt x="688378" y="765721"/>
                </a:moveTo>
                <a:lnTo>
                  <a:pt x="662419" y="737831"/>
                </a:lnTo>
                <a:lnTo>
                  <a:pt x="690321" y="711873"/>
                </a:lnTo>
                <a:lnTo>
                  <a:pt x="716267" y="739762"/>
                </a:lnTo>
                <a:lnTo>
                  <a:pt x="688378" y="765721"/>
                </a:lnTo>
                <a:close/>
              </a:path>
              <a:path w="1080134" h="1156335">
                <a:moveTo>
                  <a:pt x="636473" y="709929"/>
                </a:moveTo>
                <a:lnTo>
                  <a:pt x="610514" y="682040"/>
                </a:lnTo>
                <a:lnTo>
                  <a:pt x="638403" y="656081"/>
                </a:lnTo>
                <a:lnTo>
                  <a:pt x="664362" y="683983"/>
                </a:lnTo>
                <a:lnTo>
                  <a:pt x="636473" y="709929"/>
                </a:lnTo>
                <a:close/>
              </a:path>
              <a:path w="1080134" h="1156335">
                <a:moveTo>
                  <a:pt x="584568" y="654151"/>
                </a:moveTo>
                <a:lnTo>
                  <a:pt x="558609" y="626262"/>
                </a:lnTo>
                <a:lnTo>
                  <a:pt x="586498" y="600303"/>
                </a:lnTo>
                <a:lnTo>
                  <a:pt x="612457" y="628192"/>
                </a:lnTo>
                <a:lnTo>
                  <a:pt x="584568" y="654151"/>
                </a:lnTo>
                <a:close/>
              </a:path>
              <a:path w="1080134" h="1156335">
                <a:moveTo>
                  <a:pt x="532650" y="598360"/>
                </a:moveTo>
                <a:lnTo>
                  <a:pt x="506704" y="570471"/>
                </a:lnTo>
                <a:lnTo>
                  <a:pt x="534593" y="544525"/>
                </a:lnTo>
                <a:lnTo>
                  <a:pt x="560539" y="572414"/>
                </a:lnTo>
                <a:lnTo>
                  <a:pt x="532650" y="598360"/>
                </a:lnTo>
                <a:close/>
              </a:path>
              <a:path w="1080134" h="1156335">
                <a:moveTo>
                  <a:pt x="480745" y="542582"/>
                </a:moveTo>
                <a:lnTo>
                  <a:pt x="454787" y="514692"/>
                </a:lnTo>
                <a:lnTo>
                  <a:pt x="482676" y="488734"/>
                </a:lnTo>
                <a:lnTo>
                  <a:pt x="508635" y="516623"/>
                </a:lnTo>
                <a:lnTo>
                  <a:pt x="480745" y="542582"/>
                </a:lnTo>
                <a:close/>
              </a:path>
              <a:path w="1080134" h="1156335">
                <a:moveTo>
                  <a:pt x="428840" y="486790"/>
                </a:moveTo>
                <a:lnTo>
                  <a:pt x="402882" y="458901"/>
                </a:lnTo>
                <a:lnTo>
                  <a:pt x="430771" y="432955"/>
                </a:lnTo>
                <a:lnTo>
                  <a:pt x="456730" y="460844"/>
                </a:lnTo>
                <a:lnTo>
                  <a:pt x="428840" y="486790"/>
                </a:lnTo>
                <a:close/>
              </a:path>
              <a:path w="1080134" h="1156335">
                <a:moveTo>
                  <a:pt x="376923" y="431012"/>
                </a:moveTo>
                <a:lnTo>
                  <a:pt x="350977" y="403123"/>
                </a:lnTo>
                <a:lnTo>
                  <a:pt x="378866" y="377164"/>
                </a:lnTo>
                <a:lnTo>
                  <a:pt x="404812" y="405053"/>
                </a:lnTo>
                <a:lnTo>
                  <a:pt x="376923" y="431012"/>
                </a:lnTo>
                <a:close/>
              </a:path>
              <a:path w="1080134" h="1156335">
                <a:moveTo>
                  <a:pt x="325018" y="375234"/>
                </a:moveTo>
                <a:lnTo>
                  <a:pt x="299059" y="347332"/>
                </a:lnTo>
                <a:lnTo>
                  <a:pt x="326948" y="321386"/>
                </a:lnTo>
                <a:lnTo>
                  <a:pt x="352907" y="349275"/>
                </a:lnTo>
                <a:lnTo>
                  <a:pt x="325018" y="375234"/>
                </a:lnTo>
                <a:close/>
              </a:path>
              <a:path w="1080134" h="1156335">
                <a:moveTo>
                  <a:pt x="273113" y="319443"/>
                </a:moveTo>
                <a:lnTo>
                  <a:pt x="247154" y="291553"/>
                </a:lnTo>
                <a:lnTo>
                  <a:pt x="275043" y="265595"/>
                </a:lnTo>
                <a:lnTo>
                  <a:pt x="301002" y="293484"/>
                </a:lnTo>
                <a:lnTo>
                  <a:pt x="273113" y="319443"/>
                </a:lnTo>
                <a:close/>
              </a:path>
              <a:path w="1080134" h="1156335">
                <a:moveTo>
                  <a:pt x="221195" y="263664"/>
                </a:moveTo>
                <a:lnTo>
                  <a:pt x="195249" y="235762"/>
                </a:lnTo>
                <a:lnTo>
                  <a:pt x="223139" y="209816"/>
                </a:lnTo>
                <a:lnTo>
                  <a:pt x="249085" y="237705"/>
                </a:lnTo>
                <a:lnTo>
                  <a:pt x="221195" y="263664"/>
                </a:lnTo>
                <a:close/>
              </a:path>
              <a:path w="1080134" h="1156335">
                <a:moveTo>
                  <a:pt x="169291" y="207873"/>
                </a:moveTo>
                <a:lnTo>
                  <a:pt x="143332" y="179984"/>
                </a:lnTo>
                <a:lnTo>
                  <a:pt x="171221" y="154025"/>
                </a:lnTo>
                <a:lnTo>
                  <a:pt x="197180" y="181914"/>
                </a:lnTo>
                <a:lnTo>
                  <a:pt x="169291" y="207873"/>
                </a:lnTo>
                <a:close/>
              </a:path>
              <a:path w="1080134" h="1156335">
                <a:moveTo>
                  <a:pt x="117386" y="152095"/>
                </a:moveTo>
                <a:lnTo>
                  <a:pt x="91427" y="124193"/>
                </a:lnTo>
                <a:lnTo>
                  <a:pt x="119316" y="98247"/>
                </a:lnTo>
                <a:lnTo>
                  <a:pt x="145275" y="126136"/>
                </a:lnTo>
                <a:lnTo>
                  <a:pt x="117386" y="152095"/>
                </a:lnTo>
                <a:close/>
              </a:path>
              <a:path w="1080134" h="1156335">
                <a:moveTo>
                  <a:pt x="65468" y="96304"/>
                </a:moveTo>
                <a:lnTo>
                  <a:pt x="39522" y="68414"/>
                </a:lnTo>
                <a:lnTo>
                  <a:pt x="67411" y="42456"/>
                </a:lnTo>
                <a:lnTo>
                  <a:pt x="93357" y="70357"/>
                </a:lnTo>
                <a:lnTo>
                  <a:pt x="65468" y="96304"/>
                </a:lnTo>
                <a:close/>
              </a:path>
              <a:path w="1080134" h="1156335">
                <a:moveTo>
                  <a:pt x="13563" y="40525"/>
                </a:moveTo>
                <a:lnTo>
                  <a:pt x="0" y="25958"/>
                </a:lnTo>
                <a:lnTo>
                  <a:pt x="27901" y="0"/>
                </a:lnTo>
                <a:lnTo>
                  <a:pt x="41452" y="14566"/>
                </a:lnTo>
                <a:lnTo>
                  <a:pt x="13563" y="4052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02835" y="265273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79035" y="265273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55235" y="265273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31435" y="265273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07635" y="265273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783835" y="265273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60035" y="265273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36235" y="265273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12435" y="265273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088635" y="2652737"/>
            <a:ext cx="38100" cy="38735"/>
          </a:xfrm>
          <a:custGeom>
            <a:avLst/>
            <a:gdLst/>
            <a:ahLst/>
            <a:cxnLst/>
            <a:rect l="l" t="t" r="r" b="b"/>
            <a:pathLst>
              <a:path w="38100" h="38735">
                <a:moveTo>
                  <a:pt x="38100" y="38112"/>
                </a:moveTo>
                <a:lnTo>
                  <a:pt x="0" y="38100"/>
                </a:lnTo>
                <a:lnTo>
                  <a:pt x="0" y="0"/>
                </a:lnTo>
                <a:lnTo>
                  <a:pt x="38100" y="12"/>
                </a:lnTo>
                <a:lnTo>
                  <a:pt x="38100" y="3811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164835" y="26527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241035" y="26527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17235" y="26527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393435" y="26527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69635" y="2652750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4942" y="38100"/>
                </a:moveTo>
                <a:lnTo>
                  <a:pt x="0" y="38100"/>
                </a:lnTo>
                <a:lnTo>
                  <a:pt x="0" y="0"/>
                </a:lnTo>
                <a:lnTo>
                  <a:pt x="24942" y="0"/>
                </a:lnTo>
                <a:lnTo>
                  <a:pt x="24942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7399" y="1870754"/>
            <a:ext cx="5628640" cy="0"/>
          </a:xfrm>
          <a:custGeom>
            <a:avLst/>
            <a:gdLst/>
            <a:ahLst/>
            <a:cxnLst/>
            <a:rect l="l" t="t" r="r" b="b"/>
            <a:pathLst>
              <a:path w="5628640" h="0">
                <a:moveTo>
                  <a:pt x="0" y="0"/>
                </a:moveTo>
                <a:lnTo>
                  <a:pt x="5628347" y="0"/>
                </a:lnTo>
              </a:path>
            </a:pathLst>
          </a:custGeom>
          <a:ln w="39916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35807" y="1601724"/>
            <a:ext cx="317500" cy="364490"/>
          </a:xfrm>
          <a:custGeom>
            <a:avLst/>
            <a:gdLst/>
            <a:ahLst/>
            <a:cxnLst/>
            <a:rect l="l" t="t" r="r" b="b"/>
            <a:pathLst>
              <a:path w="317500" h="364489">
                <a:moveTo>
                  <a:pt x="0" y="0"/>
                </a:moveTo>
                <a:lnTo>
                  <a:pt x="316992" y="0"/>
                </a:lnTo>
                <a:lnTo>
                  <a:pt x="31699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09544" y="1825751"/>
            <a:ext cx="215265" cy="247015"/>
          </a:xfrm>
          <a:custGeom>
            <a:avLst/>
            <a:gdLst/>
            <a:ahLst/>
            <a:cxnLst/>
            <a:rect l="l" t="t" r="r" b="b"/>
            <a:pathLst>
              <a:path w="215264" h="247014">
                <a:moveTo>
                  <a:pt x="0" y="0"/>
                </a:moveTo>
                <a:lnTo>
                  <a:pt x="214883" y="0"/>
                </a:lnTo>
                <a:lnTo>
                  <a:pt x="21488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600623" y="1226273"/>
            <a:ext cx="1245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想一</a:t>
            </a:r>
            <a:r>
              <a:rPr dirty="0" sz="3200" spc="5">
                <a:latin typeface="黑体"/>
                <a:cs typeface="黑体"/>
              </a:rPr>
              <a:t>想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6640" y="2164079"/>
            <a:ext cx="3761232" cy="3261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88286" y="3361740"/>
            <a:ext cx="172085" cy="302260"/>
          </a:xfrm>
          <a:custGeom>
            <a:avLst/>
            <a:gdLst/>
            <a:ahLst/>
            <a:cxnLst/>
            <a:rect l="l" t="t" r="r" b="b"/>
            <a:pathLst>
              <a:path w="172085" h="302260">
                <a:moveTo>
                  <a:pt x="86163" y="302044"/>
                </a:moveTo>
                <a:lnTo>
                  <a:pt x="52839" y="290176"/>
                </a:lnTo>
                <a:lnTo>
                  <a:pt x="25569" y="257811"/>
                </a:lnTo>
                <a:lnTo>
                  <a:pt x="7054" y="209809"/>
                </a:lnTo>
                <a:lnTo>
                  <a:pt x="0" y="151028"/>
                </a:lnTo>
                <a:lnTo>
                  <a:pt x="7065" y="92240"/>
                </a:lnTo>
                <a:lnTo>
                  <a:pt x="25577" y="44234"/>
                </a:lnTo>
                <a:lnTo>
                  <a:pt x="52842" y="11868"/>
                </a:lnTo>
                <a:lnTo>
                  <a:pt x="86163" y="0"/>
                </a:lnTo>
                <a:lnTo>
                  <a:pt x="119478" y="11868"/>
                </a:lnTo>
                <a:lnTo>
                  <a:pt x="146684" y="44240"/>
                </a:lnTo>
                <a:lnTo>
                  <a:pt x="165025" y="92261"/>
                </a:lnTo>
                <a:lnTo>
                  <a:pt x="171742" y="151079"/>
                </a:lnTo>
                <a:lnTo>
                  <a:pt x="165015" y="209830"/>
                </a:lnTo>
                <a:lnTo>
                  <a:pt x="146676" y="257817"/>
                </a:lnTo>
                <a:lnTo>
                  <a:pt x="119475" y="290176"/>
                </a:lnTo>
                <a:lnTo>
                  <a:pt x="86163" y="302044"/>
                </a:lnTo>
                <a:close/>
              </a:path>
            </a:pathLst>
          </a:custGeom>
          <a:solidFill>
            <a:srgbClr val="F0E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82628" y="3355390"/>
            <a:ext cx="184150" cy="313690"/>
          </a:xfrm>
          <a:custGeom>
            <a:avLst/>
            <a:gdLst/>
            <a:ahLst/>
            <a:cxnLst/>
            <a:rect l="l" t="t" r="r" b="b"/>
            <a:pathLst>
              <a:path w="184150" h="313689">
                <a:moveTo>
                  <a:pt x="101688" y="313689"/>
                </a:moveTo>
                <a:lnTo>
                  <a:pt x="81953" y="313689"/>
                </a:lnTo>
                <a:lnTo>
                  <a:pt x="72415" y="311150"/>
                </a:lnTo>
                <a:lnTo>
                  <a:pt x="50596" y="297179"/>
                </a:lnTo>
                <a:lnTo>
                  <a:pt x="46621" y="294639"/>
                </a:lnTo>
                <a:lnTo>
                  <a:pt x="42799" y="290829"/>
                </a:lnTo>
                <a:lnTo>
                  <a:pt x="39103" y="285750"/>
                </a:lnTo>
                <a:lnTo>
                  <a:pt x="35547" y="281939"/>
                </a:lnTo>
                <a:lnTo>
                  <a:pt x="20027" y="255270"/>
                </a:lnTo>
                <a:lnTo>
                  <a:pt x="17386" y="250189"/>
                </a:lnTo>
                <a:lnTo>
                  <a:pt x="14922" y="243839"/>
                </a:lnTo>
                <a:lnTo>
                  <a:pt x="12623" y="237489"/>
                </a:lnTo>
                <a:lnTo>
                  <a:pt x="10490" y="231139"/>
                </a:lnTo>
                <a:lnTo>
                  <a:pt x="8547" y="223520"/>
                </a:lnTo>
                <a:lnTo>
                  <a:pt x="6781" y="217170"/>
                </a:lnTo>
                <a:lnTo>
                  <a:pt x="5207" y="209550"/>
                </a:lnTo>
                <a:lnTo>
                  <a:pt x="3822" y="203200"/>
                </a:lnTo>
                <a:lnTo>
                  <a:pt x="2641" y="195579"/>
                </a:lnTo>
                <a:lnTo>
                  <a:pt x="1663" y="187960"/>
                </a:lnTo>
                <a:lnTo>
                  <a:pt x="888" y="180339"/>
                </a:lnTo>
                <a:lnTo>
                  <a:pt x="330" y="172720"/>
                </a:lnTo>
                <a:lnTo>
                  <a:pt x="0" y="165100"/>
                </a:lnTo>
                <a:lnTo>
                  <a:pt x="0" y="148589"/>
                </a:lnTo>
                <a:lnTo>
                  <a:pt x="3822" y="110489"/>
                </a:lnTo>
                <a:lnTo>
                  <a:pt x="5207" y="104139"/>
                </a:lnTo>
                <a:lnTo>
                  <a:pt x="6781" y="96520"/>
                </a:lnTo>
                <a:lnTo>
                  <a:pt x="8547" y="90170"/>
                </a:lnTo>
                <a:lnTo>
                  <a:pt x="10490" y="82550"/>
                </a:lnTo>
                <a:lnTo>
                  <a:pt x="12623" y="76200"/>
                </a:lnTo>
                <a:lnTo>
                  <a:pt x="14922" y="69850"/>
                </a:lnTo>
                <a:lnTo>
                  <a:pt x="17386" y="63500"/>
                </a:lnTo>
                <a:lnTo>
                  <a:pt x="20027" y="58420"/>
                </a:lnTo>
                <a:lnTo>
                  <a:pt x="22821" y="52070"/>
                </a:lnTo>
                <a:lnTo>
                  <a:pt x="39103" y="27939"/>
                </a:lnTo>
                <a:lnTo>
                  <a:pt x="42799" y="22860"/>
                </a:lnTo>
                <a:lnTo>
                  <a:pt x="46621" y="19050"/>
                </a:lnTo>
                <a:lnTo>
                  <a:pt x="50596" y="15239"/>
                </a:lnTo>
                <a:lnTo>
                  <a:pt x="54711" y="12700"/>
                </a:lnTo>
                <a:lnTo>
                  <a:pt x="58940" y="10160"/>
                </a:lnTo>
                <a:lnTo>
                  <a:pt x="63309" y="6350"/>
                </a:lnTo>
                <a:lnTo>
                  <a:pt x="67805" y="5079"/>
                </a:lnTo>
                <a:lnTo>
                  <a:pt x="72415" y="2539"/>
                </a:lnTo>
                <a:lnTo>
                  <a:pt x="81953" y="0"/>
                </a:lnTo>
                <a:lnTo>
                  <a:pt x="101688" y="0"/>
                </a:lnTo>
                <a:lnTo>
                  <a:pt x="111226" y="2539"/>
                </a:lnTo>
                <a:lnTo>
                  <a:pt x="115836" y="5079"/>
                </a:lnTo>
                <a:lnTo>
                  <a:pt x="120319" y="6350"/>
                </a:lnTo>
                <a:lnTo>
                  <a:pt x="124688" y="10160"/>
                </a:lnTo>
                <a:lnTo>
                  <a:pt x="128930" y="12700"/>
                </a:lnTo>
                <a:lnTo>
                  <a:pt x="84455" y="12700"/>
                </a:lnTo>
                <a:lnTo>
                  <a:pt x="80175" y="13970"/>
                </a:lnTo>
                <a:lnTo>
                  <a:pt x="80695" y="13970"/>
                </a:lnTo>
                <a:lnTo>
                  <a:pt x="76479" y="15239"/>
                </a:lnTo>
                <a:lnTo>
                  <a:pt x="76962" y="15239"/>
                </a:lnTo>
                <a:lnTo>
                  <a:pt x="72821" y="16510"/>
                </a:lnTo>
                <a:lnTo>
                  <a:pt x="73279" y="16510"/>
                </a:lnTo>
                <a:lnTo>
                  <a:pt x="69214" y="17779"/>
                </a:lnTo>
                <a:lnTo>
                  <a:pt x="69621" y="17779"/>
                </a:lnTo>
                <a:lnTo>
                  <a:pt x="65646" y="20320"/>
                </a:lnTo>
                <a:lnTo>
                  <a:pt x="66014" y="20320"/>
                </a:lnTo>
                <a:lnTo>
                  <a:pt x="62128" y="22860"/>
                </a:lnTo>
                <a:lnTo>
                  <a:pt x="62458" y="22860"/>
                </a:lnTo>
                <a:lnTo>
                  <a:pt x="58674" y="25400"/>
                </a:lnTo>
                <a:lnTo>
                  <a:pt x="58966" y="25400"/>
                </a:lnTo>
                <a:lnTo>
                  <a:pt x="56510" y="27939"/>
                </a:lnTo>
                <a:lnTo>
                  <a:pt x="55549" y="27939"/>
                </a:lnTo>
                <a:lnTo>
                  <a:pt x="51955" y="31750"/>
                </a:lnTo>
                <a:lnTo>
                  <a:pt x="52197" y="31750"/>
                </a:lnTo>
                <a:lnTo>
                  <a:pt x="48717" y="35560"/>
                </a:lnTo>
                <a:lnTo>
                  <a:pt x="48933" y="35560"/>
                </a:lnTo>
                <a:lnTo>
                  <a:pt x="45580" y="39370"/>
                </a:lnTo>
                <a:lnTo>
                  <a:pt x="45758" y="39370"/>
                </a:lnTo>
                <a:lnTo>
                  <a:pt x="43338" y="43179"/>
                </a:lnTo>
                <a:lnTo>
                  <a:pt x="42684" y="43179"/>
                </a:lnTo>
                <a:lnTo>
                  <a:pt x="39585" y="48260"/>
                </a:lnTo>
                <a:lnTo>
                  <a:pt x="39725" y="48260"/>
                </a:lnTo>
                <a:lnTo>
                  <a:pt x="36753" y="53339"/>
                </a:lnTo>
                <a:lnTo>
                  <a:pt x="34048" y="58420"/>
                </a:lnTo>
                <a:lnTo>
                  <a:pt x="31470" y="63500"/>
                </a:lnTo>
                <a:lnTo>
                  <a:pt x="29032" y="68579"/>
                </a:lnTo>
                <a:lnTo>
                  <a:pt x="26733" y="74929"/>
                </a:lnTo>
                <a:lnTo>
                  <a:pt x="24587" y="80010"/>
                </a:lnTo>
                <a:lnTo>
                  <a:pt x="22593" y="86360"/>
                </a:lnTo>
                <a:lnTo>
                  <a:pt x="20764" y="92710"/>
                </a:lnTo>
                <a:lnTo>
                  <a:pt x="19113" y="99060"/>
                </a:lnTo>
                <a:lnTo>
                  <a:pt x="17881" y="105410"/>
                </a:lnTo>
                <a:lnTo>
                  <a:pt x="17665" y="105410"/>
                </a:lnTo>
                <a:lnTo>
                  <a:pt x="16319" y="113029"/>
                </a:lnTo>
                <a:lnTo>
                  <a:pt x="15189" y="119379"/>
                </a:lnTo>
                <a:lnTo>
                  <a:pt x="14262" y="127000"/>
                </a:lnTo>
                <a:lnTo>
                  <a:pt x="13550" y="134620"/>
                </a:lnTo>
                <a:lnTo>
                  <a:pt x="13095" y="140970"/>
                </a:lnTo>
                <a:lnTo>
                  <a:pt x="12734" y="148589"/>
                </a:lnTo>
                <a:lnTo>
                  <a:pt x="12742" y="165100"/>
                </a:lnTo>
                <a:lnTo>
                  <a:pt x="13017" y="171450"/>
                </a:lnTo>
                <a:lnTo>
                  <a:pt x="13550" y="179070"/>
                </a:lnTo>
                <a:lnTo>
                  <a:pt x="14287" y="186689"/>
                </a:lnTo>
                <a:lnTo>
                  <a:pt x="15227" y="193039"/>
                </a:lnTo>
                <a:lnTo>
                  <a:pt x="16344" y="200660"/>
                </a:lnTo>
                <a:lnTo>
                  <a:pt x="17665" y="207010"/>
                </a:lnTo>
                <a:lnTo>
                  <a:pt x="19151" y="214629"/>
                </a:lnTo>
                <a:lnTo>
                  <a:pt x="19399" y="214629"/>
                </a:lnTo>
                <a:lnTo>
                  <a:pt x="20828" y="220979"/>
                </a:lnTo>
                <a:lnTo>
                  <a:pt x="22656" y="227329"/>
                </a:lnTo>
                <a:lnTo>
                  <a:pt x="24663" y="233679"/>
                </a:lnTo>
                <a:lnTo>
                  <a:pt x="25034" y="233679"/>
                </a:lnTo>
                <a:lnTo>
                  <a:pt x="26822" y="238760"/>
                </a:lnTo>
                <a:lnTo>
                  <a:pt x="29121" y="245110"/>
                </a:lnTo>
                <a:lnTo>
                  <a:pt x="31572" y="250189"/>
                </a:lnTo>
                <a:lnTo>
                  <a:pt x="34162" y="255270"/>
                </a:lnTo>
                <a:lnTo>
                  <a:pt x="36880" y="260350"/>
                </a:lnTo>
                <a:lnTo>
                  <a:pt x="39725" y="265429"/>
                </a:lnTo>
                <a:lnTo>
                  <a:pt x="39585" y="265429"/>
                </a:lnTo>
                <a:lnTo>
                  <a:pt x="42684" y="269239"/>
                </a:lnTo>
                <a:lnTo>
                  <a:pt x="42532" y="269239"/>
                </a:lnTo>
                <a:lnTo>
                  <a:pt x="45758" y="274320"/>
                </a:lnTo>
                <a:lnTo>
                  <a:pt x="45580" y="274320"/>
                </a:lnTo>
                <a:lnTo>
                  <a:pt x="48933" y="278129"/>
                </a:lnTo>
                <a:lnTo>
                  <a:pt x="48717" y="278129"/>
                </a:lnTo>
                <a:lnTo>
                  <a:pt x="52197" y="281939"/>
                </a:lnTo>
                <a:lnTo>
                  <a:pt x="51955" y="281939"/>
                </a:lnTo>
                <a:lnTo>
                  <a:pt x="55549" y="284479"/>
                </a:lnTo>
                <a:lnTo>
                  <a:pt x="55283" y="284479"/>
                </a:lnTo>
                <a:lnTo>
                  <a:pt x="58966" y="288289"/>
                </a:lnTo>
                <a:lnTo>
                  <a:pt x="58674" y="288289"/>
                </a:lnTo>
                <a:lnTo>
                  <a:pt x="62458" y="290829"/>
                </a:lnTo>
                <a:lnTo>
                  <a:pt x="62128" y="290829"/>
                </a:lnTo>
                <a:lnTo>
                  <a:pt x="66014" y="293370"/>
                </a:lnTo>
                <a:lnTo>
                  <a:pt x="65646" y="293370"/>
                </a:lnTo>
                <a:lnTo>
                  <a:pt x="69621" y="295910"/>
                </a:lnTo>
                <a:lnTo>
                  <a:pt x="69214" y="295910"/>
                </a:lnTo>
                <a:lnTo>
                  <a:pt x="73279" y="297179"/>
                </a:lnTo>
                <a:lnTo>
                  <a:pt x="72821" y="297179"/>
                </a:lnTo>
                <a:lnTo>
                  <a:pt x="76962" y="298450"/>
                </a:lnTo>
                <a:lnTo>
                  <a:pt x="76479" y="298450"/>
                </a:lnTo>
                <a:lnTo>
                  <a:pt x="80695" y="299720"/>
                </a:lnTo>
                <a:lnTo>
                  <a:pt x="80175" y="299720"/>
                </a:lnTo>
                <a:lnTo>
                  <a:pt x="84455" y="300989"/>
                </a:lnTo>
                <a:lnTo>
                  <a:pt x="128930" y="300989"/>
                </a:lnTo>
                <a:lnTo>
                  <a:pt x="124688" y="303529"/>
                </a:lnTo>
                <a:lnTo>
                  <a:pt x="120319" y="306070"/>
                </a:lnTo>
                <a:lnTo>
                  <a:pt x="115836" y="308610"/>
                </a:lnTo>
                <a:lnTo>
                  <a:pt x="111226" y="311150"/>
                </a:lnTo>
                <a:lnTo>
                  <a:pt x="101688" y="313689"/>
                </a:lnTo>
                <a:close/>
              </a:path>
              <a:path w="184150" h="313689">
                <a:moveTo>
                  <a:pt x="128358" y="29210"/>
                </a:moveTo>
                <a:lnTo>
                  <a:pt x="124663" y="25400"/>
                </a:lnTo>
                <a:lnTo>
                  <a:pt x="124968" y="25400"/>
                </a:lnTo>
                <a:lnTo>
                  <a:pt x="121170" y="22860"/>
                </a:lnTo>
                <a:lnTo>
                  <a:pt x="121500" y="22860"/>
                </a:lnTo>
                <a:lnTo>
                  <a:pt x="117614" y="20320"/>
                </a:lnTo>
                <a:lnTo>
                  <a:pt x="117983" y="20320"/>
                </a:lnTo>
                <a:lnTo>
                  <a:pt x="114007" y="17779"/>
                </a:lnTo>
                <a:lnTo>
                  <a:pt x="114426" y="17779"/>
                </a:lnTo>
                <a:lnTo>
                  <a:pt x="110362" y="16510"/>
                </a:lnTo>
                <a:lnTo>
                  <a:pt x="110807" y="16510"/>
                </a:lnTo>
                <a:lnTo>
                  <a:pt x="106667" y="15239"/>
                </a:lnTo>
                <a:lnTo>
                  <a:pt x="107162" y="15239"/>
                </a:lnTo>
                <a:lnTo>
                  <a:pt x="102946" y="13970"/>
                </a:lnTo>
                <a:lnTo>
                  <a:pt x="103466" y="13970"/>
                </a:lnTo>
                <a:lnTo>
                  <a:pt x="99174" y="12700"/>
                </a:lnTo>
                <a:lnTo>
                  <a:pt x="128930" y="12700"/>
                </a:lnTo>
                <a:lnTo>
                  <a:pt x="133032" y="15239"/>
                </a:lnTo>
                <a:lnTo>
                  <a:pt x="137007" y="19050"/>
                </a:lnTo>
                <a:lnTo>
                  <a:pt x="140843" y="22860"/>
                </a:lnTo>
                <a:lnTo>
                  <a:pt x="144538" y="27939"/>
                </a:lnTo>
                <a:lnTo>
                  <a:pt x="128092" y="27939"/>
                </a:lnTo>
                <a:lnTo>
                  <a:pt x="128358" y="29210"/>
                </a:lnTo>
                <a:close/>
              </a:path>
              <a:path w="184150" h="313689">
                <a:moveTo>
                  <a:pt x="55283" y="29210"/>
                </a:moveTo>
                <a:lnTo>
                  <a:pt x="55549" y="27939"/>
                </a:lnTo>
                <a:lnTo>
                  <a:pt x="56510" y="27939"/>
                </a:lnTo>
                <a:lnTo>
                  <a:pt x="55283" y="29210"/>
                </a:lnTo>
                <a:close/>
              </a:path>
              <a:path w="184150" h="313689">
                <a:moveTo>
                  <a:pt x="141109" y="44450"/>
                </a:moveTo>
                <a:lnTo>
                  <a:pt x="137871" y="39370"/>
                </a:lnTo>
                <a:lnTo>
                  <a:pt x="138061" y="39370"/>
                </a:lnTo>
                <a:lnTo>
                  <a:pt x="134708" y="35560"/>
                </a:lnTo>
                <a:lnTo>
                  <a:pt x="134912" y="35560"/>
                </a:lnTo>
                <a:lnTo>
                  <a:pt x="131445" y="31750"/>
                </a:lnTo>
                <a:lnTo>
                  <a:pt x="131673" y="31750"/>
                </a:lnTo>
                <a:lnTo>
                  <a:pt x="128092" y="27939"/>
                </a:lnTo>
                <a:lnTo>
                  <a:pt x="144538" y="27939"/>
                </a:lnTo>
                <a:lnTo>
                  <a:pt x="148082" y="31750"/>
                </a:lnTo>
                <a:lnTo>
                  <a:pt x="151498" y="36829"/>
                </a:lnTo>
                <a:lnTo>
                  <a:pt x="154749" y="41910"/>
                </a:lnTo>
                <a:lnTo>
                  <a:pt x="155527" y="43179"/>
                </a:lnTo>
                <a:lnTo>
                  <a:pt x="140944" y="43179"/>
                </a:lnTo>
                <a:lnTo>
                  <a:pt x="141109" y="44450"/>
                </a:lnTo>
                <a:close/>
              </a:path>
              <a:path w="184150" h="313689">
                <a:moveTo>
                  <a:pt x="42532" y="44450"/>
                </a:moveTo>
                <a:lnTo>
                  <a:pt x="42684" y="43179"/>
                </a:lnTo>
                <a:lnTo>
                  <a:pt x="43338" y="43179"/>
                </a:lnTo>
                <a:lnTo>
                  <a:pt x="42532" y="44450"/>
                </a:lnTo>
                <a:close/>
              </a:path>
              <a:path w="184150" h="313689">
                <a:moveTo>
                  <a:pt x="166014" y="106679"/>
                </a:moveTo>
                <a:lnTo>
                  <a:pt x="164477" y="99060"/>
                </a:lnTo>
                <a:lnTo>
                  <a:pt x="162813" y="92710"/>
                </a:lnTo>
                <a:lnTo>
                  <a:pt x="160972" y="86360"/>
                </a:lnTo>
                <a:lnTo>
                  <a:pt x="158978" y="80010"/>
                </a:lnTo>
                <a:lnTo>
                  <a:pt x="156819" y="74929"/>
                </a:lnTo>
                <a:lnTo>
                  <a:pt x="154508" y="68579"/>
                </a:lnTo>
                <a:lnTo>
                  <a:pt x="152057" y="63500"/>
                </a:lnTo>
                <a:lnTo>
                  <a:pt x="149466" y="58420"/>
                </a:lnTo>
                <a:lnTo>
                  <a:pt x="146748" y="53339"/>
                </a:lnTo>
                <a:lnTo>
                  <a:pt x="143903" y="48260"/>
                </a:lnTo>
                <a:lnTo>
                  <a:pt x="144043" y="48260"/>
                </a:lnTo>
                <a:lnTo>
                  <a:pt x="140944" y="43179"/>
                </a:lnTo>
                <a:lnTo>
                  <a:pt x="155527" y="43179"/>
                </a:lnTo>
                <a:lnTo>
                  <a:pt x="157861" y="46989"/>
                </a:lnTo>
                <a:lnTo>
                  <a:pt x="160820" y="52070"/>
                </a:lnTo>
                <a:lnTo>
                  <a:pt x="163614" y="58420"/>
                </a:lnTo>
                <a:lnTo>
                  <a:pt x="166243" y="63500"/>
                </a:lnTo>
                <a:lnTo>
                  <a:pt x="168719" y="69850"/>
                </a:lnTo>
                <a:lnTo>
                  <a:pt x="171018" y="76200"/>
                </a:lnTo>
                <a:lnTo>
                  <a:pt x="173139" y="82550"/>
                </a:lnTo>
                <a:lnTo>
                  <a:pt x="175094" y="90170"/>
                </a:lnTo>
                <a:lnTo>
                  <a:pt x="176847" y="96520"/>
                </a:lnTo>
                <a:lnTo>
                  <a:pt x="178699" y="105410"/>
                </a:lnTo>
                <a:lnTo>
                  <a:pt x="165976" y="105410"/>
                </a:lnTo>
                <a:lnTo>
                  <a:pt x="166014" y="106679"/>
                </a:lnTo>
                <a:close/>
              </a:path>
              <a:path w="184150" h="313689">
                <a:moveTo>
                  <a:pt x="17627" y="106679"/>
                </a:moveTo>
                <a:lnTo>
                  <a:pt x="17665" y="105410"/>
                </a:lnTo>
                <a:lnTo>
                  <a:pt x="17881" y="105410"/>
                </a:lnTo>
                <a:lnTo>
                  <a:pt x="17627" y="106679"/>
                </a:lnTo>
                <a:close/>
              </a:path>
              <a:path w="184150" h="313689">
                <a:moveTo>
                  <a:pt x="177372" y="214629"/>
                </a:moveTo>
                <a:lnTo>
                  <a:pt x="164477" y="214629"/>
                </a:lnTo>
                <a:lnTo>
                  <a:pt x="166014" y="207010"/>
                </a:lnTo>
                <a:lnTo>
                  <a:pt x="167322" y="200660"/>
                </a:lnTo>
                <a:lnTo>
                  <a:pt x="168440" y="193039"/>
                </a:lnTo>
                <a:lnTo>
                  <a:pt x="169367" y="186689"/>
                </a:lnTo>
                <a:lnTo>
                  <a:pt x="170103" y="179070"/>
                </a:lnTo>
                <a:lnTo>
                  <a:pt x="170624" y="171450"/>
                </a:lnTo>
                <a:lnTo>
                  <a:pt x="170886" y="165100"/>
                </a:lnTo>
                <a:lnTo>
                  <a:pt x="170942" y="148589"/>
                </a:lnTo>
                <a:lnTo>
                  <a:pt x="170611" y="140970"/>
                </a:lnTo>
                <a:lnTo>
                  <a:pt x="169976" y="133350"/>
                </a:lnTo>
                <a:lnTo>
                  <a:pt x="169341" y="127000"/>
                </a:lnTo>
                <a:lnTo>
                  <a:pt x="168414" y="119379"/>
                </a:lnTo>
                <a:lnTo>
                  <a:pt x="167284" y="113029"/>
                </a:lnTo>
                <a:lnTo>
                  <a:pt x="165976" y="105410"/>
                </a:lnTo>
                <a:lnTo>
                  <a:pt x="178699" y="105410"/>
                </a:lnTo>
                <a:lnTo>
                  <a:pt x="183642" y="148589"/>
                </a:lnTo>
                <a:lnTo>
                  <a:pt x="183642" y="165100"/>
                </a:lnTo>
                <a:lnTo>
                  <a:pt x="179806" y="203200"/>
                </a:lnTo>
                <a:lnTo>
                  <a:pt x="178422" y="209550"/>
                </a:lnTo>
                <a:lnTo>
                  <a:pt x="177372" y="214629"/>
                </a:lnTo>
                <a:close/>
              </a:path>
              <a:path w="184150" h="313689">
                <a:moveTo>
                  <a:pt x="13004" y="142239"/>
                </a:moveTo>
                <a:lnTo>
                  <a:pt x="13017" y="140970"/>
                </a:lnTo>
                <a:lnTo>
                  <a:pt x="13004" y="142239"/>
                </a:lnTo>
                <a:close/>
              </a:path>
              <a:path w="184150" h="313689">
                <a:moveTo>
                  <a:pt x="170624" y="142239"/>
                </a:moveTo>
                <a:lnTo>
                  <a:pt x="170533" y="140970"/>
                </a:lnTo>
                <a:lnTo>
                  <a:pt x="170624" y="142239"/>
                </a:lnTo>
                <a:close/>
              </a:path>
              <a:path w="184150" h="313689">
                <a:moveTo>
                  <a:pt x="12687" y="149860"/>
                </a:moveTo>
                <a:lnTo>
                  <a:pt x="12687" y="148589"/>
                </a:lnTo>
                <a:lnTo>
                  <a:pt x="12687" y="149860"/>
                </a:lnTo>
                <a:close/>
              </a:path>
              <a:path w="184150" h="313689">
                <a:moveTo>
                  <a:pt x="170942" y="149860"/>
                </a:moveTo>
                <a:lnTo>
                  <a:pt x="170894" y="148589"/>
                </a:lnTo>
                <a:lnTo>
                  <a:pt x="170942" y="149860"/>
                </a:lnTo>
                <a:close/>
              </a:path>
              <a:path w="184150" h="313689">
                <a:moveTo>
                  <a:pt x="19399" y="214629"/>
                </a:moveTo>
                <a:lnTo>
                  <a:pt x="19151" y="214629"/>
                </a:lnTo>
                <a:lnTo>
                  <a:pt x="19113" y="213360"/>
                </a:lnTo>
                <a:lnTo>
                  <a:pt x="19399" y="214629"/>
                </a:lnTo>
                <a:close/>
              </a:path>
              <a:path w="184150" h="313689">
                <a:moveTo>
                  <a:pt x="172290" y="233679"/>
                </a:moveTo>
                <a:lnTo>
                  <a:pt x="158978" y="233679"/>
                </a:lnTo>
                <a:lnTo>
                  <a:pt x="161036" y="227329"/>
                </a:lnTo>
                <a:lnTo>
                  <a:pt x="162864" y="220979"/>
                </a:lnTo>
                <a:lnTo>
                  <a:pt x="164528" y="213360"/>
                </a:lnTo>
                <a:lnTo>
                  <a:pt x="164477" y="214629"/>
                </a:lnTo>
                <a:lnTo>
                  <a:pt x="177372" y="214629"/>
                </a:lnTo>
                <a:lnTo>
                  <a:pt x="176847" y="217170"/>
                </a:lnTo>
                <a:lnTo>
                  <a:pt x="175094" y="223520"/>
                </a:lnTo>
                <a:lnTo>
                  <a:pt x="173139" y="231139"/>
                </a:lnTo>
                <a:lnTo>
                  <a:pt x="172290" y="233679"/>
                </a:lnTo>
                <a:close/>
              </a:path>
              <a:path w="184150" h="313689">
                <a:moveTo>
                  <a:pt x="25034" y="233679"/>
                </a:moveTo>
                <a:lnTo>
                  <a:pt x="24663" y="233679"/>
                </a:lnTo>
                <a:lnTo>
                  <a:pt x="24587" y="232410"/>
                </a:lnTo>
                <a:lnTo>
                  <a:pt x="25034" y="233679"/>
                </a:lnTo>
                <a:close/>
              </a:path>
              <a:path w="184150" h="313689">
                <a:moveTo>
                  <a:pt x="128930" y="300989"/>
                </a:moveTo>
                <a:lnTo>
                  <a:pt x="99174" y="300989"/>
                </a:lnTo>
                <a:lnTo>
                  <a:pt x="103466" y="299720"/>
                </a:lnTo>
                <a:lnTo>
                  <a:pt x="102946" y="299720"/>
                </a:lnTo>
                <a:lnTo>
                  <a:pt x="107162" y="298450"/>
                </a:lnTo>
                <a:lnTo>
                  <a:pt x="106667" y="298450"/>
                </a:lnTo>
                <a:lnTo>
                  <a:pt x="110807" y="297179"/>
                </a:lnTo>
                <a:lnTo>
                  <a:pt x="110362" y="297179"/>
                </a:lnTo>
                <a:lnTo>
                  <a:pt x="114426" y="295910"/>
                </a:lnTo>
                <a:lnTo>
                  <a:pt x="114007" y="295910"/>
                </a:lnTo>
                <a:lnTo>
                  <a:pt x="117983" y="293370"/>
                </a:lnTo>
                <a:lnTo>
                  <a:pt x="117614" y="293370"/>
                </a:lnTo>
                <a:lnTo>
                  <a:pt x="121500" y="290829"/>
                </a:lnTo>
                <a:lnTo>
                  <a:pt x="121170" y="290829"/>
                </a:lnTo>
                <a:lnTo>
                  <a:pt x="124968" y="288289"/>
                </a:lnTo>
                <a:lnTo>
                  <a:pt x="124663" y="288289"/>
                </a:lnTo>
                <a:lnTo>
                  <a:pt x="128358" y="284479"/>
                </a:lnTo>
                <a:lnTo>
                  <a:pt x="128092" y="284479"/>
                </a:lnTo>
                <a:lnTo>
                  <a:pt x="131673" y="281939"/>
                </a:lnTo>
                <a:lnTo>
                  <a:pt x="131445" y="281939"/>
                </a:lnTo>
                <a:lnTo>
                  <a:pt x="134912" y="278129"/>
                </a:lnTo>
                <a:lnTo>
                  <a:pt x="134708" y="278129"/>
                </a:lnTo>
                <a:lnTo>
                  <a:pt x="138061" y="274320"/>
                </a:lnTo>
                <a:lnTo>
                  <a:pt x="137871" y="274320"/>
                </a:lnTo>
                <a:lnTo>
                  <a:pt x="141109" y="269239"/>
                </a:lnTo>
                <a:lnTo>
                  <a:pt x="140944" y="269239"/>
                </a:lnTo>
                <a:lnTo>
                  <a:pt x="144043" y="265429"/>
                </a:lnTo>
                <a:lnTo>
                  <a:pt x="143903" y="265429"/>
                </a:lnTo>
                <a:lnTo>
                  <a:pt x="146875" y="260350"/>
                </a:lnTo>
                <a:lnTo>
                  <a:pt x="149580" y="255270"/>
                </a:lnTo>
                <a:lnTo>
                  <a:pt x="152158" y="250189"/>
                </a:lnTo>
                <a:lnTo>
                  <a:pt x="154597" y="245110"/>
                </a:lnTo>
                <a:lnTo>
                  <a:pt x="156895" y="238760"/>
                </a:lnTo>
                <a:lnTo>
                  <a:pt x="159042" y="232410"/>
                </a:lnTo>
                <a:lnTo>
                  <a:pt x="158978" y="233679"/>
                </a:lnTo>
                <a:lnTo>
                  <a:pt x="172290" y="233679"/>
                </a:lnTo>
                <a:lnTo>
                  <a:pt x="171018" y="237489"/>
                </a:lnTo>
                <a:lnTo>
                  <a:pt x="168719" y="243839"/>
                </a:lnTo>
                <a:lnTo>
                  <a:pt x="166243" y="250189"/>
                </a:lnTo>
                <a:lnTo>
                  <a:pt x="163614" y="255270"/>
                </a:lnTo>
                <a:lnTo>
                  <a:pt x="160820" y="261620"/>
                </a:lnTo>
                <a:lnTo>
                  <a:pt x="144538" y="285750"/>
                </a:lnTo>
                <a:lnTo>
                  <a:pt x="140843" y="290829"/>
                </a:lnTo>
                <a:lnTo>
                  <a:pt x="137007" y="294639"/>
                </a:lnTo>
                <a:lnTo>
                  <a:pt x="133032" y="297179"/>
                </a:lnTo>
                <a:lnTo>
                  <a:pt x="128930" y="300989"/>
                </a:lnTo>
                <a:close/>
              </a:path>
            </a:pathLst>
          </a:custGeom>
          <a:solidFill>
            <a:srgbClr val="F0E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23852" y="3894137"/>
            <a:ext cx="114300" cy="1120140"/>
          </a:xfrm>
          <a:custGeom>
            <a:avLst/>
            <a:gdLst/>
            <a:ahLst/>
            <a:cxnLst/>
            <a:rect l="l" t="t" r="r" b="b"/>
            <a:pathLst>
              <a:path w="114300" h="1120139">
                <a:moveTo>
                  <a:pt x="76200" y="977011"/>
                </a:moveTo>
                <a:lnTo>
                  <a:pt x="38100" y="977011"/>
                </a:lnTo>
                <a:lnTo>
                  <a:pt x="38100" y="0"/>
                </a:lnTo>
                <a:lnTo>
                  <a:pt x="76200" y="0"/>
                </a:lnTo>
                <a:lnTo>
                  <a:pt x="76200" y="977011"/>
                </a:lnTo>
                <a:close/>
              </a:path>
              <a:path w="114300" h="1120139">
                <a:moveTo>
                  <a:pt x="57150" y="1119886"/>
                </a:moveTo>
                <a:lnTo>
                  <a:pt x="0" y="929386"/>
                </a:lnTo>
                <a:lnTo>
                  <a:pt x="38100" y="929386"/>
                </a:lnTo>
                <a:lnTo>
                  <a:pt x="38100" y="977011"/>
                </a:lnTo>
                <a:lnTo>
                  <a:pt x="100012" y="977011"/>
                </a:lnTo>
                <a:lnTo>
                  <a:pt x="57150" y="1119886"/>
                </a:lnTo>
                <a:close/>
              </a:path>
              <a:path w="114300" h="1120139">
                <a:moveTo>
                  <a:pt x="100012" y="977011"/>
                </a:moveTo>
                <a:lnTo>
                  <a:pt x="76200" y="977011"/>
                </a:lnTo>
                <a:lnTo>
                  <a:pt x="76200" y="929386"/>
                </a:lnTo>
                <a:lnTo>
                  <a:pt x="114300" y="929386"/>
                </a:lnTo>
                <a:lnTo>
                  <a:pt x="100012" y="97701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07697" y="3786123"/>
            <a:ext cx="1090930" cy="114300"/>
          </a:xfrm>
          <a:custGeom>
            <a:avLst/>
            <a:gdLst/>
            <a:ahLst/>
            <a:cxnLst/>
            <a:rect l="l" t="t" r="r" b="b"/>
            <a:pathLst>
              <a:path w="1090929" h="114300">
                <a:moveTo>
                  <a:pt x="900036" y="114300"/>
                </a:moveTo>
                <a:lnTo>
                  <a:pt x="900036" y="0"/>
                </a:lnTo>
                <a:lnTo>
                  <a:pt x="1027036" y="38100"/>
                </a:lnTo>
                <a:lnTo>
                  <a:pt x="947661" y="38100"/>
                </a:lnTo>
                <a:lnTo>
                  <a:pt x="947661" y="76200"/>
                </a:lnTo>
                <a:lnTo>
                  <a:pt x="1027036" y="76200"/>
                </a:lnTo>
                <a:lnTo>
                  <a:pt x="900036" y="114300"/>
                </a:lnTo>
                <a:close/>
              </a:path>
              <a:path w="1090929" h="114300">
                <a:moveTo>
                  <a:pt x="900036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900036" y="38100"/>
                </a:lnTo>
                <a:lnTo>
                  <a:pt x="900036" y="76200"/>
                </a:lnTo>
                <a:close/>
              </a:path>
              <a:path w="1090929" h="114300">
                <a:moveTo>
                  <a:pt x="1027036" y="76200"/>
                </a:moveTo>
                <a:lnTo>
                  <a:pt x="947661" y="76200"/>
                </a:lnTo>
                <a:lnTo>
                  <a:pt x="947661" y="38100"/>
                </a:lnTo>
                <a:lnTo>
                  <a:pt x="1027036" y="38100"/>
                </a:lnTo>
                <a:lnTo>
                  <a:pt x="1090536" y="57150"/>
                </a:lnTo>
                <a:lnTo>
                  <a:pt x="1027036" y="76200"/>
                </a:lnTo>
                <a:close/>
              </a:path>
            </a:pathLst>
          </a:custGeom>
          <a:solidFill>
            <a:srgbClr val="FF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82693" y="2664917"/>
            <a:ext cx="1091565" cy="1170940"/>
          </a:xfrm>
          <a:custGeom>
            <a:avLst/>
            <a:gdLst/>
            <a:ahLst/>
            <a:cxnLst/>
            <a:rect l="l" t="t" r="r" b="b"/>
            <a:pathLst>
              <a:path w="1091564" h="1170939">
                <a:moveTo>
                  <a:pt x="87934" y="178384"/>
                </a:moveTo>
                <a:lnTo>
                  <a:pt x="0" y="0"/>
                </a:lnTo>
                <a:lnTo>
                  <a:pt x="156415" y="91617"/>
                </a:lnTo>
                <a:lnTo>
                  <a:pt x="111277" y="91617"/>
                </a:lnTo>
                <a:lnTo>
                  <a:pt x="83388" y="117563"/>
                </a:lnTo>
                <a:lnTo>
                  <a:pt x="115830" y="152427"/>
                </a:lnTo>
                <a:lnTo>
                  <a:pt x="87934" y="178384"/>
                </a:lnTo>
                <a:close/>
              </a:path>
              <a:path w="1091564" h="1170939">
                <a:moveTo>
                  <a:pt x="115830" y="152427"/>
                </a:moveTo>
                <a:lnTo>
                  <a:pt x="83388" y="117563"/>
                </a:lnTo>
                <a:lnTo>
                  <a:pt x="111277" y="91617"/>
                </a:lnTo>
                <a:lnTo>
                  <a:pt x="143717" y="126479"/>
                </a:lnTo>
                <a:lnTo>
                  <a:pt x="115830" y="152427"/>
                </a:lnTo>
                <a:close/>
              </a:path>
              <a:path w="1091564" h="1170939">
                <a:moveTo>
                  <a:pt x="143717" y="126479"/>
                </a:moveTo>
                <a:lnTo>
                  <a:pt x="111277" y="91617"/>
                </a:lnTo>
                <a:lnTo>
                  <a:pt x="156415" y="91617"/>
                </a:lnTo>
                <a:lnTo>
                  <a:pt x="171615" y="100520"/>
                </a:lnTo>
                <a:lnTo>
                  <a:pt x="143717" y="126479"/>
                </a:lnTo>
                <a:close/>
              </a:path>
              <a:path w="1091564" h="1170939">
                <a:moveTo>
                  <a:pt x="1063396" y="1170724"/>
                </a:moveTo>
                <a:lnTo>
                  <a:pt x="115830" y="152427"/>
                </a:lnTo>
                <a:lnTo>
                  <a:pt x="143717" y="126479"/>
                </a:lnTo>
                <a:lnTo>
                  <a:pt x="1091285" y="1144777"/>
                </a:lnTo>
                <a:lnTo>
                  <a:pt x="1063396" y="1170724"/>
                </a:lnTo>
                <a:close/>
              </a:path>
            </a:pathLst>
          </a:custGeom>
          <a:solidFill>
            <a:srgbClr val="FF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09336" y="3771290"/>
            <a:ext cx="143776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31346" y="2423845"/>
            <a:ext cx="737235" cy="1376045"/>
          </a:xfrm>
          <a:custGeom>
            <a:avLst/>
            <a:gdLst/>
            <a:ahLst/>
            <a:cxnLst/>
            <a:rect l="l" t="t" r="r" b="b"/>
            <a:pathLst>
              <a:path w="737235" h="1376045">
                <a:moveTo>
                  <a:pt x="720255" y="1375651"/>
                </a:moveTo>
                <a:lnTo>
                  <a:pt x="0" y="8889"/>
                </a:lnTo>
                <a:lnTo>
                  <a:pt x="16852" y="0"/>
                </a:lnTo>
                <a:lnTo>
                  <a:pt x="737107" y="1366773"/>
                </a:lnTo>
                <a:lnTo>
                  <a:pt x="720255" y="1375651"/>
                </a:lnTo>
                <a:close/>
              </a:path>
            </a:pathLst>
          </a:custGeom>
          <a:solidFill>
            <a:srgbClr val="B67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28970" y="2642349"/>
            <a:ext cx="114300" cy="1135380"/>
          </a:xfrm>
          <a:custGeom>
            <a:avLst/>
            <a:gdLst/>
            <a:ahLst/>
            <a:cxnLst/>
            <a:rect l="l" t="t" r="r" b="b"/>
            <a:pathLst>
              <a:path w="114300" h="1135379">
                <a:moveTo>
                  <a:pt x="38095" y="190478"/>
                </a:moveTo>
                <a:lnTo>
                  <a:pt x="0" y="190436"/>
                </a:lnTo>
                <a:lnTo>
                  <a:pt x="57378" y="0"/>
                </a:lnTo>
                <a:lnTo>
                  <a:pt x="100047" y="142849"/>
                </a:lnTo>
                <a:lnTo>
                  <a:pt x="38150" y="142849"/>
                </a:lnTo>
                <a:lnTo>
                  <a:pt x="38095" y="190478"/>
                </a:lnTo>
                <a:close/>
              </a:path>
              <a:path w="114300" h="1135379">
                <a:moveTo>
                  <a:pt x="76195" y="190521"/>
                </a:moveTo>
                <a:lnTo>
                  <a:pt x="38095" y="190478"/>
                </a:lnTo>
                <a:lnTo>
                  <a:pt x="38150" y="142849"/>
                </a:lnTo>
                <a:lnTo>
                  <a:pt x="76250" y="142900"/>
                </a:lnTo>
                <a:lnTo>
                  <a:pt x="76195" y="190521"/>
                </a:lnTo>
                <a:close/>
              </a:path>
              <a:path w="114300" h="1135379">
                <a:moveTo>
                  <a:pt x="114300" y="190563"/>
                </a:moveTo>
                <a:lnTo>
                  <a:pt x="76195" y="190521"/>
                </a:lnTo>
                <a:lnTo>
                  <a:pt x="76250" y="142900"/>
                </a:lnTo>
                <a:lnTo>
                  <a:pt x="38150" y="142849"/>
                </a:lnTo>
                <a:lnTo>
                  <a:pt x="100047" y="142849"/>
                </a:lnTo>
                <a:lnTo>
                  <a:pt x="114300" y="190563"/>
                </a:lnTo>
                <a:close/>
              </a:path>
              <a:path w="114300" h="1135379">
                <a:moveTo>
                  <a:pt x="75095" y="1135316"/>
                </a:moveTo>
                <a:lnTo>
                  <a:pt x="36995" y="1135265"/>
                </a:lnTo>
                <a:lnTo>
                  <a:pt x="38095" y="190478"/>
                </a:lnTo>
                <a:lnTo>
                  <a:pt x="76195" y="190521"/>
                </a:lnTo>
                <a:lnTo>
                  <a:pt x="75095" y="1135316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911295" y="2086533"/>
            <a:ext cx="2809240" cy="2847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38935">
              <a:lnSpc>
                <a:spcPts val="2595"/>
              </a:lnSpc>
              <a:spcBef>
                <a:spcPts val="100"/>
              </a:spcBef>
            </a:pPr>
            <a:r>
              <a:rPr dirty="0" sz="2400" b="1" i="1">
                <a:solidFill>
                  <a:srgbClr val="6F2F9F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b="1">
                <a:solidFill>
                  <a:srgbClr val="6F2F9F"/>
                </a:solidFill>
                <a:latin typeface="Times New Roman"/>
                <a:cs typeface="Times New Roman"/>
              </a:rPr>
              <a:t>4</a:t>
            </a:r>
            <a:endParaRPr baseline="-17921" sz="2325">
              <a:latin typeface="Times New Roman"/>
              <a:cs typeface="Times New Roman"/>
            </a:endParaRPr>
          </a:p>
          <a:p>
            <a:pPr marL="491490">
              <a:lnSpc>
                <a:spcPts val="1610"/>
              </a:lnSpc>
              <a:tabLst>
                <a:tab pos="1583055" algn="l"/>
              </a:tabLst>
            </a:pPr>
            <a:r>
              <a:rPr dirty="0" u="heavy" sz="1800" spc="110">
                <a:uFill>
                  <a:solidFill>
                    <a:srgbClr val="80808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5" b="1" i="1">
                <a:uFill>
                  <a:solidFill>
                    <a:srgbClr val="808080"/>
                  </a:solidFill>
                </a:uFill>
                <a:latin typeface="Times New Roman"/>
                <a:cs typeface="Times New Roman"/>
              </a:rPr>
              <a:t>A′	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615"/>
              </a:lnSpc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/>
              <a:cs typeface="Times New Roman"/>
            </a:endParaRPr>
          </a:p>
          <a:p>
            <a:pPr algn="ctr" marL="173355">
              <a:lnSpc>
                <a:spcPct val="100000"/>
              </a:lnSpc>
            </a:pPr>
            <a:r>
              <a:rPr dirty="0" sz="1800" b="1" i="1">
                <a:latin typeface="Times New Roman"/>
                <a:cs typeface="Times New Roman"/>
              </a:rPr>
              <a:t>θ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  <a:p>
            <a:pPr algn="r" marR="614045">
              <a:lnSpc>
                <a:spcPct val="100000"/>
              </a:lnSpc>
              <a:spcBef>
                <a:spcPts val="1900"/>
              </a:spcBef>
            </a:pPr>
            <a:r>
              <a:rPr dirty="0" sz="2400" spc="-5" b="1" i="1">
                <a:solidFill>
                  <a:srgbClr val="5B9BD4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5B9BD4"/>
                </a:solidFill>
                <a:latin typeface="Times New Roman"/>
                <a:cs typeface="Times New Roman"/>
              </a:rPr>
              <a:t>3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92737" y="2666149"/>
            <a:ext cx="1080135" cy="1156335"/>
          </a:xfrm>
          <a:custGeom>
            <a:avLst/>
            <a:gdLst/>
            <a:ahLst/>
            <a:cxnLst/>
            <a:rect l="l" t="t" r="r" b="b"/>
            <a:pathLst>
              <a:path w="1080134" h="1156335">
                <a:moveTo>
                  <a:pt x="1051737" y="1156220"/>
                </a:moveTo>
                <a:lnTo>
                  <a:pt x="1025778" y="1128318"/>
                </a:lnTo>
                <a:lnTo>
                  <a:pt x="1053668" y="1102372"/>
                </a:lnTo>
                <a:lnTo>
                  <a:pt x="1079627" y="1130261"/>
                </a:lnTo>
                <a:lnTo>
                  <a:pt x="1051737" y="1156220"/>
                </a:lnTo>
                <a:close/>
              </a:path>
              <a:path w="1080134" h="1156335">
                <a:moveTo>
                  <a:pt x="999820" y="1100429"/>
                </a:moveTo>
                <a:lnTo>
                  <a:pt x="973874" y="1072540"/>
                </a:lnTo>
                <a:lnTo>
                  <a:pt x="1001763" y="1046581"/>
                </a:lnTo>
                <a:lnTo>
                  <a:pt x="1027722" y="1074483"/>
                </a:lnTo>
                <a:lnTo>
                  <a:pt x="999820" y="1100429"/>
                </a:lnTo>
                <a:close/>
              </a:path>
              <a:path w="1080134" h="1156335">
                <a:moveTo>
                  <a:pt x="947915" y="1044651"/>
                </a:moveTo>
                <a:lnTo>
                  <a:pt x="921956" y="1016749"/>
                </a:lnTo>
                <a:lnTo>
                  <a:pt x="949858" y="990803"/>
                </a:lnTo>
                <a:lnTo>
                  <a:pt x="975804" y="1018692"/>
                </a:lnTo>
                <a:lnTo>
                  <a:pt x="947915" y="1044651"/>
                </a:lnTo>
                <a:close/>
              </a:path>
              <a:path w="1080134" h="1156335">
                <a:moveTo>
                  <a:pt x="896010" y="988860"/>
                </a:moveTo>
                <a:lnTo>
                  <a:pt x="870051" y="960970"/>
                </a:lnTo>
                <a:lnTo>
                  <a:pt x="897940" y="935012"/>
                </a:lnTo>
                <a:lnTo>
                  <a:pt x="923899" y="962913"/>
                </a:lnTo>
                <a:lnTo>
                  <a:pt x="896010" y="988860"/>
                </a:lnTo>
                <a:close/>
              </a:path>
              <a:path w="1080134" h="1156335">
                <a:moveTo>
                  <a:pt x="844092" y="933081"/>
                </a:moveTo>
                <a:lnTo>
                  <a:pt x="818146" y="905192"/>
                </a:lnTo>
                <a:lnTo>
                  <a:pt x="846035" y="879233"/>
                </a:lnTo>
                <a:lnTo>
                  <a:pt x="871994" y="907122"/>
                </a:lnTo>
                <a:lnTo>
                  <a:pt x="844092" y="933081"/>
                </a:lnTo>
                <a:close/>
              </a:path>
              <a:path w="1080134" h="1156335">
                <a:moveTo>
                  <a:pt x="792187" y="877290"/>
                </a:moveTo>
                <a:lnTo>
                  <a:pt x="766229" y="849401"/>
                </a:lnTo>
                <a:lnTo>
                  <a:pt x="794130" y="823442"/>
                </a:lnTo>
                <a:lnTo>
                  <a:pt x="820077" y="851344"/>
                </a:lnTo>
                <a:lnTo>
                  <a:pt x="792187" y="877290"/>
                </a:lnTo>
                <a:close/>
              </a:path>
              <a:path w="1080134" h="1156335">
                <a:moveTo>
                  <a:pt x="740282" y="821512"/>
                </a:moveTo>
                <a:lnTo>
                  <a:pt x="714324" y="793623"/>
                </a:lnTo>
                <a:lnTo>
                  <a:pt x="742213" y="767664"/>
                </a:lnTo>
                <a:lnTo>
                  <a:pt x="768172" y="795553"/>
                </a:lnTo>
                <a:lnTo>
                  <a:pt x="740282" y="821512"/>
                </a:lnTo>
                <a:close/>
              </a:path>
              <a:path w="1080134" h="1156335">
                <a:moveTo>
                  <a:pt x="688365" y="765721"/>
                </a:moveTo>
                <a:lnTo>
                  <a:pt x="662419" y="737831"/>
                </a:lnTo>
                <a:lnTo>
                  <a:pt x="690308" y="711885"/>
                </a:lnTo>
                <a:lnTo>
                  <a:pt x="716267" y="739775"/>
                </a:lnTo>
                <a:lnTo>
                  <a:pt x="688365" y="765721"/>
                </a:lnTo>
                <a:close/>
              </a:path>
              <a:path w="1080134" h="1156335">
                <a:moveTo>
                  <a:pt x="636460" y="709942"/>
                </a:moveTo>
                <a:lnTo>
                  <a:pt x="610501" y="682053"/>
                </a:lnTo>
                <a:lnTo>
                  <a:pt x="638403" y="656094"/>
                </a:lnTo>
                <a:lnTo>
                  <a:pt x="664349" y="683983"/>
                </a:lnTo>
                <a:lnTo>
                  <a:pt x="636460" y="709942"/>
                </a:lnTo>
                <a:close/>
              </a:path>
              <a:path w="1080134" h="1156335">
                <a:moveTo>
                  <a:pt x="584555" y="654151"/>
                </a:moveTo>
                <a:lnTo>
                  <a:pt x="558596" y="626262"/>
                </a:lnTo>
                <a:lnTo>
                  <a:pt x="586485" y="600316"/>
                </a:lnTo>
                <a:lnTo>
                  <a:pt x="612444" y="628205"/>
                </a:lnTo>
                <a:lnTo>
                  <a:pt x="584555" y="654151"/>
                </a:lnTo>
                <a:close/>
              </a:path>
              <a:path w="1080134" h="1156335">
                <a:moveTo>
                  <a:pt x="532638" y="598373"/>
                </a:moveTo>
                <a:lnTo>
                  <a:pt x="506691" y="570484"/>
                </a:lnTo>
                <a:lnTo>
                  <a:pt x="534581" y="544525"/>
                </a:lnTo>
                <a:lnTo>
                  <a:pt x="560539" y="572414"/>
                </a:lnTo>
                <a:lnTo>
                  <a:pt x="532638" y="598373"/>
                </a:lnTo>
                <a:close/>
              </a:path>
              <a:path w="1080134" h="1156335">
                <a:moveTo>
                  <a:pt x="480733" y="542594"/>
                </a:moveTo>
                <a:lnTo>
                  <a:pt x="454774" y="514692"/>
                </a:lnTo>
                <a:lnTo>
                  <a:pt x="482676" y="488746"/>
                </a:lnTo>
                <a:lnTo>
                  <a:pt x="508622" y="516636"/>
                </a:lnTo>
                <a:lnTo>
                  <a:pt x="480733" y="542594"/>
                </a:lnTo>
                <a:close/>
              </a:path>
              <a:path w="1080134" h="1156335">
                <a:moveTo>
                  <a:pt x="428828" y="486803"/>
                </a:moveTo>
                <a:lnTo>
                  <a:pt x="402869" y="458914"/>
                </a:lnTo>
                <a:lnTo>
                  <a:pt x="430758" y="432955"/>
                </a:lnTo>
                <a:lnTo>
                  <a:pt x="456717" y="460844"/>
                </a:lnTo>
                <a:lnTo>
                  <a:pt x="428828" y="486803"/>
                </a:lnTo>
                <a:close/>
              </a:path>
              <a:path w="1080134" h="1156335">
                <a:moveTo>
                  <a:pt x="376910" y="431025"/>
                </a:moveTo>
                <a:lnTo>
                  <a:pt x="350964" y="403123"/>
                </a:lnTo>
                <a:lnTo>
                  <a:pt x="378853" y="377177"/>
                </a:lnTo>
                <a:lnTo>
                  <a:pt x="404812" y="405066"/>
                </a:lnTo>
                <a:lnTo>
                  <a:pt x="376910" y="431025"/>
                </a:lnTo>
                <a:close/>
              </a:path>
              <a:path w="1080134" h="1156335">
                <a:moveTo>
                  <a:pt x="325005" y="375234"/>
                </a:moveTo>
                <a:lnTo>
                  <a:pt x="299046" y="347344"/>
                </a:lnTo>
                <a:lnTo>
                  <a:pt x="326948" y="321386"/>
                </a:lnTo>
                <a:lnTo>
                  <a:pt x="352894" y="349275"/>
                </a:lnTo>
                <a:lnTo>
                  <a:pt x="325005" y="375234"/>
                </a:lnTo>
                <a:close/>
              </a:path>
              <a:path w="1080134" h="1156335">
                <a:moveTo>
                  <a:pt x="273100" y="319455"/>
                </a:moveTo>
                <a:lnTo>
                  <a:pt x="247141" y="291553"/>
                </a:lnTo>
                <a:lnTo>
                  <a:pt x="275031" y="265607"/>
                </a:lnTo>
                <a:lnTo>
                  <a:pt x="300989" y="293497"/>
                </a:lnTo>
                <a:lnTo>
                  <a:pt x="273100" y="319455"/>
                </a:lnTo>
                <a:close/>
              </a:path>
              <a:path w="1080134" h="1156335">
                <a:moveTo>
                  <a:pt x="221183" y="263664"/>
                </a:moveTo>
                <a:lnTo>
                  <a:pt x="195237" y="235775"/>
                </a:lnTo>
                <a:lnTo>
                  <a:pt x="223126" y="209816"/>
                </a:lnTo>
                <a:lnTo>
                  <a:pt x="249085" y="237718"/>
                </a:lnTo>
                <a:lnTo>
                  <a:pt x="221183" y="263664"/>
                </a:lnTo>
                <a:close/>
              </a:path>
              <a:path w="1080134" h="1156335">
                <a:moveTo>
                  <a:pt x="169278" y="207886"/>
                </a:moveTo>
                <a:lnTo>
                  <a:pt x="143319" y="179984"/>
                </a:lnTo>
                <a:lnTo>
                  <a:pt x="171221" y="154038"/>
                </a:lnTo>
                <a:lnTo>
                  <a:pt x="197167" y="181927"/>
                </a:lnTo>
                <a:lnTo>
                  <a:pt x="169278" y="207886"/>
                </a:lnTo>
                <a:close/>
              </a:path>
              <a:path w="1080134" h="1156335">
                <a:moveTo>
                  <a:pt x="117373" y="152095"/>
                </a:moveTo>
                <a:lnTo>
                  <a:pt x="91414" y="124206"/>
                </a:lnTo>
                <a:lnTo>
                  <a:pt x="119303" y="98247"/>
                </a:lnTo>
                <a:lnTo>
                  <a:pt x="145262" y="126149"/>
                </a:lnTo>
                <a:lnTo>
                  <a:pt x="117373" y="152095"/>
                </a:lnTo>
                <a:close/>
              </a:path>
              <a:path w="1080134" h="1156335">
                <a:moveTo>
                  <a:pt x="65455" y="96316"/>
                </a:moveTo>
                <a:lnTo>
                  <a:pt x="39509" y="68427"/>
                </a:lnTo>
                <a:lnTo>
                  <a:pt x="67398" y="42468"/>
                </a:lnTo>
                <a:lnTo>
                  <a:pt x="93357" y="70358"/>
                </a:lnTo>
                <a:lnTo>
                  <a:pt x="65455" y="96316"/>
                </a:lnTo>
                <a:close/>
              </a:path>
              <a:path w="1080134" h="1156335">
                <a:moveTo>
                  <a:pt x="13550" y="40525"/>
                </a:moveTo>
                <a:lnTo>
                  <a:pt x="0" y="25958"/>
                </a:lnTo>
                <a:lnTo>
                  <a:pt x="27889" y="0"/>
                </a:lnTo>
                <a:lnTo>
                  <a:pt x="41440" y="14579"/>
                </a:lnTo>
                <a:lnTo>
                  <a:pt x="13550" y="4052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7399" y="1869967"/>
            <a:ext cx="5628640" cy="0"/>
          </a:xfrm>
          <a:custGeom>
            <a:avLst/>
            <a:gdLst/>
            <a:ahLst/>
            <a:cxnLst/>
            <a:rect l="l" t="t" r="r" b="b"/>
            <a:pathLst>
              <a:path w="5628640" h="0">
                <a:moveTo>
                  <a:pt x="0" y="0"/>
                </a:moveTo>
                <a:lnTo>
                  <a:pt x="5628360" y="0"/>
                </a:lnTo>
              </a:path>
            </a:pathLst>
          </a:custGeom>
          <a:ln w="39916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35807" y="1601724"/>
            <a:ext cx="317500" cy="363220"/>
          </a:xfrm>
          <a:custGeom>
            <a:avLst/>
            <a:gdLst/>
            <a:ahLst/>
            <a:cxnLst/>
            <a:rect l="l" t="t" r="r" b="b"/>
            <a:pathLst>
              <a:path w="317500" h="363219">
                <a:moveTo>
                  <a:pt x="0" y="0"/>
                </a:moveTo>
                <a:lnTo>
                  <a:pt x="316992" y="0"/>
                </a:lnTo>
                <a:lnTo>
                  <a:pt x="31699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09544" y="1824227"/>
            <a:ext cx="215265" cy="247015"/>
          </a:xfrm>
          <a:custGeom>
            <a:avLst/>
            <a:gdLst/>
            <a:ahLst/>
            <a:cxnLst/>
            <a:rect l="l" t="t" r="r" b="b"/>
            <a:pathLst>
              <a:path w="215264" h="247014">
                <a:moveTo>
                  <a:pt x="0" y="0"/>
                </a:moveTo>
                <a:lnTo>
                  <a:pt x="214883" y="0"/>
                </a:lnTo>
                <a:lnTo>
                  <a:pt x="21488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600623" y="1225486"/>
            <a:ext cx="1245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想一</a:t>
            </a:r>
            <a:r>
              <a:rPr dirty="0" sz="3200" spc="5">
                <a:latin typeface="黑体"/>
                <a:cs typeface="黑体"/>
              </a:rPr>
              <a:t>想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6640" y="2164079"/>
            <a:ext cx="3761232" cy="3261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82693" y="2423058"/>
            <a:ext cx="2215540" cy="2590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911307" y="2586444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92316" y="3935221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0316" y="3314268"/>
            <a:ext cx="144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Times New Roman"/>
                <a:cs typeface="Times New Roman"/>
              </a:rPr>
              <a:t>θ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1433" y="2085746"/>
            <a:ext cx="1403350" cy="593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2595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6F2F9F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6F2F9F"/>
                </a:solidFill>
                <a:latin typeface="Times New Roman"/>
                <a:cs typeface="Times New Roman"/>
              </a:rPr>
              <a:t>4</a:t>
            </a:r>
            <a:endParaRPr baseline="-17921" sz="2325">
              <a:latin typeface="Times New Roman"/>
              <a:cs typeface="Times New Roman"/>
            </a:endParaRPr>
          </a:p>
          <a:p>
            <a:pPr marL="12700">
              <a:lnSpc>
                <a:spcPts val="1875"/>
              </a:lnSpc>
            </a:pPr>
            <a:r>
              <a:rPr dirty="0" sz="1800" spc="-5" b="1" i="1">
                <a:latin typeface="Times New Roman"/>
                <a:cs typeface="Times New Roman"/>
              </a:rPr>
              <a:t>A′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12956" y="2605735"/>
            <a:ext cx="41338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00AF5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r>
              <a:rPr dirty="0" sz="2400" b="1" i="1">
                <a:solidFill>
                  <a:srgbClr val="00AF50"/>
                </a:solidFill>
                <a:latin typeface="Times New Roman"/>
                <a:cs typeface="Times New Roman"/>
              </a:rPr>
              <a:t>′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50750" y="3922712"/>
            <a:ext cx="413384" cy="10109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00AF5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00AF50"/>
                </a:solidFill>
                <a:latin typeface="Times New Roman"/>
                <a:cs typeface="Times New Roman"/>
              </a:rPr>
              <a:t>2</a:t>
            </a:r>
            <a:r>
              <a:rPr dirty="0" sz="2400" b="1" i="1">
                <a:solidFill>
                  <a:srgbClr val="00AF50"/>
                </a:solidFill>
                <a:latin typeface="Times New Roman"/>
                <a:cs typeface="Times New Roman"/>
              </a:rPr>
              <a:t>′</a:t>
            </a:r>
            <a:endParaRPr sz="24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2000"/>
              </a:spcBef>
            </a:pPr>
            <a:r>
              <a:rPr dirty="0" sz="2400" b="1" i="1">
                <a:solidFill>
                  <a:srgbClr val="5B9BD4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b="1">
                <a:solidFill>
                  <a:srgbClr val="5B9BD4"/>
                </a:solidFill>
                <a:latin typeface="Times New Roman"/>
                <a:cs typeface="Times New Roman"/>
              </a:rPr>
              <a:t>3</a:t>
            </a:r>
            <a:endParaRPr baseline="-17921" sz="23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7399" y="1869884"/>
            <a:ext cx="5628640" cy="0"/>
          </a:xfrm>
          <a:custGeom>
            <a:avLst/>
            <a:gdLst/>
            <a:ahLst/>
            <a:cxnLst/>
            <a:rect l="l" t="t" r="r" b="b"/>
            <a:pathLst>
              <a:path w="5628640" h="0">
                <a:moveTo>
                  <a:pt x="0" y="0"/>
                </a:moveTo>
                <a:lnTo>
                  <a:pt x="5628347" y="0"/>
                </a:lnTo>
              </a:path>
            </a:pathLst>
          </a:custGeom>
          <a:ln w="39903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35807" y="1601724"/>
            <a:ext cx="317500" cy="363220"/>
          </a:xfrm>
          <a:custGeom>
            <a:avLst/>
            <a:gdLst/>
            <a:ahLst/>
            <a:cxnLst/>
            <a:rect l="l" t="t" r="r" b="b"/>
            <a:pathLst>
              <a:path w="317500" h="363219">
                <a:moveTo>
                  <a:pt x="0" y="0"/>
                </a:moveTo>
                <a:lnTo>
                  <a:pt x="316992" y="0"/>
                </a:lnTo>
                <a:lnTo>
                  <a:pt x="31699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09544" y="1824227"/>
            <a:ext cx="215265" cy="247015"/>
          </a:xfrm>
          <a:custGeom>
            <a:avLst/>
            <a:gdLst/>
            <a:ahLst/>
            <a:cxnLst/>
            <a:rect l="l" t="t" r="r" b="b"/>
            <a:pathLst>
              <a:path w="215264" h="247014">
                <a:moveTo>
                  <a:pt x="0" y="0"/>
                </a:moveTo>
                <a:lnTo>
                  <a:pt x="214883" y="0"/>
                </a:lnTo>
                <a:lnTo>
                  <a:pt x="21488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600623" y="1225397"/>
            <a:ext cx="1245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想一</a:t>
            </a:r>
            <a:r>
              <a:rPr dirty="0" sz="3200" spc="5">
                <a:latin typeface="黑体"/>
                <a:cs typeface="黑体"/>
              </a:rPr>
              <a:t>想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6640" y="2162555"/>
            <a:ext cx="3761232" cy="3261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88279" y="3360864"/>
            <a:ext cx="172085" cy="302260"/>
          </a:xfrm>
          <a:custGeom>
            <a:avLst/>
            <a:gdLst/>
            <a:ahLst/>
            <a:cxnLst/>
            <a:rect l="l" t="t" r="r" b="b"/>
            <a:pathLst>
              <a:path w="172085" h="302260">
                <a:moveTo>
                  <a:pt x="86169" y="302056"/>
                </a:moveTo>
                <a:lnTo>
                  <a:pt x="52845" y="290179"/>
                </a:lnTo>
                <a:lnTo>
                  <a:pt x="25577" y="257748"/>
                </a:lnTo>
                <a:lnTo>
                  <a:pt x="7063" y="209564"/>
                </a:lnTo>
                <a:lnTo>
                  <a:pt x="0" y="150431"/>
                </a:lnTo>
                <a:lnTo>
                  <a:pt x="7063" y="91993"/>
                </a:lnTo>
                <a:lnTo>
                  <a:pt x="25577" y="44164"/>
                </a:lnTo>
                <a:lnTo>
                  <a:pt x="52845" y="11860"/>
                </a:lnTo>
                <a:lnTo>
                  <a:pt x="86169" y="0"/>
                </a:lnTo>
                <a:lnTo>
                  <a:pt x="119483" y="11869"/>
                </a:lnTo>
                <a:lnTo>
                  <a:pt x="146688" y="44238"/>
                </a:lnTo>
                <a:lnTo>
                  <a:pt x="165029" y="92245"/>
                </a:lnTo>
                <a:lnTo>
                  <a:pt x="171754" y="151028"/>
                </a:lnTo>
                <a:lnTo>
                  <a:pt x="165029" y="209816"/>
                </a:lnTo>
                <a:lnTo>
                  <a:pt x="146688" y="257822"/>
                </a:lnTo>
                <a:lnTo>
                  <a:pt x="119483" y="290188"/>
                </a:lnTo>
                <a:lnTo>
                  <a:pt x="86169" y="302056"/>
                </a:lnTo>
                <a:close/>
              </a:path>
            </a:pathLst>
          </a:custGeom>
          <a:solidFill>
            <a:srgbClr val="F0E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82628" y="3354514"/>
            <a:ext cx="184150" cy="313690"/>
          </a:xfrm>
          <a:custGeom>
            <a:avLst/>
            <a:gdLst/>
            <a:ahLst/>
            <a:cxnLst/>
            <a:rect l="l" t="t" r="r" b="b"/>
            <a:pathLst>
              <a:path w="184150" h="313689">
                <a:moveTo>
                  <a:pt x="101688" y="313689"/>
                </a:moveTo>
                <a:lnTo>
                  <a:pt x="81953" y="313689"/>
                </a:lnTo>
                <a:lnTo>
                  <a:pt x="72415" y="311150"/>
                </a:lnTo>
                <a:lnTo>
                  <a:pt x="50596" y="297179"/>
                </a:lnTo>
                <a:lnTo>
                  <a:pt x="46621" y="294639"/>
                </a:lnTo>
                <a:lnTo>
                  <a:pt x="42799" y="290829"/>
                </a:lnTo>
                <a:lnTo>
                  <a:pt x="39103" y="285750"/>
                </a:lnTo>
                <a:lnTo>
                  <a:pt x="35547" y="281939"/>
                </a:lnTo>
                <a:lnTo>
                  <a:pt x="20027" y="255270"/>
                </a:lnTo>
                <a:lnTo>
                  <a:pt x="17386" y="250189"/>
                </a:lnTo>
                <a:lnTo>
                  <a:pt x="14922" y="243839"/>
                </a:lnTo>
                <a:lnTo>
                  <a:pt x="12623" y="237489"/>
                </a:lnTo>
                <a:lnTo>
                  <a:pt x="10490" y="231139"/>
                </a:lnTo>
                <a:lnTo>
                  <a:pt x="8547" y="223520"/>
                </a:lnTo>
                <a:lnTo>
                  <a:pt x="6781" y="217170"/>
                </a:lnTo>
                <a:lnTo>
                  <a:pt x="5207" y="209550"/>
                </a:lnTo>
                <a:lnTo>
                  <a:pt x="3822" y="203200"/>
                </a:lnTo>
                <a:lnTo>
                  <a:pt x="2641" y="195579"/>
                </a:lnTo>
                <a:lnTo>
                  <a:pt x="1663" y="187960"/>
                </a:lnTo>
                <a:lnTo>
                  <a:pt x="888" y="180339"/>
                </a:lnTo>
                <a:lnTo>
                  <a:pt x="330" y="172720"/>
                </a:lnTo>
                <a:lnTo>
                  <a:pt x="0" y="165100"/>
                </a:lnTo>
                <a:lnTo>
                  <a:pt x="0" y="148589"/>
                </a:lnTo>
                <a:lnTo>
                  <a:pt x="3822" y="110489"/>
                </a:lnTo>
                <a:lnTo>
                  <a:pt x="5207" y="104139"/>
                </a:lnTo>
                <a:lnTo>
                  <a:pt x="6781" y="96520"/>
                </a:lnTo>
                <a:lnTo>
                  <a:pt x="8547" y="90170"/>
                </a:lnTo>
                <a:lnTo>
                  <a:pt x="10490" y="82550"/>
                </a:lnTo>
                <a:lnTo>
                  <a:pt x="12623" y="76200"/>
                </a:lnTo>
                <a:lnTo>
                  <a:pt x="14922" y="69850"/>
                </a:lnTo>
                <a:lnTo>
                  <a:pt x="17386" y="63500"/>
                </a:lnTo>
                <a:lnTo>
                  <a:pt x="20027" y="58420"/>
                </a:lnTo>
                <a:lnTo>
                  <a:pt x="22821" y="52070"/>
                </a:lnTo>
                <a:lnTo>
                  <a:pt x="39103" y="27939"/>
                </a:lnTo>
                <a:lnTo>
                  <a:pt x="42799" y="22860"/>
                </a:lnTo>
                <a:lnTo>
                  <a:pt x="46621" y="19050"/>
                </a:lnTo>
                <a:lnTo>
                  <a:pt x="50596" y="15239"/>
                </a:lnTo>
                <a:lnTo>
                  <a:pt x="54711" y="12700"/>
                </a:lnTo>
                <a:lnTo>
                  <a:pt x="58940" y="10160"/>
                </a:lnTo>
                <a:lnTo>
                  <a:pt x="63309" y="6350"/>
                </a:lnTo>
                <a:lnTo>
                  <a:pt x="67805" y="5079"/>
                </a:lnTo>
                <a:lnTo>
                  <a:pt x="72415" y="2539"/>
                </a:lnTo>
                <a:lnTo>
                  <a:pt x="81953" y="0"/>
                </a:lnTo>
                <a:lnTo>
                  <a:pt x="101688" y="0"/>
                </a:lnTo>
                <a:lnTo>
                  <a:pt x="111226" y="2539"/>
                </a:lnTo>
                <a:lnTo>
                  <a:pt x="115836" y="5079"/>
                </a:lnTo>
                <a:lnTo>
                  <a:pt x="120319" y="6350"/>
                </a:lnTo>
                <a:lnTo>
                  <a:pt x="124688" y="10160"/>
                </a:lnTo>
                <a:lnTo>
                  <a:pt x="128930" y="12700"/>
                </a:lnTo>
                <a:lnTo>
                  <a:pt x="84455" y="12700"/>
                </a:lnTo>
                <a:lnTo>
                  <a:pt x="80175" y="13970"/>
                </a:lnTo>
                <a:lnTo>
                  <a:pt x="80695" y="13970"/>
                </a:lnTo>
                <a:lnTo>
                  <a:pt x="76479" y="15239"/>
                </a:lnTo>
                <a:lnTo>
                  <a:pt x="76962" y="15239"/>
                </a:lnTo>
                <a:lnTo>
                  <a:pt x="72821" y="16510"/>
                </a:lnTo>
                <a:lnTo>
                  <a:pt x="73279" y="16510"/>
                </a:lnTo>
                <a:lnTo>
                  <a:pt x="69214" y="17779"/>
                </a:lnTo>
                <a:lnTo>
                  <a:pt x="69621" y="17779"/>
                </a:lnTo>
                <a:lnTo>
                  <a:pt x="65646" y="20320"/>
                </a:lnTo>
                <a:lnTo>
                  <a:pt x="66014" y="20320"/>
                </a:lnTo>
                <a:lnTo>
                  <a:pt x="62128" y="22860"/>
                </a:lnTo>
                <a:lnTo>
                  <a:pt x="62458" y="22860"/>
                </a:lnTo>
                <a:lnTo>
                  <a:pt x="58674" y="25400"/>
                </a:lnTo>
                <a:lnTo>
                  <a:pt x="58966" y="25400"/>
                </a:lnTo>
                <a:lnTo>
                  <a:pt x="56510" y="27939"/>
                </a:lnTo>
                <a:lnTo>
                  <a:pt x="55549" y="27939"/>
                </a:lnTo>
                <a:lnTo>
                  <a:pt x="51955" y="31750"/>
                </a:lnTo>
                <a:lnTo>
                  <a:pt x="52197" y="31750"/>
                </a:lnTo>
                <a:lnTo>
                  <a:pt x="48717" y="35560"/>
                </a:lnTo>
                <a:lnTo>
                  <a:pt x="48933" y="35560"/>
                </a:lnTo>
                <a:lnTo>
                  <a:pt x="45580" y="39370"/>
                </a:lnTo>
                <a:lnTo>
                  <a:pt x="45758" y="39370"/>
                </a:lnTo>
                <a:lnTo>
                  <a:pt x="43338" y="43179"/>
                </a:lnTo>
                <a:lnTo>
                  <a:pt x="42684" y="43179"/>
                </a:lnTo>
                <a:lnTo>
                  <a:pt x="39585" y="48260"/>
                </a:lnTo>
                <a:lnTo>
                  <a:pt x="39725" y="48260"/>
                </a:lnTo>
                <a:lnTo>
                  <a:pt x="36753" y="53339"/>
                </a:lnTo>
                <a:lnTo>
                  <a:pt x="34048" y="58420"/>
                </a:lnTo>
                <a:lnTo>
                  <a:pt x="31470" y="63500"/>
                </a:lnTo>
                <a:lnTo>
                  <a:pt x="29032" y="68579"/>
                </a:lnTo>
                <a:lnTo>
                  <a:pt x="26733" y="74929"/>
                </a:lnTo>
                <a:lnTo>
                  <a:pt x="24587" y="80010"/>
                </a:lnTo>
                <a:lnTo>
                  <a:pt x="22593" y="86360"/>
                </a:lnTo>
                <a:lnTo>
                  <a:pt x="20764" y="92710"/>
                </a:lnTo>
                <a:lnTo>
                  <a:pt x="19113" y="99060"/>
                </a:lnTo>
                <a:lnTo>
                  <a:pt x="17881" y="105410"/>
                </a:lnTo>
                <a:lnTo>
                  <a:pt x="17665" y="105410"/>
                </a:lnTo>
                <a:lnTo>
                  <a:pt x="16319" y="113029"/>
                </a:lnTo>
                <a:lnTo>
                  <a:pt x="15381" y="119379"/>
                </a:lnTo>
                <a:lnTo>
                  <a:pt x="15227" y="119379"/>
                </a:lnTo>
                <a:lnTo>
                  <a:pt x="14262" y="127000"/>
                </a:lnTo>
                <a:lnTo>
                  <a:pt x="13550" y="134620"/>
                </a:lnTo>
                <a:lnTo>
                  <a:pt x="13095" y="140970"/>
                </a:lnTo>
                <a:lnTo>
                  <a:pt x="12734" y="148589"/>
                </a:lnTo>
                <a:lnTo>
                  <a:pt x="12742" y="165100"/>
                </a:lnTo>
                <a:lnTo>
                  <a:pt x="13017" y="171450"/>
                </a:lnTo>
                <a:lnTo>
                  <a:pt x="13550" y="179070"/>
                </a:lnTo>
                <a:lnTo>
                  <a:pt x="14287" y="186689"/>
                </a:lnTo>
                <a:lnTo>
                  <a:pt x="15227" y="193039"/>
                </a:lnTo>
                <a:lnTo>
                  <a:pt x="16344" y="200660"/>
                </a:lnTo>
                <a:lnTo>
                  <a:pt x="17665" y="207010"/>
                </a:lnTo>
                <a:lnTo>
                  <a:pt x="19151" y="214629"/>
                </a:lnTo>
                <a:lnTo>
                  <a:pt x="19399" y="214629"/>
                </a:lnTo>
                <a:lnTo>
                  <a:pt x="20828" y="220979"/>
                </a:lnTo>
                <a:lnTo>
                  <a:pt x="22656" y="227329"/>
                </a:lnTo>
                <a:lnTo>
                  <a:pt x="24663" y="233679"/>
                </a:lnTo>
                <a:lnTo>
                  <a:pt x="25034" y="233679"/>
                </a:lnTo>
                <a:lnTo>
                  <a:pt x="26822" y="238760"/>
                </a:lnTo>
                <a:lnTo>
                  <a:pt x="29121" y="245110"/>
                </a:lnTo>
                <a:lnTo>
                  <a:pt x="31572" y="250189"/>
                </a:lnTo>
                <a:lnTo>
                  <a:pt x="34162" y="255270"/>
                </a:lnTo>
                <a:lnTo>
                  <a:pt x="36880" y="260350"/>
                </a:lnTo>
                <a:lnTo>
                  <a:pt x="39725" y="265429"/>
                </a:lnTo>
                <a:lnTo>
                  <a:pt x="39585" y="265429"/>
                </a:lnTo>
                <a:lnTo>
                  <a:pt x="42684" y="269239"/>
                </a:lnTo>
                <a:lnTo>
                  <a:pt x="42532" y="269239"/>
                </a:lnTo>
                <a:lnTo>
                  <a:pt x="45758" y="274320"/>
                </a:lnTo>
                <a:lnTo>
                  <a:pt x="45580" y="274320"/>
                </a:lnTo>
                <a:lnTo>
                  <a:pt x="48933" y="278129"/>
                </a:lnTo>
                <a:lnTo>
                  <a:pt x="48717" y="278129"/>
                </a:lnTo>
                <a:lnTo>
                  <a:pt x="52197" y="281939"/>
                </a:lnTo>
                <a:lnTo>
                  <a:pt x="51955" y="281939"/>
                </a:lnTo>
                <a:lnTo>
                  <a:pt x="55549" y="284479"/>
                </a:lnTo>
                <a:lnTo>
                  <a:pt x="55283" y="284479"/>
                </a:lnTo>
                <a:lnTo>
                  <a:pt x="58966" y="288289"/>
                </a:lnTo>
                <a:lnTo>
                  <a:pt x="58674" y="288289"/>
                </a:lnTo>
                <a:lnTo>
                  <a:pt x="62458" y="290829"/>
                </a:lnTo>
                <a:lnTo>
                  <a:pt x="62128" y="290829"/>
                </a:lnTo>
                <a:lnTo>
                  <a:pt x="66014" y="293370"/>
                </a:lnTo>
                <a:lnTo>
                  <a:pt x="65646" y="293370"/>
                </a:lnTo>
                <a:lnTo>
                  <a:pt x="69621" y="295910"/>
                </a:lnTo>
                <a:lnTo>
                  <a:pt x="69214" y="295910"/>
                </a:lnTo>
                <a:lnTo>
                  <a:pt x="73279" y="297179"/>
                </a:lnTo>
                <a:lnTo>
                  <a:pt x="72821" y="297179"/>
                </a:lnTo>
                <a:lnTo>
                  <a:pt x="76962" y="298450"/>
                </a:lnTo>
                <a:lnTo>
                  <a:pt x="76479" y="298450"/>
                </a:lnTo>
                <a:lnTo>
                  <a:pt x="80695" y="299720"/>
                </a:lnTo>
                <a:lnTo>
                  <a:pt x="80175" y="299720"/>
                </a:lnTo>
                <a:lnTo>
                  <a:pt x="84455" y="300989"/>
                </a:lnTo>
                <a:lnTo>
                  <a:pt x="128930" y="300989"/>
                </a:lnTo>
                <a:lnTo>
                  <a:pt x="124688" y="303529"/>
                </a:lnTo>
                <a:lnTo>
                  <a:pt x="120319" y="306070"/>
                </a:lnTo>
                <a:lnTo>
                  <a:pt x="115836" y="308610"/>
                </a:lnTo>
                <a:lnTo>
                  <a:pt x="111226" y="311150"/>
                </a:lnTo>
                <a:lnTo>
                  <a:pt x="101688" y="313689"/>
                </a:lnTo>
                <a:close/>
              </a:path>
              <a:path w="184150" h="313689">
                <a:moveTo>
                  <a:pt x="128358" y="29210"/>
                </a:moveTo>
                <a:lnTo>
                  <a:pt x="124663" y="25400"/>
                </a:lnTo>
                <a:lnTo>
                  <a:pt x="124968" y="25400"/>
                </a:lnTo>
                <a:lnTo>
                  <a:pt x="121170" y="22860"/>
                </a:lnTo>
                <a:lnTo>
                  <a:pt x="121500" y="22860"/>
                </a:lnTo>
                <a:lnTo>
                  <a:pt x="117614" y="20320"/>
                </a:lnTo>
                <a:lnTo>
                  <a:pt x="117983" y="20320"/>
                </a:lnTo>
                <a:lnTo>
                  <a:pt x="114007" y="17779"/>
                </a:lnTo>
                <a:lnTo>
                  <a:pt x="114426" y="17779"/>
                </a:lnTo>
                <a:lnTo>
                  <a:pt x="110362" y="16510"/>
                </a:lnTo>
                <a:lnTo>
                  <a:pt x="110807" y="16510"/>
                </a:lnTo>
                <a:lnTo>
                  <a:pt x="106667" y="15239"/>
                </a:lnTo>
                <a:lnTo>
                  <a:pt x="107162" y="15239"/>
                </a:lnTo>
                <a:lnTo>
                  <a:pt x="102946" y="13970"/>
                </a:lnTo>
                <a:lnTo>
                  <a:pt x="103466" y="13970"/>
                </a:lnTo>
                <a:lnTo>
                  <a:pt x="99174" y="12700"/>
                </a:lnTo>
                <a:lnTo>
                  <a:pt x="128930" y="12700"/>
                </a:lnTo>
                <a:lnTo>
                  <a:pt x="133032" y="15239"/>
                </a:lnTo>
                <a:lnTo>
                  <a:pt x="137007" y="19050"/>
                </a:lnTo>
                <a:lnTo>
                  <a:pt x="140843" y="22860"/>
                </a:lnTo>
                <a:lnTo>
                  <a:pt x="144538" y="27939"/>
                </a:lnTo>
                <a:lnTo>
                  <a:pt x="128092" y="27939"/>
                </a:lnTo>
                <a:lnTo>
                  <a:pt x="128358" y="29210"/>
                </a:lnTo>
                <a:close/>
              </a:path>
              <a:path w="184150" h="313689">
                <a:moveTo>
                  <a:pt x="55283" y="29210"/>
                </a:moveTo>
                <a:lnTo>
                  <a:pt x="55549" y="27939"/>
                </a:lnTo>
                <a:lnTo>
                  <a:pt x="56510" y="27939"/>
                </a:lnTo>
                <a:lnTo>
                  <a:pt x="55283" y="29210"/>
                </a:lnTo>
                <a:close/>
              </a:path>
              <a:path w="184150" h="313689">
                <a:moveTo>
                  <a:pt x="141109" y="44450"/>
                </a:moveTo>
                <a:lnTo>
                  <a:pt x="137871" y="39370"/>
                </a:lnTo>
                <a:lnTo>
                  <a:pt x="138061" y="39370"/>
                </a:lnTo>
                <a:lnTo>
                  <a:pt x="134708" y="35560"/>
                </a:lnTo>
                <a:lnTo>
                  <a:pt x="134912" y="35560"/>
                </a:lnTo>
                <a:lnTo>
                  <a:pt x="131445" y="31750"/>
                </a:lnTo>
                <a:lnTo>
                  <a:pt x="131673" y="31750"/>
                </a:lnTo>
                <a:lnTo>
                  <a:pt x="128092" y="27939"/>
                </a:lnTo>
                <a:lnTo>
                  <a:pt x="144538" y="27939"/>
                </a:lnTo>
                <a:lnTo>
                  <a:pt x="148082" y="31750"/>
                </a:lnTo>
                <a:lnTo>
                  <a:pt x="151498" y="36829"/>
                </a:lnTo>
                <a:lnTo>
                  <a:pt x="154749" y="41910"/>
                </a:lnTo>
                <a:lnTo>
                  <a:pt x="155527" y="43179"/>
                </a:lnTo>
                <a:lnTo>
                  <a:pt x="140944" y="43179"/>
                </a:lnTo>
                <a:lnTo>
                  <a:pt x="141109" y="44450"/>
                </a:lnTo>
                <a:close/>
              </a:path>
              <a:path w="184150" h="313689">
                <a:moveTo>
                  <a:pt x="42532" y="44450"/>
                </a:moveTo>
                <a:lnTo>
                  <a:pt x="42684" y="43179"/>
                </a:lnTo>
                <a:lnTo>
                  <a:pt x="43338" y="43179"/>
                </a:lnTo>
                <a:lnTo>
                  <a:pt x="42532" y="44450"/>
                </a:lnTo>
                <a:close/>
              </a:path>
              <a:path w="184150" h="313689">
                <a:moveTo>
                  <a:pt x="166014" y="106679"/>
                </a:moveTo>
                <a:lnTo>
                  <a:pt x="164477" y="99060"/>
                </a:lnTo>
                <a:lnTo>
                  <a:pt x="162813" y="92710"/>
                </a:lnTo>
                <a:lnTo>
                  <a:pt x="160972" y="86360"/>
                </a:lnTo>
                <a:lnTo>
                  <a:pt x="158978" y="80010"/>
                </a:lnTo>
                <a:lnTo>
                  <a:pt x="156819" y="74929"/>
                </a:lnTo>
                <a:lnTo>
                  <a:pt x="154508" y="68579"/>
                </a:lnTo>
                <a:lnTo>
                  <a:pt x="152057" y="63500"/>
                </a:lnTo>
                <a:lnTo>
                  <a:pt x="149466" y="58420"/>
                </a:lnTo>
                <a:lnTo>
                  <a:pt x="146748" y="53339"/>
                </a:lnTo>
                <a:lnTo>
                  <a:pt x="143903" y="48260"/>
                </a:lnTo>
                <a:lnTo>
                  <a:pt x="144043" y="48260"/>
                </a:lnTo>
                <a:lnTo>
                  <a:pt x="140944" y="43179"/>
                </a:lnTo>
                <a:lnTo>
                  <a:pt x="155527" y="43179"/>
                </a:lnTo>
                <a:lnTo>
                  <a:pt x="157861" y="46989"/>
                </a:lnTo>
                <a:lnTo>
                  <a:pt x="160820" y="52070"/>
                </a:lnTo>
                <a:lnTo>
                  <a:pt x="163614" y="58420"/>
                </a:lnTo>
                <a:lnTo>
                  <a:pt x="166243" y="63500"/>
                </a:lnTo>
                <a:lnTo>
                  <a:pt x="168719" y="69850"/>
                </a:lnTo>
                <a:lnTo>
                  <a:pt x="171018" y="76200"/>
                </a:lnTo>
                <a:lnTo>
                  <a:pt x="173139" y="82550"/>
                </a:lnTo>
                <a:lnTo>
                  <a:pt x="175094" y="90170"/>
                </a:lnTo>
                <a:lnTo>
                  <a:pt x="176847" y="96520"/>
                </a:lnTo>
                <a:lnTo>
                  <a:pt x="178699" y="105410"/>
                </a:lnTo>
                <a:lnTo>
                  <a:pt x="165976" y="105410"/>
                </a:lnTo>
                <a:lnTo>
                  <a:pt x="166014" y="106679"/>
                </a:lnTo>
                <a:close/>
              </a:path>
              <a:path w="184150" h="313689">
                <a:moveTo>
                  <a:pt x="17627" y="106679"/>
                </a:moveTo>
                <a:lnTo>
                  <a:pt x="17665" y="105410"/>
                </a:lnTo>
                <a:lnTo>
                  <a:pt x="17881" y="105410"/>
                </a:lnTo>
                <a:lnTo>
                  <a:pt x="17627" y="106679"/>
                </a:lnTo>
                <a:close/>
              </a:path>
              <a:path w="184150" h="313689">
                <a:moveTo>
                  <a:pt x="168440" y="120650"/>
                </a:moveTo>
                <a:lnTo>
                  <a:pt x="167284" y="113029"/>
                </a:lnTo>
                <a:lnTo>
                  <a:pt x="165976" y="105410"/>
                </a:lnTo>
                <a:lnTo>
                  <a:pt x="178699" y="105410"/>
                </a:lnTo>
                <a:lnTo>
                  <a:pt x="179806" y="110489"/>
                </a:lnTo>
                <a:lnTo>
                  <a:pt x="180987" y="118110"/>
                </a:lnTo>
                <a:lnTo>
                  <a:pt x="181152" y="119379"/>
                </a:lnTo>
                <a:lnTo>
                  <a:pt x="168414" y="119379"/>
                </a:lnTo>
                <a:lnTo>
                  <a:pt x="168440" y="120650"/>
                </a:lnTo>
                <a:close/>
              </a:path>
              <a:path w="184150" h="313689">
                <a:moveTo>
                  <a:pt x="15189" y="120650"/>
                </a:moveTo>
                <a:lnTo>
                  <a:pt x="15227" y="119379"/>
                </a:lnTo>
                <a:lnTo>
                  <a:pt x="15381" y="119379"/>
                </a:lnTo>
                <a:lnTo>
                  <a:pt x="15189" y="120650"/>
                </a:lnTo>
                <a:close/>
              </a:path>
              <a:path w="184150" h="313689">
                <a:moveTo>
                  <a:pt x="177372" y="214629"/>
                </a:moveTo>
                <a:lnTo>
                  <a:pt x="164477" y="214629"/>
                </a:lnTo>
                <a:lnTo>
                  <a:pt x="166014" y="207010"/>
                </a:lnTo>
                <a:lnTo>
                  <a:pt x="167322" y="200660"/>
                </a:lnTo>
                <a:lnTo>
                  <a:pt x="168440" y="193039"/>
                </a:lnTo>
                <a:lnTo>
                  <a:pt x="169367" y="186689"/>
                </a:lnTo>
                <a:lnTo>
                  <a:pt x="170103" y="179070"/>
                </a:lnTo>
                <a:lnTo>
                  <a:pt x="170624" y="171450"/>
                </a:lnTo>
                <a:lnTo>
                  <a:pt x="170886" y="165100"/>
                </a:lnTo>
                <a:lnTo>
                  <a:pt x="170942" y="148589"/>
                </a:lnTo>
                <a:lnTo>
                  <a:pt x="170611" y="140970"/>
                </a:lnTo>
                <a:lnTo>
                  <a:pt x="169976" y="133350"/>
                </a:lnTo>
                <a:lnTo>
                  <a:pt x="169341" y="127000"/>
                </a:lnTo>
                <a:lnTo>
                  <a:pt x="168414" y="119379"/>
                </a:lnTo>
                <a:lnTo>
                  <a:pt x="181152" y="119379"/>
                </a:lnTo>
                <a:lnTo>
                  <a:pt x="181978" y="125729"/>
                </a:lnTo>
                <a:lnTo>
                  <a:pt x="182740" y="133350"/>
                </a:lnTo>
                <a:lnTo>
                  <a:pt x="183299" y="140970"/>
                </a:lnTo>
                <a:lnTo>
                  <a:pt x="183642" y="148589"/>
                </a:lnTo>
                <a:lnTo>
                  <a:pt x="183642" y="165100"/>
                </a:lnTo>
                <a:lnTo>
                  <a:pt x="179806" y="203200"/>
                </a:lnTo>
                <a:lnTo>
                  <a:pt x="178422" y="209550"/>
                </a:lnTo>
                <a:lnTo>
                  <a:pt x="177372" y="214629"/>
                </a:lnTo>
                <a:close/>
              </a:path>
              <a:path w="184150" h="313689">
                <a:moveTo>
                  <a:pt x="13004" y="142239"/>
                </a:moveTo>
                <a:lnTo>
                  <a:pt x="13017" y="140970"/>
                </a:lnTo>
                <a:lnTo>
                  <a:pt x="13004" y="142239"/>
                </a:lnTo>
                <a:close/>
              </a:path>
              <a:path w="184150" h="313689">
                <a:moveTo>
                  <a:pt x="170624" y="142239"/>
                </a:moveTo>
                <a:lnTo>
                  <a:pt x="170533" y="140970"/>
                </a:lnTo>
                <a:lnTo>
                  <a:pt x="170624" y="142239"/>
                </a:lnTo>
                <a:close/>
              </a:path>
              <a:path w="184150" h="313689">
                <a:moveTo>
                  <a:pt x="12687" y="149860"/>
                </a:moveTo>
                <a:lnTo>
                  <a:pt x="12687" y="148589"/>
                </a:lnTo>
                <a:lnTo>
                  <a:pt x="12687" y="149860"/>
                </a:lnTo>
                <a:close/>
              </a:path>
              <a:path w="184150" h="313689">
                <a:moveTo>
                  <a:pt x="170942" y="149860"/>
                </a:moveTo>
                <a:lnTo>
                  <a:pt x="170894" y="148589"/>
                </a:lnTo>
                <a:lnTo>
                  <a:pt x="170942" y="149860"/>
                </a:lnTo>
                <a:close/>
              </a:path>
              <a:path w="184150" h="313689">
                <a:moveTo>
                  <a:pt x="19399" y="214629"/>
                </a:moveTo>
                <a:lnTo>
                  <a:pt x="19151" y="214629"/>
                </a:lnTo>
                <a:lnTo>
                  <a:pt x="19113" y="213360"/>
                </a:lnTo>
                <a:lnTo>
                  <a:pt x="19399" y="214629"/>
                </a:lnTo>
                <a:close/>
              </a:path>
              <a:path w="184150" h="313689">
                <a:moveTo>
                  <a:pt x="172290" y="233679"/>
                </a:moveTo>
                <a:lnTo>
                  <a:pt x="158978" y="233679"/>
                </a:lnTo>
                <a:lnTo>
                  <a:pt x="161036" y="227329"/>
                </a:lnTo>
                <a:lnTo>
                  <a:pt x="162864" y="220979"/>
                </a:lnTo>
                <a:lnTo>
                  <a:pt x="164528" y="213360"/>
                </a:lnTo>
                <a:lnTo>
                  <a:pt x="164477" y="214629"/>
                </a:lnTo>
                <a:lnTo>
                  <a:pt x="177372" y="214629"/>
                </a:lnTo>
                <a:lnTo>
                  <a:pt x="176847" y="217170"/>
                </a:lnTo>
                <a:lnTo>
                  <a:pt x="175094" y="223520"/>
                </a:lnTo>
                <a:lnTo>
                  <a:pt x="173139" y="231139"/>
                </a:lnTo>
                <a:lnTo>
                  <a:pt x="172290" y="233679"/>
                </a:lnTo>
                <a:close/>
              </a:path>
              <a:path w="184150" h="313689">
                <a:moveTo>
                  <a:pt x="25034" y="233679"/>
                </a:moveTo>
                <a:lnTo>
                  <a:pt x="24663" y="233679"/>
                </a:lnTo>
                <a:lnTo>
                  <a:pt x="24587" y="232410"/>
                </a:lnTo>
                <a:lnTo>
                  <a:pt x="25034" y="233679"/>
                </a:lnTo>
                <a:close/>
              </a:path>
              <a:path w="184150" h="313689">
                <a:moveTo>
                  <a:pt x="128930" y="300989"/>
                </a:moveTo>
                <a:lnTo>
                  <a:pt x="99174" y="300989"/>
                </a:lnTo>
                <a:lnTo>
                  <a:pt x="103466" y="299720"/>
                </a:lnTo>
                <a:lnTo>
                  <a:pt x="102946" y="299720"/>
                </a:lnTo>
                <a:lnTo>
                  <a:pt x="107162" y="298450"/>
                </a:lnTo>
                <a:lnTo>
                  <a:pt x="106667" y="298450"/>
                </a:lnTo>
                <a:lnTo>
                  <a:pt x="110807" y="297179"/>
                </a:lnTo>
                <a:lnTo>
                  <a:pt x="110362" y="297179"/>
                </a:lnTo>
                <a:lnTo>
                  <a:pt x="114426" y="295910"/>
                </a:lnTo>
                <a:lnTo>
                  <a:pt x="114007" y="295910"/>
                </a:lnTo>
                <a:lnTo>
                  <a:pt x="117983" y="293370"/>
                </a:lnTo>
                <a:lnTo>
                  <a:pt x="117614" y="293370"/>
                </a:lnTo>
                <a:lnTo>
                  <a:pt x="121500" y="290829"/>
                </a:lnTo>
                <a:lnTo>
                  <a:pt x="121170" y="290829"/>
                </a:lnTo>
                <a:lnTo>
                  <a:pt x="124968" y="288289"/>
                </a:lnTo>
                <a:lnTo>
                  <a:pt x="124663" y="288289"/>
                </a:lnTo>
                <a:lnTo>
                  <a:pt x="128358" y="284479"/>
                </a:lnTo>
                <a:lnTo>
                  <a:pt x="128092" y="284479"/>
                </a:lnTo>
                <a:lnTo>
                  <a:pt x="131673" y="281939"/>
                </a:lnTo>
                <a:lnTo>
                  <a:pt x="131445" y="281939"/>
                </a:lnTo>
                <a:lnTo>
                  <a:pt x="134912" y="278129"/>
                </a:lnTo>
                <a:lnTo>
                  <a:pt x="134708" y="278129"/>
                </a:lnTo>
                <a:lnTo>
                  <a:pt x="138061" y="274320"/>
                </a:lnTo>
                <a:lnTo>
                  <a:pt x="137871" y="274320"/>
                </a:lnTo>
                <a:lnTo>
                  <a:pt x="141109" y="269239"/>
                </a:lnTo>
                <a:lnTo>
                  <a:pt x="140944" y="269239"/>
                </a:lnTo>
                <a:lnTo>
                  <a:pt x="144043" y="265429"/>
                </a:lnTo>
                <a:lnTo>
                  <a:pt x="143903" y="265429"/>
                </a:lnTo>
                <a:lnTo>
                  <a:pt x="146875" y="260350"/>
                </a:lnTo>
                <a:lnTo>
                  <a:pt x="149580" y="255270"/>
                </a:lnTo>
                <a:lnTo>
                  <a:pt x="152158" y="250189"/>
                </a:lnTo>
                <a:lnTo>
                  <a:pt x="154597" y="245110"/>
                </a:lnTo>
                <a:lnTo>
                  <a:pt x="156895" y="238760"/>
                </a:lnTo>
                <a:lnTo>
                  <a:pt x="159042" y="232410"/>
                </a:lnTo>
                <a:lnTo>
                  <a:pt x="158978" y="233679"/>
                </a:lnTo>
                <a:lnTo>
                  <a:pt x="172290" y="233679"/>
                </a:lnTo>
                <a:lnTo>
                  <a:pt x="171018" y="237489"/>
                </a:lnTo>
                <a:lnTo>
                  <a:pt x="168719" y="243839"/>
                </a:lnTo>
                <a:lnTo>
                  <a:pt x="166243" y="250189"/>
                </a:lnTo>
                <a:lnTo>
                  <a:pt x="163614" y="255270"/>
                </a:lnTo>
                <a:lnTo>
                  <a:pt x="160820" y="261620"/>
                </a:lnTo>
                <a:lnTo>
                  <a:pt x="144538" y="285750"/>
                </a:lnTo>
                <a:lnTo>
                  <a:pt x="140843" y="290829"/>
                </a:lnTo>
                <a:lnTo>
                  <a:pt x="137007" y="294639"/>
                </a:lnTo>
                <a:lnTo>
                  <a:pt x="133032" y="297179"/>
                </a:lnTo>
                <a:lnTo>
                  <a:pt x="128930" y="300989"/>
                </a:lnTo>
                <a:close/>
              </a:path>
            </a:pathLst>
          </a:custGeom>
          <a:solidFill>
            <a:srgbClr val="F0E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23852" y="3893273"/>
            <a:ext cx="114300" cy="1120140"/>
          </a:xfrm>
          <a:custGeom>
            <a:avLst/>
            <a:gdLst/>
            <a:ahLst/>
            <a:cxnLst/>
            <a:rect l="l" t="t" r="r" b="b"/>
            <a:pathLst>
              <a:path w="114300" h="1120139">
                <a:moveTo>
                  <a:pt x="76200" y="977011"/>
                </a:moveTo>
                <a:lnTo>
                  <a:pt x="38100" y="977011"/>
                </a:lnTo>
                <a:lnTo>
                  <a:pt x="38100" y="0"/>
                </a:lnTo>
                <a:lnTo>
                  <a:pt x="76200" y="0"/>
                </a:lnTo>
                <a:lnTo>
                  <a:pt x="76200" y="977011"/>
                </a:lnTo>
                <a:close/>
              </a:path>
              <a:path w="114300" h="1120139">
                <a:moveTo>
                  <a:pt x="57150" y="1119886"/>
                </a:moveTo>
                <a:lnTo>
                  <a:pt x="0" y="929386"/>
                </a:lnTo>
                <a:lnTo>
                  <a:pt x="38100" y="929386"/>
                </a:lnTo>
                <a:lnTo>
                  <a:pt x="38100" y="977011"/>
                </a:lnTo>
                <a:lnTo>
                  <a:pt x="100012" y="977011"/>
                </a:lnTo>
                <a:lnTo>
                  <a:pt x="57150" y="1119886"/>
                </a:lnTo>
                <a:close/>
              </a:path>
              <a:path w="114300" h="1120139">
                <a:moveTo>
                  <a:pt x="100012" y="977011"/>
                </a:moveTo>
                <a:lnTo>
                  <a:pt x="76200" y="977011"/>
                </a:lnTo>
                <a:lnTo>
                  <a:pt x="76200" y="929386"/>
                </a:lnTo>
                <a:lnTo>
                  <a:pt x="114300" y="929386"/>
                </a:lnTo>
                <a:lnTo>
                  <a:pt x="100012" y="97701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11295" y="2586367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92316" y="3935133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07697" y="3785260"/>
            <a:ext cx="1090930" cy="114300"/>
          </a:xfrm>
          <a:custGeom>
            <a:avLst/>
            <a:gdLst/>
            <a:ahLst/>
            <a:cxnLst/>
            <a:rect l="l" t="t" r="r" b="b"/>
            <a:pathLst>
              <a:path w="1090929" h="114300">
                <a:moveTo>
                  <a:pt x="900036" y="114300"/>
                </a:moveTo>
                <a:lnTo>
                  <a:pt x="900036" y="0"/>
                </a:lnTo>
                <a:lnTo>
                  <a:pt x="1027036" y="38100"/>
                </a:lnTo>
                <a:lnTo>
                  <a:pt x="947661" y="38100"/>
                </a:lnTo>
                <a:lnTo>
                  <a:pt x="947661" y="76200"/>
                </a:lnTo>
                <a:lnTo>
                  <a:pt x="1027036" y="76200"/>
                </a:lnTo>
                <a:lnTo>
                  <a:pt x="900036" y="114300"/>
                </a:lnTo>
                <a:close/>
              </a:path>
              <a:path w="1090929" h="114300">
                <a:moveTo>
                  <a:pt x="900036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900036" y="38100"/>
                </a:lnTo>
                <a:lnTo>
                  <a:pt x="900036" y="76200"/>
                </a:lnTo>
                <a:close/>
              </a:path>
              <a:path w="1090929" h="114300">
                <a:moveTo>
                  <a:pt x="1027036" y="76200"/>
                </a:moveTo>
                <a:lnTo>
                  <a:pt x="947661" y="76200"/>
                </a:lnTo>
                <a:lnTo>
                  <a:pt x="947661" y="38100"/>
                </a:lnTo>
                <a:lnTo>
                  <a:pt x="1027036" y="38100"/>
                </a:lnTo>
                <a:lnTo>
                  <a:pt x="1090536" y="57150"/>
                </a:lnTo>
                <a:lnTo>
                  <a:pt x="1027036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82693" y="2664040"/>
            <a:ext cx="1091565" cy="1170940"/>
          </a:xfrm>
          <a:custGeom>
            <a:avLst/>
            <a:gdLst/>
            <a:ahLst/>
            <a:cxnLst/>
            <a:rect l="l" t="t" r="r" b="b"/>
            <a:pathLst>
              <a:path w="1091564" h="1170939">
                <a:moveTo>
                  <a:pt x="87934" y="178396"/>
                </a:moveTo>
                <a:lnTo>
                  <a:pt x="0" y="0"/>
                </a:lnTo>
                <a:lnTo>
                  <a:pt x="156396" y="91617"/>
                </a:lnTo>
                <a:lnTo>
                  <a:pt x="111277" y="91617"/>
                </a:lnTo>
                <a:lnTo>
                  <a:pt x="83388" y="117576"/>
                </a:lnTo>
                <a:lnTo>
                  <a:pt x="115830" y="152440"/>
                </a:lnTo>
                <a:lnTo>
                  <a:pt x="87934" y="178396"/>
                </a:lnTo>
                <a:close/>
              </a:path>
              <a:path w="1091564" h="1170939">
                <a:moveTo>
                  <a:pt x="115830" y="152440"/>
                </a:moveTo>
                <a:lnTo>
                  <a:pt x="83388" y="117576"/>
                </a:lnTo>
                <a:lnTo>
                  <a:pt x="111277" y="91617"/>
                </a:lnTo>
                <a:lnTo>
                  <a:pt x="143723" y="126485"/>
                </a:lnTo>
                <a:lnTo>
                  <a:pt x="115830" y="152440"/>
                </a:lnTo>
                <a:close/>
              </a:path>
              <a:path w="1091564" h="1170939">
                <a:moveTo>
                  <a:pt x="143723" y="126485"/>
                </a:moveTo>
                <a:lnTo>
                  <a:pt x="111277" y="91617"/>
                </a:lnTo>
                <a:lnTo>
                  <a:pt x="156396" y="91617"/>
                </a:lnTo>
                <a:lnTo>
                  <a:pt x="171615" y="100533"/>
                </a:lnTo>
                <a:lnTo>
                  <a:pt x="143723" y="126485"/>
                </a:lnTo>
                <a:close/>
              </a:path>
              <a:path w="1091564" h="1170939">
                <a:moveTo>
                  <a:pt x="1063396" y="1170736"/>
                </a:moveTo>
                <a:lnTo>
                  <a:pt x="115830" y="152440"/>
                </a:lnTo>
                <a:lnTo>
                  <a:pt x="143723" y="126485"/>
                </a:lnTo>
                <a:lnTo>
                  <a:pt x="1091285" y="1144777"/>
                </a:lnTo>
                <a:lnTo>
                  <a:pt x="1063396" y="11707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09336" y="3770414"/>
            <a:ext cx="143776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31346" y="2422982"/>
            <a:ext cx="737235" cy="1376045"/>
          </a:xfrm>
          <a:custGeom>
            <a:avLst/>
            <a:gdLst/>
            <a:ahLst/>
            <a:cxnLst/>
            <a:rect l="l" t="t" r="r" b="b"/>
            <a:pathLst>
              <a:path w="737235" h="1376045">
                <a:moveTo>
                  <a:pt x="720255" y="1375651"/>
                </a:moveTo>
                <a:lnTo>
                  <a:pt x="0" y="8877"/>
                </a:lnTo>
                <a:lnTo>
                  <a:pt x="16852" y="0"/>
                </a:lnTo>
                <a:lnTo>
                  <a:pt x="737107" y="1366761"/>
                </a:lnTo>
                <a:lnTo>
                  <a:pt x="720255" y="1375651"/>
                </a:lnTo>
                <a:close/>
              </a:path>
            </a:pathLst>
          </a:custGeom>
          <a:solidFill>
            <a:srgbClr val="B67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330316" y="3314191"/>
            <a:ext cx="144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Times New Roman"/>
                <a:cs typeface="Times New Roman"/>
              </a:rPr>
              <a:t>θ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27827" y="2641473"/>
            <a:ext cx="114300" cy="1135380"/>
          </a:xfrm>
          <a:custGeom>
            <a:avLst/>
            <a:gdLst/>
            <a:ahLst/>
            <a:cxnLst/>
            <a:rect l="l" t="t" r="r" b="b"/>
            <a:pathLst>
              <a:path w="114300" h="1135379">
                <a:moveTo>
                  <a:pt x="38095" y="190483"/>
                </a:moveTo>
                <a:lnTo>
                  <a:pt x="0" y="190436"/>
                </a:lnTo>
                <a:lnTo>
                  <a:pt x="57365" y="0"/>
                </a:lnTo>
                <a:lnTo>
                  <a:pt x="100045" y="142862"/>
                </a:lnTo>
                <a:lnTo>
                  <a:pt x="38150" y="142862"/>
                </a:lnTo>
                <a:lnTo>
                  <a:pt x="38095" y="190483"/>
                </a:lnTo>
                <a:close/>
              </a:path>
              <a:path w="114300" h="1135379">
                <a:moveTo>
                  <a:pt x="76195" y="190529"/>
                </a:moveTo>
                <a:lnTo>
                  <a:pt x="38095" y="190483"/>
                </a:lnTo>
                <a:lnTo>
                  <a:pt x="38150" y="142862"/>
                </a:lnTo>
                <a:lnTo>
                  <a:pt x="76250" y="142900"/>
                </a:lnTo>
                <a:lnTo>
                  <a:pt x="76195" y="190529"/>
                </a:lnTo>
                <a:close/>
              </a:path>
              <a:path w="114300" h="1135379">
                <a:moveTo>
                  <a:pt x="114300" y="190576"/>
                </a:moveTo>
                <a:lnTo>
                  <a:pt x="76195" y="190529"/>
                </a:lnTo>
                <a:lnTo>
                  <a:pt x="76250" y="142900"/>
                </a:lnTo>
                <a:lnTo>
                  <a:pt x="38150" y="142862"/>
                </a:lnTo>
                <a:lnTo>
                  <a:pt x="100045" y="142862"/>
                </a:lnTo>
                <a:lnTo>
                  <a:pt x="114300" y="190576"/>
                </a:lnTo>
                <a:close/>
              </a:path>
              <a:path w="114300" h="1135379">
                <a:moveTo>
                  <a:pt x="75095" y="1135316"/>
                </a:moveTo>
                <a:lnTo>
                  <a:pt x="36995" y="1135278"/>
                </a:lnTo>
                <a:lnTo>
                  <a:pt x="38095" y="190483"/>
                </a:lnTo>
                <a:lnTo>
                  <a:pt x="76195" y="190529"/>
                </a:lnTo>
                <a:lnTo>
                  <a:pt x="75095" y="1135316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536526" y="2085670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6F2F9F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6F2F9F"/>
                </a:solidFill>
                <a:latin typeface="Times New Roman"/>
                <a:cs typeface="Times New Roman"/>
              </a:rPr>
              <a:t>4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91581" y="2665285"/>
            <a:ext cx="1080135" cy="1156335"/>
          </a:xfrm>
          <a:custGeom>
            <a:avLst/>
            <a:gdLst/>
            <a:ahLst/>
            <a:cxnLst/>
            <a:rect l="l" t="t" r="r" b="b"/>
            <a:pathLst>
              <a:path w="1080134" h="1156335">
                <a:moveTo>
                  <a:pt x="1051750" y="1156207"/>
                </a:moveTo>
                <a:lnTo>
                  <a:pt x="1025791" y="1128318"/>
                </a:lnTo>
                <a:lnTo>
                  <a:pt x="1053680" y="1102360"/>
                </a:lnTo>
                <a:lnTo>
                  <a:pt x="1079639" y="1130249"/>
                </a:lnTo>
                <a:lnTo>
                  <a:pt x="1051750" y="1156207"/>
                </a:lnTo>
                <a:close/>
              </a:path>
              <a:path w="1080134" h="1156335">
                <a:moveTo>
                  <a:pt x="999832" y="1100429"/>
                </a:moveTo>
                <a:lnTo>
                  <a:pt x="973886" y="1072527"/>
                </a:lnTo>
                <a:lnTo>
                  <a:pt x="1001776" y="1046581"/>
                </a:lnTo>
                <a:lnTo>
                  <a:pt x="1027722" y="1074470"/>
                </a:lnTo>
                <a:lnTo>
                  <a:pt x="999832" y="1100429"/>
                </a:lnTo>
                <a:close/>
              </a:path>
              <a:path w="1080134" h="1156335">
                <a:moveTo>
                  <a:pt x="947927" y="1044638"/>
                </a:moveTo>
                <a:lnTo>
                  <a:pt x="921969" y="1016749"/>
                </a:lnTo>
                <a:lnTo>
                  <a:pt x="949858" y="990790"/>
                </a:lnTo>
                <a:lnTo>
                  <a:pt x="975817" y="1018692"/>
                </a:lnTo>
                <a:lnTo>
                  <a:pt x="947927" y="1044638"/>
                </a:lnTo>
                <a:close/>
              </a:path>
              <a:path w="1080134" h="1156335">
                <a:moveTo>
                  <a:pt x="896023" y="988860"/>
                </a:moveTo>
                <a:lnTo>
                  <a:pt x="870064" y="960958"/>
                </a:lnTo>
                <a:lnTo>
                  <a:pt x="897953" y="935012"/>
                </a:lnTo>
                <a:lnTo>
                  <a:pt x="923912" y="962901"/>
                </a:lnTo>
                <a:lnTo>
                  <a:pt x="896023" y="988860"/>
                </a:lnTo>
                <a:close/>
              </a:path>
              <a:path w="1080134" h="1156335">
                <a:moveTo>
                  <a:pt x="844105" y="933068"/>
                </a:moveTo>
                <a:lnTo>
                  <a:pt x="818159" y="905179"/>
                </a:lnTo>
                <a:lnTo>
                  <a:pt x="846048" y="879221"/>
                </a:lnTo>
                <a:lnTo>
                  <a:pt x="871994" y="907122"/>
                </a:lnTo>
                <a:lnTo>
                  <a:pt x="844105" y="933068"/>
                </a:lnTo>
                <a:close/>
              </a:path>
              <a:path w="1080134" h="1156335">
                <a:moveTo>
                  <a:pt x="792200" y="877290"/>
                </a:moveTo>
                <a:lnTo>
                  <a:pt x="766241" y="849401"/>
                </a:lnTo>
                <a:lnTo>
                  <a:pt x="794143" y="823442"/>
                </a:lnTo>
                <a:lnTo>
                  <a:pt x="820089" y="851331"/>
                </a:lnTo>
                <a:lnTo>
                  <a:pt x="792200" y="877290"/>
                </a:lnTo>
                <a:close/>
              </a:path>
              <a:path w="1080134" h="1156335">
                <a:moveTo>
                  <a:pt x="740295" y="821499"/>
                </a:moveTo>
                <a:lnTo>
                  <a:pt x="714336" y="793610"/>
                </a:lnTo>
                <a:lnTo>
                  <a:pt x="742226" y="767651"/>
                </a:lnTo>
                <a:lnTo>
                  <a:pt x="768184" y="795553"/>
                </a:lnTo>
                <a:lnTo>
                  <a:pt x="740295" y="821499"/>
                </a:lnTo>
                <a:close/>
              </a:path>
              <a:path w="1080134" h="1156335">
                <a:moveTo>
                  <a:pt x="688378" y="765721"/>
                </a:moveTo>
                <a:lnTo>
                  <a:pt x="662431" y="737831"/>
                </a:lnTo>
                <a:lnTo>
                  <a:pt x="690321" y="711873"/>
                </a:lnTo>
                <a:lnTo>
                  <a:pt x="716267" y="739762"/>
                </a:lnTo>
                <a:lnTo>
                  <a:pt x="688378" y="765721"/>
                </a:lnTo>
                <a:close/>
              </a:path>
              <a:path w="1080134" h="1156335">
                <a:moveTo>
                  <a:pt x="636473" y="709929"/>
                </a:moveTo>
                <a:lnTo>
                  <a:pt x="610514" y="682040"/>
                </a:lnTo>
                <a:lnTo>
                  <a:pt x="638416" y="656094"/>
                </a:lnTo>
                <a:lnTo>
                  <a:pt x="664362" y="683983"/>
                </a:lnTo>
                <a:lnTo>
                  <a:pt x="636473" y="709929"/>
                </a:lnTo>
                <a:close/>
              </a:path>
              <a:path w="1080134" h="1156335">
                <a:moveTo>
                  <a:pt x="584568" y="654151"/>
                </a:moveTo>
                <a:lnTo>
                  <a:pt x="558609" y="626262"/>
                </a:lnTo>
                <a:lnTo>
                  <a:pt x="586498" y="600303"/>
                </a:lnTo>
                <a:lnTo>
                  <a:pt x="612457" y="628192"/>
                </a:lnTo>
                <a:lnTo>
                  <a:pt x="584568" y="654151"/>
                </a:lnTo>
                <a:close/>
              </a:path>
              <a:path w="1080134" h="1156335">
                <a:moveTo>
                  <a:pt x="532650" y="598360"/>
                </a:moveTo>
                <a:lnTo>
                  <a:pt x="506704" y="570471"/>
                </a:lnTo>
                <a:lnTo>
                  <a:pt x="534593" y="544525"/>
                </a:lnTo>
                <a:lnTo>
                  <a:pt x="560552" y="572414"/>
                </a:lnTo>
                <a:lnTo>
                  <a:pt x="532650" y="598360"/>
                </a:lnTo>
                <a:close/>
              </a:path>
              <a:path w="1080134" h="1156335">
                <a:moveTo>
                  <a:pt x="480745" y="542582"/>
                </a:moveTo>
                <a:lnTo>
                  <a:pt x="454787" y="514692"/>
                </a:lnTo>
                <a:lnTo>
                  <a:pt x="482688" y="488734"/>
                </a:lnTo>
                <a:lnTo>
                  <a:pt x="508635" y="516623"/>
                </a:lnTo>
                <a:lnTo>
                  <a:pt x="480745" y="542582"/>
                </a:lnTo>
                <a:close/>
              </a:path>
              <a:path w="1080134" h="1156335">
                <a:moveTo>
                  <a:pt x="428840" y="486803"/>
                </a:moveTo>
                <a:lnTo>
                  <a:pt x="402882" y="458901"/>
                </a:lnTo>
                <a:lnTo>
                  <a:pt x="430771" y="432955"/>
                </a:lnTo>
                <a:lnTo>
                  <a:pt x="456730" y="460844"/>
                </a:lnTo>
                <a:lnTo>
                  <a:pt x="428840" y="486803"/>
                </a:lnTo>
                <a:close/>
              </a:path>
              <a:path w="1080134" h="1156335">
                <a:moveTo>
                  <a:pt x="376923" y="431012"/>
                </a:moveTo>
                <a:lnTo>
                  <a:pt x="350977" y="403123"/>
                </a:lnTo>
                <a:lnTo>
                  <a:pt x="378866" y="377164"/>
                </a:lnTo>
                <a:lnTo>
                  <a:pt x="404825" y="405053"/>
                </a:lnTo>
                <a:lnTo>
                  <a:pt x="376923" y="431012"/>
                </a:lnTo>
                <a:close/>
              </a:path>
              <a:path w="1080134" h="1156335">
                <a:moveTo>
                  <a:pt x="325018" y="375234"/>
                </a:moveTo>
                <a:lnTo>
                  <a:pt x="299059" y="347332"/>
                </a:lnTo>
                <a:lnTo>
                  <a:pt x="326961" y="321386"/>
                </a:lnTo>
                <a:lnTo>
                  <a:pt x="352907" y="349275"/>
                </a:lnTo>
                <a:lnTo>
                  <a:pt x="325018" y="375234"/>
                </a:lnTo>
                <a:close/>
              </a:path>
              <a:path w="1080134" h="1156335">
                <a:moveTo>
                  <a:pt x="273113" y="319443"/>
                </a:moveTo>
                <a:lnTo>
                  <a:pt x="247154" y="291553"/>
                </a:lnTo>
                <a:lnTo>
                  <a:pt x="275043" y="265595"/>
                </a:lnTo>
                <a:lnTo>
                  <a:pt x="301002" y="293484"/>
                </a:lnTo>
                <a:lnTo>
                  <a:pt x="273113" y="319443"/>
                </a:lnTo>
                <a:close/>
              </a:path>
              <a:path w="1080134" h="1156335">
                <a:moveTo>
                  <a:pt x="221195" y="263664"/>
                </a:moveTo>
                <a:lnTo>
                  <a:pt x="195249" y="235762"/>
                </a:lnTo>
                <a:lnTo>
                  <a:pt x="223138" y="209816"/>
                </a:lnTo>
                <a:lnTo>
                  <a:pt x="249097" y="237705"/>
                </a:lnTo>
                <a:lnTo>
                  <a:pt x="221195" y="263664"/>
                </a:lnTo>
                <a:close/>
              </a:path>
              <a:path w="1080134" h="1156335">
                <a:moveTo>
                  <a:pt x="169290" y="207873"/>
                </a:moveTo>
                <a:lnTo>
                  <a:pt x="143332" y="179984"/>
                </a:lnTo>
                <a:lnTo>
                  <a:pt x="171234" y="154025"/>
                </a:lnTo>
                <a:lnTo>
                  <a:pt x="197180" y="181927"/>
                </a:lnTo>
                <a:lnTo>
                  <a:pt x="169290" y="207873"/>
                </a:lnTo>
                <a:close/>
              </a:path>
              <a:path w="1080134" h="1156335">
                <a:moveTo>
                  <a:pt x="117386" y="152095"/>
                </a:moveTo>
                <a:lnTo>
                  <a:pt x="91427" y="124206"/>
                </a:lnTo>
                <a:lnTo>
                  <a:pt x="119316" y="98247"/>
                </a:lnTo>
                <a:lnTo>
                  <a:pt x="145275" y="126136"/>
                </a:lnTo>
                <a:lnTo>
                  <a:pt x="117386" y="152095"/>
                </a:lnTo>
                <a:close/>
              </a:path>
              <a:path w="1080134" h="1156335">
                <a:moveTo>
                  <a:pt x="65468" y="96304"/>
                </a:moveTo>
                <a:lnTo>
                  <a:pt x="39522" y="68414"/>
                </a:lnTo>
                <a:lnTo>
                  <a:pt x="67411" y="42456"/>
                </a:lnTo>
                <a:lnTo>
                  <a:pt x="93370" y="70357"/>
                </a:lnTo>
                <a:lnTo>
                  <a:pt x="65468" y="96304"/>
                </a:lnTo>
                <a:close/>
              </a:path>
              <a:path w="1080134" h="1156335">
                <a:moveTo>
                  <a:pt x="13563" y="40525"/>
                </a:moveTo>
                <a:lnTo>
                  <a:pt x="0" y="25958"/>
                </a:lnTo>
                <a:lnTo>
                  <a:pt x="27901" y="0"/>
                </a:lnTo>
                <a:lnTo>
                  <a:pt x="41452" y="14566"/>
                </a:lnTo>
                <a:lnTo>
                  <a:pt x="13563" y="4052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463463" y="2636342"/>
            <a:ext cx="688340" cy="1242695"/>
          </a:xfrm>
          <a:custGeom>
            <a:avLst/>
            <a:gdLst/>
            <a:ahLst/>
            <a:cxnLst/>
            <a:rect l="l" t="t" r="r" b="b"/>
            <a:pathLst>
              <a:path w="688339" h="1242695">
                <a:moveTo>
                  <a:pt x="654608" y="1242555"/>
                </a:moveTo>
                <a:lnTo>
                  <a:pt x="636638" y="1208951"/>
                </a:lnTo>
                <a:lnTo>
                  <a:pt x="670242" y="1190993"/>
                </a:lnTo>
                <a:lnTo>
                  <a:pt x="688200" y="1224597"/>
                </a:lnTo>
                <a:lnTo>
                  <a:pt x="654608" y="1242555"/>
                </a:lnTo>
                <a:close/>
              </a:path>
              <a:path w="688339" h="1242695">
                <a:moveTo>
                  <a:pt x="618680" y="1175346"/>
                </a:moveTo>
                <a:lnTo>
                  <a:pt x="600722" y="1141755"/>
                </a:lnTo>
                <a:lnTo>
                  <a:pt x="634326" y="1123784"/>
                </a:lnTo>
                <a:lnTo>
                  <a:pt x="652284" y="1157389"/>
                </a:lnTo>
                <a:lnTo>
                  <a:pt x="618680" y="1175346"/>
                </a:lnTo>
                <a:close/>
              </a:path>
              <a:path w="688339" h="1242695">
                <a:moveTo>
                  <a:pt x="582764" y="1108151"/>
                </a:moveTo>
                <a:lnTo>
                  <a:pt x="564794" y="1074547"/>
                </a:lnTo>
                <a:lnTo>
                  <a:pt x="598398" y="1056589"/>
                </a:lnTo>
                <a:lnTo>
                  <a:pt x="616356" y="1090193"/>
                </a:lnTo>
                <a:lnTo>
                  <a:pt x="582764" y="1108151"/>
                </a:lnTo>
                <a:close/>
              </a:path>
              <a:path w="688339" h="1242695">
                <a:moveTo>
                  <a:pt x="546836" y="1040942"/>
                </a:moveTo>
                <a:lnTo>
                  <a:pt x="528878" y="1007351"/>
                </a:lnTo>
                <a:lnTo>
                  <a:pt x="562482" y="989380"/>
                </a:lnTo>
                <a:lnTo>
                  <a:pt x="580440" y="1022985"/>
                </a:lnTo>
                <a:lnTo>
                  <a:pt x="546836" y="1040942"/>
                </a:lnTo>
                <a:close/>
              </a:path>
              <a:path w="688339" h="1242695">
                <a:moveTo>
                  <a:pt x="510920" y="973747"/>
                </a:moveTo>
                <a:lnTo>
                  <a:pt x="492950" y="940142"/>
                </a:lnTo>
                <a:lnTo>
                  <a:pt x="526554" y="922185"/>
                </a:lnTo>
                <a:lnTo>
                  <a:pt x="544512" y="955789"/>
                </a:lnTo>
                <a:lnTo>
                  <a:pt x="510920" y="973747"/>
                </a:lnTo>
                <a:close/>
              </a:path>
              <a:path w="688339" h="1242695">
                <a:moveTo>
                  <a:pt x="474992" y="906551"/>
                </a:moveTo>
                <a:lnTo>
                  <a:pt x="457034" y="872947"/>
                </a:lnTo>
                <a:lnTo>
                  <a:pt x="490639" y="854989"/>
                </a:lnTo>
                <a:lnTo>
                  <a:pt x="508596" y="888580"/>
                </a:lnTo>
                <a:lnTo>
                  <a:pt x="474992" y="906551"/>
                </a:lnTo>
                <a:close/>
              </a:path>
              <a:path w="688339" h="1242695">
                <a:moveTo>
                  <a:pt x="439077" y="839342"/>
                </a:moveTo>
                <a:lnTo>
                  <a:pt x="421106" y="805738"/>
                </a:lnTo>
                <a:lnTo>
                  <a:pt x="454710" y="787780"/>
                </a:lnTo>
                <a:lnTo>
                  <a:pt x="472668" y="821385"/>
                </a:lnTo>
                <a:lnTo>
                  <a:pt x="439077" y="839342"/>
                </a:lnTo>
                <a:close/>
              </a:path>
              <a:path w="688339" h="1242695">
                <a:moveTo>
                  <a:pt x="403148" y="772147"/>
                </a:moveTo>
                <a:lnTo>
                  <a:pt x="385190" y="738543"/>
                </a:lnTo>
                <a:lnTo>
                  <a:pt x="418782" y="720585"/>
                </a:lnTo>
                <a:lnTo>
                  <a:pt x="436752" y="754176"/>
                </a:lnTo>
                <a:lnTo>
                  <a:pt x="403148" y="772147"/>
                </a:lnTo>
                <a:close/>
              </a:path>
              <a:path w="688339" h="1242695">
                <a:moveTo>
                  <a:pt x="367220" y="704938"/>
                </a:moveTo>
                <a:lnTo>
                  <a:pt x="349262" y="671334"/>
                </a:lnTo>
                <a:lnTo>
                  <a:pt x="382866" y="653376"/>
                </a:lnTo>
                <a:lnTo>
                  <a:pt x="400824" y="686981"/>
                </a:lnTo>
                <a:lnTo>
                  <a:pt x="367220" y="704938"/>
                </a:lnTo>
                <a:close/>
              </a:path>
              <a:path w="688339" h="1242695">
                <a:moveTo>
                  <a:pt x="331304" y="637743"/>
                </a:moveTo>
                <a:lnTo>
                  <a:pt x="313347" y="604138"/>
                </a:lnTo>
                <a:lnTo>
                  <a:pt x="346938" y="586181"/>
                </a:lnTo>
                <a:lnTo>
                  <a:pt x="364909" y="619772"/>
                </a:lnTo>
                <a:lnTo>
                  <a:pt x="331304" y="637743"/>
                </a:lnTo>
                <a:close/>
              </a:path>
              <a:path w="688339" h="1242695">
                <a:moveTo>
                  <a:pt x="295376" y="570534"/>
                </a:moveTo>
                <a:lnTo>
                  <a:pt x="277418" y="536943"/>
                </a:lnTo>
                <a:lnTo>
                  <a:pt x="311023" y="518972"/>
                </a:lnTo>
                <a:lnTo>
                  <a:pt x="328980" y="552576"/>
                </a:lnTo>
                <a:lnTo>
                  <a:pt x="295376" y="570534"/>
                </a:lnTo>
                <a:close/>
              </a:path>
              <a:path w="688339" h="1242695">
                <a:moveTo>
                  <a:pt x="259461" y="503339"/>
                </a:moveTo>
                <a:lnTo>
                  <a:pt x="241503" y="469734"/>
                </a:lnTo>
                <a:lnTo>
                  <a:pt x="275094" y="451777"/>
                </a:lnTo>
                <a:lnTo>
                  <a:pt x="293065" y="485381"/>
                </a:lnTo>
                <a:lnTo>
                  <a:pt x="259461" y="503339"/>
                </a:lnTo>
                <a:close/>
              </a:path>
              <a:path w="688339" h="1242695">
                <a:moveTo>
                  <a:pt x="223532" y="436130"/>
                </a:moveTo>
                <a:lnTo>
                  <a:pt x="205574" y="402539"/>
                </a:lnTo>
                <a:lnTo>
                  <a:pt x="239179" y="384568"/>
                </a:lnTo>
                <a:lnTo>
                  <a:pt x="257136" y="418172"/>
                </a:lnTo>
                <a:lnTo>
                  <a:pt x="223532" y="436130"/>
                </a:lnTo>
                <a:close/>
              </a:path>
              <a:path w="688339" h="1242695">
                <a:moveTo>
                  <a:pt x="187617" y="368934"/>
                </a:moveTo>
                <a:lnTo>
                  <a:pt x="169659" y="335330"/>
                </a:lnTo>
                <a:lnTo>
                  <a:pt x="203250" y="317372"/>
                </a:lnTo>
                <a:lnTo>
                  <a:pt x="221221" y="350977"/>
                </a:lnTo>
                <a:lnTo>
                  <a:pt x="187617" y="368934"/>
                </a:lnTo>
                <a:close/>
              </a:path>
              <a:path w="688339" h="1242695">
                <a:moveTo>
                  <a:pt x="151688" y="301739"/>
                </a:moveTo>
                <a:lnTo>
                  <a:pt x="133730" y="268135"/>
                </a:lnTo>
                <a:lnTo>
                  <a:pt x="167335" y="250177"/>
                </a:lnTo>
                <a:lnTo>
                  <a:pt x="185292" y="283768"/>
                </a:lnTo>
                <a:lnTo>
                  <a:pt x="151688" y="301739"/>
                </a:lnTo>
                <a:close/>
              </a:path>
              <a:path w="688339" h="1242695">
                <a:moveTo>
                  <a:pt x="115773" y="234530"/>
                </a:moveTo>
                <a:lnTo>
                  <a:pt x="97815" y="200926"/>
                </a:lnTo>
                <a:lnTo>
                  <a:pt x="131406" y="182968"/>
                </a:lnTo>
                <a:lnTo>
                  <a:pt x="149364" y="216573"/>
                </a:lnTo>
                <a:lnTo>
                  <a:pt x="115773" y="234530"/>
                </a:lnTo>
                <a:close/>
              </a:path>
              <a:path w="688339" h="1242695">
                <a:moveTo>
                  <a:pt x="79844" y="167335"/>
                </a:moveTo>
                <a:lnTo>
                  <a:pt x="61887" y="133731"/>
                </a:lnTo>
                <a:lnTo>
                  <a:pt x="95491" y="115773"/>
                </a:lnTo>
                <a:lnTo>
                  <a:pt x="113449" y="149364"/>
                </a:lnTo>
                <a:lnTo>
                  <a:pt x="79844" y="167335"/>
                </a:lnTo>
                <a:close/>
              </a:path>
              <a:path w="688339" h="1242695">
                <a:moveTo>
                  <a:pt x="43929" y="100126"/>
                </a:moveTo>
                <a:lnTo>
                  <a:pt x="25958" y="66522"/>
                </a:lnTo>
                <a:lnTo>
                  <a:pt x="59562" y="48564"/>
                </a:lnTo>
                <a:lnTo>
                  <a:pt x="77520" y="82168"/>
                </a:lnTo>
                <a:lnTo>
                  <a:pt x="43929" y="100126"/>
                </a:lnTo>
                <a:close/>
              </a:path>
              <a:path w="688339" h="1242695">
                <a:moveTo>
                  <a:pt x="8000" y="32931"/>
                </a:moveTo>
                <a:lnTo>
                  <a:pt x="0" y="17970"/>
                </a:lnTo>
                <a:lnTo>
                  <a:pt x="33604" y="0"/>
                </a:lnTo>
                <a:lnTo>
                  <a:pt x="41605" y="14960"/>
                </a:lnTo>
                <a:lnTo>
                  <a:pt x="8000" y="3293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750750" y="3922636"/>
            <a:ext cx="413384" cy="10109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00AF5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00AF50"/>
                </a:solidFill>
                <a:latin typeface="Times New Roman"/>
                <a:cs typeface="Times New Roman"/>
              </a:rPr>
              <a:t>2</a:t>
            </a:r>
            <a:r>
              <a:rPr dirty="0" sz="2400" b="1" i="1">
                <a:solidFill>
                  <a:srgbClr val="00AF50"/>
                </a:solidFill>
                <a:latin typeface="Times New Roman"/>
                <a:cs typeface="Times New Roman"/>
              </a:rPr>
              <a:t>′</a:t>
            </a:r>
            <a:endParaRPr sz="24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2000"/>
              </a:spcBef>
            </a:pPr>
            <a:r>
              <a:rPr dirty="0" sz="2400" b="1" i="1">
                <a:solidFill>
                  <a:srgbClr val="5B9BD4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b="1">
                <a:solidFill>
                  <a:srgbClr val="5B9BD4"/>
                </a:solidFill>
                <a:latin typeface="Times New Roman"/>
                <a:cs typeface="Times New Roman"/>
              </a:rPr>
              <a:t>3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46852" y="3787368"/>
            <a:ext cx="629920" cy="114300"/>
          </a:xfrm>
          <a:custGeom>
            <a:avLst/>
            <a:gdLst/>
            <a:ahLst/>
            <a:cxnLst/>
            <a:rect l="l" t="t" r="r" b="b"/>
            <a:pathLst>
              <a:path w="629920" h="114300">
                <a:moveTo>
                  <a:pt x="439026" y="114300"/>
                </a:moveTo>
                <a:lnTo>
                  <a:pt x="439026" y="0"/>
                </a:lnTo>
                <a:lnTo>
                  <a:pt x="566026" y="38100"/>
                </a:lnTo>
                <a:lnTo>
                  <a:pt x="486651" y="38100"/>
                </a:lnTo>
                <a:lnTo>
                  <a:pt x="486651" y="76200"/>
                </a:lnTo>
                <a:lnTo>
                  <a:pt x="566026" y="76200"/>
                </a:lnTo>
                <a:lnTo>
                  <a:pt x="439026" y="114300"/>
                </a:lnTo>
                <a:close/>
              </a:path>
              <a:path w="629920" h="114300">
                <a:moveTo>
                  <a:pt x="439026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439026" y="38100"/>
                </a:lnTo>
                <a:lnTo>
                  <a:pt x="439026" y="76200"/>
                </a:lnTo>
                <a:close/>
              </a:path>
              <a:path w="629920" h="114300">
                <a:moveTo>
                  <a:pt x="566026" y="76200"/>
                </a:moveTo>
                <a:lnTo>
                  <a:pt x="486651" y="76200"/>
                </a:lnTo>
                <a:lnTo>
                  <a:pt x="486651" y="38100"/>
                </a:lnTo>
                <a:lnTo>
                  <a:pt x="566026" y="38100"/>
                </a:lnTo>
                <a:lnTo>
                  <a:pt x="629526" y="57150"/>
                </a:lnTo>
                <a:lnTo>
                  <a:pt x="566026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77625" y="2685237"/>
            <a:ext cx="614045" cy="1141730"/>
          </a:xfrm>
          <a:custGeom>
            <a:avLst/>
            <a:gdLst/>
            <a:ahLst/>
            <a:cxnLst/>
            <a:rect l="l" t="t" r="r" b="b"/>
            <a:pathLst>
              <a:path w="614045" h="1141729">
                <a:moveTo>
                  <a:pt x="38277" y="195173"/>
                </a:moveTo>
                <a:lnTo>
                  <a:pt x="0" y="0"/>
                </a:lnTo>
                <a:lnTo>
                  <a:pt x="115461" y="117513"/>
                </a:lnTo>
                <a:lnTo>
                  <a:pt x="83477" y="117513"/>
                </a:lnTo>
                <a:lnTo>
                  <a:pt x="49771" y="135280"/>
                </a:lnTo>
                <a:lnTo>
                  <a:pt x="71980" y="177407"/>
                </a:lnTo>
                <a:lnTo>
                  <a:pt x="38277" y="195173"/>
                </a:lnTo>
                <a:close/>
              </a:path>
              <a:path w="614045" h="1141729">
                <a:moveTo>
                  <a:pt x="71980" y="177407"/>
                </a:moveTo>
                <a:lnTo>
                  <a:pt x="49771" y="135280"/>
                </a:lnTo>
                <a:lnTo>
                  <a:pt x="83477" y="117513"/>
                </a:lnTo>
                <a:lnTo>
                  <a:pt x="105686" y="159640"/>
                </a:lnTo>
                <a:lnTo>
                  <a:pt x="71980" y="177407"/>
                </a:lnTo>
                <a:close/>
              </a:path>
              <a:path w="614045" h="1141729">
                <a:moveTo>
                  <a:pt x="105686" y="159640"/>
                </a:moveTo>
                <a:lnTo>
                  <a:pt x="83477" y="117513"/>
                </a:lnTo>
                <a:lnTo>
                  <a:pt x="115461" y="117513"/>
                </a:lnTo>
                <a:lnTo>
                  <a:pt x="139395" y="141871"/>
                </a:lnTo>
                <a:lnTo>
                  <a:pt x="105686" y="159640"/>
                </a:lnTo>
                <a:close/>
              </a:path>
              <a:path w="614045" h="1141729">
                <a:moveTo>
                  <a:pt x="580034" y="1141107"/>
                </a:moveTo>
                <a:lnTo>
                  <a:pt x="71980" y="177407"/>
                </a:lnTo>
                <a:lnTo>
                  <a:pt x="105686" y="159640"/>
                </a:lnTo>
                <a:lnTo>
                  <a:pt x="613740" y="1123340"/>
                </a:lnTo>
                <a:lnTo>
                  <a:pt x="580034" y="114110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09302" y="3771176"/>
            <a:ext cx="143840" cy="1435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388954" y="2378786"/>
            <a:ext cx="1117600" cy="618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75"/>
              </a:lnSpc>
              <a:spcBef>
                <a:spcPts val="100"/>
              </a:spcBef>
              <a:tabLst>
                <a:tab pos="1104265" algn="l"/>
              </a:tabLst>
            </a:pPr>
            <a:r>
              <a:rPr dirty="0" u="heavy" sz="1800" spc="120">
                <a:uFill>
                  <a:solidFill>
                    <a:srgbClr val="80808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5" b="1" i="1">
                <a:uFill>
                  <a:solidFill>
                    <a:srgbClr val="808080"/>
                  </a:solidFill>
                </a:uFill>
                <a:latin typeface="Times New Roman"/>
                <a:cs typeface="Times New Roman"/>
              </a:rPr>
              <a:t>A′	</a:t>
            </a:r>
            <a:endParaRPr sz="1800">
              <a:latin typeface="Times New Roman"/>
              <a:cs typeface="Times New Roman"/>
            </a:endParaRPr>
          </a:p>
          <a:p>
            <a:pPr marL="636270">
              <a:lnSpc>
                <a:spcPts val="2695"/>
              </a:lnSpc>
            </a:pPr>
            <a:r>
              <a:rPr dirty="0" sz="2400" b="1" i="1">
                <a:solidFill>
                  <a:srgbClr val="00AF5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b="1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r>
              <a:rPr dirty="0" sz="2400" b="1" i="1">
                <a:solidFill>
                  <a:srgbClr val="00AF50"/>
                </a:solidFill>
                <a:latin typeface="Times New Roman"/>
                <a:cs typeface="Times New Roman"/>
              </a:rPr>
              <a:t>′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4626" y="2070227"/>
            <a:ext cx="61220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3A5543"/>
                </a:solidFill>
                <a:latin typeface="微软雅黑"/>
                <a:cs typeface="微软雅黑"/>
              </a:rPr>
              <a:t>共点力的平衡</a:t>
            </a:r>
            <a:r>
              <a:rPr dirty="0" b="1">
                <a:solidFill>
                  <a:srgbClr val="3A5543"/>
                </a:solidFill>
                <a:latin typeface="微软雅黑"/>
                <a:cs typeface="微软雅黑"/>
              </a:rPr>
              <a:t>（第二课时</a:t>
            </a:r>
            <a:r>
              <a:rPr dirty="0" spc="5" b="1">
                <a:solidFill>
                  <a:srgbClr val="3A5543"/>
                </a:solidFill>
                <a:latin typeface="微软雅黑"/>
                <a:cs typeface="微软雅黑"/>
              </a:rPr>
              <a:t>）</a:t>
            </a:r>
            <a:endParaRPr sz="4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18817" y="3758120"/>
          <a:ext cx="7018655" cy="85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2070"/>
                <a:gridCol w="883284"/>
                <a:gridCol w="3542664"/>
              </a:tblGrid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  <a:tabLst>
                          <a:tab pos="643890" algn="l"/>
                        </a:tabLst>
                      </a:pPr>
                      <a:r>
                        <a:rPr dirty="0" sz="2400" spc="-5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400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400" spc="-5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一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400" spc="-5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主讲人：冯馨</a:t>
                      </a:r>
                      <a:r>
                        <a:rPr dirty="0" sz="2400" spc="-5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雯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校：北京市第一六一中</a:t>
                      </a:r>
                      <a:r>
                        <a:rPr dirty="0" sz="2400" spc="-5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7399" y="1869884"/>
            <a:ext cx="5628640" cy="0"/>
          </a:xfrm>
          <a:custGeom>
            <a:avLst/>
            <a:gdLst/>
            <a:ahLst/>
            <a:cxnLst/>
            <a:rect l="l" t="t" r="r" b="b"/>
            <a:pathLst>
              <a:path w="5628640" h="0">
                <a:moveTo>
                  <a:pt x="0" y="0"/>
                </a:moveTo>
                <a:lnTo>
                  <a:pt x="5628360" y="0"/>
                </a:lnTo>
              </a:path>
            </a:pathLst>
          </a:custGeom>
          <a:ln w="39903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35807" y="1601724"/>
            <a:ext cx="317500" cy="363220"/>
          </a:xfrm>
          <a:custGeom>
            <a:avLst/>
            <a:gdLst/>
            <a:ahLst/>
            <a:cxnLst/>
            <a:rect l="l" t="t" r="r" b="b"/>
            <a:pathLst>
              <a:path w="317500" h="363219">
                <a:moveTo>
                  <a:pt x="0" y="0"/>
                </a:moveTo>
                <a:lnTo>
                  <a:pt x="316992" y="0"/>
                </a:lnTo>
                <a:lnTo>
                  <a:pt x="31699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09544" y="1824227"/>
            <a:ext cx="215265" cy="247015"/>
          </a:xfrm>
          <a:custGeom>
            <a:avLst/>
            <a:gdLst/>
            <a:ahLst/>
            <a:cxnLst/>
            <a:rect l="l" t="t" r="r" b="b"/>
            <a:pathLst>
              <a:path w="215264" h="247014">
                <a:moveTo>
                  <a:pt x="0" y="0"/>
                </a:moveTo>
                <a:lnTo>
                  <a:pt x="214883" y="0"/>
                </a:lnTo>
                <a:lnTo>
                  <a:pt x="21488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00623" y="1225397"/>
            <a:ext cx="12452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想一</a:t>
            </a:r>
            <a:r>
              <a:rPr dirty="0" spc="5"/>
              <a:t>想</a:t>
            </a:r>
          </a:p>
        </p:txBody>
      </p:sp>
      <p:sp>
        <p:nvSpPr>
          <p:cNvPr id="6" name="object 6"/>
          <p:cNvSpPr/>
          <p:nvPr/>
        </p:nvSpPr>
        <p:spPr>
          <a:xfrm>
            <a:off x="3599688" y="2167127"/>
            <a:ext cx="3761232" cy="3261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83773" y="2424671"/>
            <a:ext cx="2217229" cy="2592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785523" y="4546028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5B9BD4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5B9BD4"/>
                </a:solidFill>
                <a:latin typeface="Times New Roman"/>
                <a:cs typeface="Times New Roman"/>
              </a:rPr>
              <a:t>3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95084" y="3938778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8284" y="4105783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4076" y="1959788"/>
            <a:ext cx="1953895" cy="1021715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140"/>
              </a:spcBef>
            </a:pPr>
            <a:r>
              <a:rPr dirty="0" sz="2400" spc="-5" b="1" i="1">
                <a:solidFill>
                  <a:srgbClr val="6F2F9F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6F2F9F"/>
                </a:solidFill>
                <a:latin typeface="Times New Roman"/>
                <a:cs typeface="Times New Roman"/>
              </a:rPr>
              <a:t>4</a:t>
            </a:r>
            <a:endParaRPr baseline="-17921" sz="232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55992" y="3023616"/>
            <a:ext cx="2070100" cy="1569720"/>
          </a:xfrm>
          <a:custGeom>
            <a:avLst/>
            <a:gdLst/>
            <a:ahLst/>
            <a:cxnLst/>
            <a:rect l="l" t="t" r="r" b="b"/>
            <a:pathLst>
              <a:path w="2070100" h="1569720">
                <a:moveTo>
                  <a:pt x="0" y="0"/>
                </a:moveTo>
                <a:lnTo>
                  <a:pt x="2069592" y="0"/>
                </a:lnTo>
                <a:lnTo>
                  <a:pt x="2069592" y="1569719"/>
                </a:lnTo>
                <a:lnTo>
                  <a:pt x="0" y="1569719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634452" y="3005291"/>
            <a:ext cx="1765300" cy="77533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315"/>
              </a:spcBef>
            </a:pPr>
            <a:r>
              <a:rPr dirty="0" sz="2400" b="1">
                <a:latin typeface="华文楷体"/>
                <a:cs typeface="华文楷体"/>
              </a:rPr>
              <a:t>夹</a:t>
            </a:r>
            <a:r>
              <a:rPr dirty="0" sz="2400" spc="-245" b="1">
                <a:latin typeface="华文楷体"/>
                <a:cs typeface="华文楷体"/>
              </a:rPr>
              <a:t>角</a:t>
            </a:r>
            <a:r>
              <a:rPr dirty="0" sz="2500" spc="-200" b="1" i="1">
                <a:latin typeface="华文楷体"/>
                <a:cs typeface="华文楷体"/>
              </a:rPr>
              <a:t>θ</a:t>
            </a:r>
            <a:r>
              <a:rPr dirty="0" sz="2400" b="1">
                <a:latin typeface="华文楷体"/>
                <a:cs typeface="华文楷体"/>
              </a:rPr>
              <a:t>减小</a:t>
            </a:r>
            <a:r>
              <a:rPr dirty="0" sz="2400" spc="-5" b="1">
                <a:latin typeface="华文楷体"/>
                <a:cs typeface="华文楷体"/>
              </a:rPr>
              <a:t>，  </a:t>
            </a:r>
            <a:r>
              <a:rPr dirty="0" sz="2400" b="1">
                <a:latin typeface="华文楷体"/>
                <a:cs typeface="华文楷体"/>
              </a:rPr>
              <a:t>悬</a:t>
            </a:r>
            <a:r>
              <a:rPr dirty="0" sz="2400" spc="-245" b="1">
                <a:latin typeface="华文楷体"/>
                <a:cs typeface="华文楷体"/>
              </a:rPr>
              <a:t>绳</a:t>
            </a:r>
            <a:r>
              <a:rPr dirty="0" sz="2500" spc="-955" b="1" i="1">
                <a:latin typeface="华文楷体"/>
                <a:cs typeface="华文楷体"/>
              </a:rPr>
              <a:t>AO</a:t>
            </a:r>
            <a:r>
              <a:rPr dirty="0" sz="2400" b="1">
                <a:latin typeface="华文楷体"/>
                <a:cs typeface="华文楷体"/>
              </a:rPr>
              <a:t>和</a:t>
            </a:r>
            <a:r>
              <a:rPr dirty="0" sz="2400" spc="-5" b="1">
                <a:latin typeface="华文楷体"/>
                <a:cs typeface="华文楷体"/>
              </a:rPr>
              <a:t>水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634452" y="3736811"/>
            <a:ext cx="1750060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b="1">
                <a:latin typeface="华文楷体"/>
                <a:cs typeface="华文楷体"/>
              </a:rPr>
              <a:t>平</a:t>
            </a:r>
            <a:r>
              <a:rPr dirty="0" sz="2400" spc="-245" b="1">
                <a:latin typeface="华文楷体"/>
                <a:cs typeface="华文楷体"/>
              </a:rPr>
              <a:t>绳</a:t>
            </a:r>
            <a:r>
              <a:rPr dirty="0" sz="2500" spc="-650" b="1" i="1">
                <a:latin typeface="华文楷体"/>
                <a:cs typeface="华文楷体"/>
              </a:rPr>
              <a:t>BO</a:t>
            </a:r>
            <a:r>
              <a:rPr dirty="0" sz="2400" b="1">
                <a:latin typeface="华文楷体"/>
                <a:cs typeface="华文楷体"/>
              </a:rPr>
              <a:t>所</a:t>
            </a:r>
            <a:r>
              <a:rPr dirty="0" sz="2400" spc="-5" b="1">
                <a:latin typeface="华文楷体"/>
                <a:cs typeface="华文楷体"/>
              </a:rPr>
              <a:t>受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34452" y="4117797"/>
            <a:ext cx="21628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的拉力都减小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7399" y="1871313"/>
            <a:ext cx="5628640" cy="0"/>
          </a:xfrm>
          <a:custGeom>
            <a:avLst/>
            <a:gdLst/>
            <a:ahLst/>
            <a:cxnLst/>
            <a:rect l="l" t="t" r="r" b="b"/>
            <a:pathLst>
              <a:path w="5628640" h="0">
                <a:moveTo>
                  <a:pt x="0" y="0"/>
                </a:moveTo>
                <a:lnTo>
                  <a:pt x="5628360" y="0"/>
                </a:lnTo>
              </a:path>
            </a:pathLst>
          </a:custGeom>
          <a:ln w="39916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35807" y="1603247"/>
            <a:ext cx="317500" cy="363220"/>
          </a:xfrm>
          <a:custGeom>
            <a:avLst/>
            <a:gdLst/>
            <a:ahLst/>
            <a:cxnLst/>
            <a:rect l="l" t="t" r="r" b="b"/>
            <a:pathLst>
              <a:path w="317500" h="363219">
                <a:moveTo>
                  <a:pt x="0" y="0"/>
                </a:moveTo>
                <a:lnTo>
                  <a:pt x="316992" y="0"/>
                </a:lnTo>
                <a:lnTo>
                  <a:pt x="316992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09544" y="1825751"/>
            <a:ext cx="215265" cy="247015"/>
          </a:xfrm>
          <a:custGeom>
            <a:avLst/>
            <a:gdLst/>
            <a:ahLst/>
            <a:cxnLst/>
            <a:rect l="l" t="t" r="r" b="b"/>
            <a:pathLst>
              <a:path w="215264" h="247014">
                <a:moveTo>
                  <a:pt x="0" y="0"/>
                </a:moveTo>
                <a:lnTo>
                  <a:pt x="214883" y="0"/>
                </a:lnTo>
                <a:lnTo>
                  <a:pt x="21488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600623" y="1226832"/>
            <a:ext cx="1245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想一</a:t>
            </a:r>
            <a:r>
              <a:rPr dirty="0" sz="3200" spc="5">
                <a:latin typeface="黑体"/>
                <a:cs typeface="黑体"/>
              </a:rPr>
              <a:t>想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688" y="2168651"/>
            <a:ext cx="3761232" cy="3261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83773" y="2426093"/>
            <a:ext cx="2217229" cy="25921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785523" y="4547463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5B9BD4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5B9BD4"/>
                </a:solidFill>
                <a:latin typeface="Times New Roman"/>
                <a:cs typeface="Times New Roman"/>
              </a:rPr>
              <a:t>3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4076" y="2591434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7276" y="2758439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95084" y="3940200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39803" y="2093442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6F2F9F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6F2F9F"/>
                </a:solidFill>
                <a:latin typeface="Times New Roman"/>
                <a:cs typeface="Times New Roman"/>
              </a:rPr>
              <a:t>4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98435" y="3037332"/>
            <a:ext cx="866140" cy="391795"/>
          </a:xfrm>
          <a:custGeom>
            <a:avLst/>
            <a:gdLst/>
            <a:ahLst/>
            <a:cxnLst/>
            <a:rect l="l" t="t" r="r" b="b"/>
            <a:pathLst>
              <a:path w="866140" h="391795">
                <a:moveTo>
                  <a:pt x="601980" y="391668"/>
                </a:moveTo>
                <a:lnTo>
                  <a:pt x="601980" y="313944"/>
                </a:lnTo>
                <a:lnTo>
                  <a:pt x="0" y="313944"/>
                </a:lnTo>
                <a:lnTo>
                  <a:pt x="0" y="77724"/>
                </a:lnTo>
                <a:lnTo>
                  <a:pt x="601980" y="77724"/>
                </a:lnTo>
                <a:lnTo>
                  <a:pt x="601980" y="0"/>
                </a:lnTo>
                <a:lnTo>
                  <a:pt x="865632" y="196596"/>
                </a:lnTo>
                <a:lnTo>
                  <a:pt x="601980" y="391668"/>
                </a:lnTo>
                <a:close/>
              </a:path>
            </a:pathLst>
          </a:custGeom>
          <a:solidFill>
            <a:srgbClr val="C55A11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286698" y="2674253"/>
            <a:ext cx="616585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-70" b="1" i="1">
                <a:latin typeface="华文楷体"/>
                <a:cs typeface="华文楷体"/>
              </a:rPr>
              <a:t>θ</a:t>
            </a:r>
            <a:r>
              <a:rPr dirty="0" sz="2400" spc="-70" b="1">
                <a:latin typeface="华文楷体"/>
                <a:cs typeface="华文楷体"/>
              </a:rPr>
              <a:t>=0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98180" y="2168651"/>
            <a:ext cx="1655064" cy="3168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745918" y="2446020"/>
            <a:ext cx="64007" cy="139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226552" y="3124200"/>
            <a:ext cx="520065" cy="711835"/>
          </a:xfrm>
          <a:custGeom>
            <a:avLst/>
            <a:gdLst/>
            <a:ahLst/>
            <a:cxnLst/>
            <a:rect l="l" t="t" r="r" b="b"/>
            <a:pathLst>
              <a:path w="520065" h="711835">
                <a:moveTo>
                  <a:pt x="0" y="0"/>
                </a:moveTo>
                <a:lnTo>
                  <a:pt x="519683" y="0"/>
                </a:lnTo>
                <a:lnTo>
                  <a:pt x="519683" y="711708"/>
                </a:lnTo>
                <a:lnTo>
                  <a:pt x="0" y="711708"/>
                </a:lnTo>
                <a:lnTo>
                  <a:pt x="0" y="0"/>
                </a:lnTo>
                <a:close/>
              </a:path>
            </a:pathLst>
          </a:custGeom>
          <a:solidFill>
            <a:srgbClr val="F0E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99576" y="3657600"/>
            <a:ext cx="1152525" cy="421005"/>
          </a:xfrm>
          <a:custGeom>
            <a:avLst/>
            <a:gdLst/>
            <a:ahLst/>
            <a:cxnLst/>
            <a:rect l="l" t="t" r="r" b="b"/>
            <a:pathLst>
              <a:path w="1152525" h="421004">
                <a:moveTo>
                  <a:pt x="0" y="0"/>
                </a:moveTo>
                <a:lnTo>
                  <a:pt x="1152144" y="0"/>
                </a:lnTo>
                <a:lnTo>
                  <a:pt x="1152144" y="420624"/>
                </a:lnTo>
                <a:lnTo>
                  <a:pt x="0" y="420624"/>
                </a:lnTo>
                <a:lnTo>
                  <a:pt x="0" y="0"/>
                </a:lnTo>
                <a:close/>
              </a:path>
            </a:pathLst>
          </a:custGeom>
          <a:solidFill>
            <a:srgbClr val="F0E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188195" y="2235707"/>
            <a:ext cx="835660" cy="421005"/>
          </a:xfrm>
          <a:custGeom>
            <a:avLst/>
            <a:gdLst/>
            <a:ahLst/>
            <a:cxnLst/>
            <a:rect l="l" t="t" r="r" b="b"/>
            <a:pathLst>
              <a:path w="835659" h="421005">
                <a:moveTo>
                  <a:pt x="0" y="0"/>
                </a:moveTo>
                <a:lnTo>
                  <a:pt x="835151" y="0"/>
                </a:lnTo>
                <a:lnTo>
                  <a:pt x="835151" y="420624"/>
                </a:lnTo>
                <a:lnTo>
                  <a:pt x="0" y="420624"/>
                </a:lnTo>
                <a:lnTo>
                  <a:pt x="0" y="0"/>
                </a:lnTo>
                <a:close/>
              </a:path>
            </a:pathLst>
          </a:custGeom>
          <a:solidFill>
            <a:srgbClr val="F0E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459940" y="2460206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716416" y="3898341"/>
            <a:ext cx="114300" cy="1120140"/>
          </a:xfrm>
          <a:custGeom>
            <a:avLst/>
            <a:gdLst/>
            <a:ahLst/>
            <a:cxnLst/>
            <a:rect l="l" t="t" r="r" b="b"/>
            <a:pathLst>
              <a:path w="114300" h="1120139">
                <a:moveTo>
                  <a:pt x="76200" y="977011"/>
                </a:moveTo>
                <a:lnTo>
                  <a:pt x="38100" y="977011"/>
                </a:lnTo>
                <a:lnTo>
                  <a:pt x="38100" y="0"/>
                </a:lnTo>
                <a:lnTo>
                  <a:pt x="76200" y="0"/>
                </a:lnTo>
                <a:lnTo>
                  <a:pt x="76200" y="977011"/>
                </a:lnTo>
                <a:close/>
              </a:path>
              <a:path w="114300" h="1120139">
                <a:moveTo>
                  <a:pt x="57150" y="1119886"/>
                </a:moveTo>
                <a:lnTo>
                  <a:pt x="0" y="929386"/>
                </a:lnTo>
                <a:lnTo>
                  <a:pt x="38100" y="929386"/>
                </a:lnTo>
                <a:lnTo>
                  <a:pt x="38100" y="977011"/>
                </a:lnTo>
                <a:lnTo>
                  <a:pt x="100012" y="977011"/>
                </a:lnTo>
                <a:lnTo>
                  <a:pt x="57150" y="1119886"/>
                </a:lnTo>
                <a:close/>
              </a:path>
              <a:path w="114300" h="1120139">
                <a:moveTo>
                  <a:pt x="100012" y="977011"/>
                </a:moveTo>
                <a:lnTo>
                  <a:pt x="76200" y="977011"/>
                </a:lnTo>
                <a:lnTo>
                  <a:pt x="76200" y="929386"/>
                </a:lnTo>
                <a:lnTo>
                  <a:pt x="114300" y="929386"/>
                </a:lnTo>
                <a:lnTo>
                  <a:pt x="100012" y="97701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075318" y="4547463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5B9BD4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5B9BD4"/>
                </a:solidFill>
                <a:latin typeface="Times New Roman"/>
                <a:cs typeface="Times New Roman"/>
              </a:rPr>
              <a:t>3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713469" y="2668308"/>
            <a:ext cx="114300" cy="1135380"/>
          </a:xfrm>
          <a:custGeom>
            <a:avLst/>
            <a:gdLst/>
            <a:ahLst/>
            <a:cxnLst/>
            <a:rect l="l" t="t" r="r" b="b"/>
            <a:pathLst>
              <a:path w="114300" h="1135379">
                <a:moveTo>
                  <a:pt x="38095" y="190478"/>
                </a:moveTo>
                <a:lnTo>
                  <a:pt x="0" y="190436"/>
                </a:lnTo>
                <a:lnTo>
                  <a:pt x="57365" y="0"/>
                </a:lnTo>
                <a:lnTo>
                  <a:pt x="100044" y="142849"/>
                </a:lnTo>
                <a:lnTo>
                  <a:pt x="38150" y="142849"/>
                </a:lnTo>
                <a:lnTo>
                  <a:pt x="38095" y="190478"/>
                </a:lnTo>
                <a:close/>
              </a:path>
              <a:path w="114300" h="1135379">
                <a:moveTo>
                  <a:pt x="76195" y="190521"/>
                </a:moveTo>
                <a:lnTo>
                  <a:pt x="38095" y="190478"/>
                </a:lnTo>
                <a:lnTo>
                  <a:pt x="38150" y="142849"/>
                </a:lnTo>
                <a:lnTo>
                  <a:pt x="76250" y="142900"/>
                </a:lnTo>
                <a:lnTo>
                  <a:pt x="76195" y="190521"/>
                </a:lnTo>
                <a:close/>
              </a:path>
              <a:path w="114300" h="1135379">
                <a:moveTo>
                  <a:pt x="114300" y="190563"/>
                </a:moveTo>
                <a:lnTo>
                  <a:pt x="76195" y="190521"/>
                </a:lnTo>
                <a:lnTo>
                  <a:pt x="76250" y="142900"/>
                </a:lnTo>
                <a:lnTo>
                  <a:pt x="38150" y="142849"/>
                </a:lnTo>
                <a:lnTo>
                  <a:pt x="100044" y="142849"/>
                </a:lnTo>
                <a:lnTo>
                  <a:pt x="114300" y="190563"/>
                </a:lnTo>
                <a:close/>
              </a:path>
              <a:path w="114300" h="1135379">
                <a:moveTo>
                  <a:pt x="75095" y="1135316"/>
                </a:moveTo>
                <a:lnTo>
                  <a:pt x="36995" y="1135265"/>
                </a:lnTo>
                <a:lnTo>
                  <a:pt x="38095" y="190478"/>
                </a:lnTo>
                <a:lnTo>
                  <a:pt x="76195" y="190521"/>
                </a:lnTo>
                <a:lnTo>
                  <a:pt x="75095" y="11353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908656" y="2511209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698111" y="3774516"/>
            <a:ext cx="143848" cy="1435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46847" y="2037588"/>
            <a:ext cx="2115311" cy="2173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8621" y="187430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35807" y="160324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5" y="0"/>
                </a:lnTo>
                <a:lnTo>
                  <a:pt x="364235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35451" y="1827276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54471" y="1226032"/>
            <a:ext cx="12452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例</a:t>
            </a:r>
            <a:r>
              <a:rPr dirty="0" spc="5"/>
              <a:t>题</a:t>
            </a:r>
            <a:r>
              <a:rPr dirty="0" spc="-100"/>
              <a:t> </a:t>
            </a:r>
            <a:r>
              <a:rPr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71127" y="2163546"/>
            <a:ext cx="5522595" cy="31845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732155" indent="609600">
              <a:lnSpc>
                <a:spcPct val="99700"/>
              </a:lnSpc>
              <a:spcBef>
                <a:spcPts val="105"/>
              </a:spcBef>
            </a:pPr>
            <a:r>
              <a:rPr dirty="0" sz="2400" spc="130">
                <a:latin typeface="华文楷体"/>
                <a:cs typeface="华文楷体"/>
              </a:rPr>
              <a:t>某幼儿园要在空地上做一</a:t>
            </a:r>
            <a:r>
              <a:rPr dirty="0" sz="2400" spc="135">
                <a:latin typeface="华文楷体"/>
                <a:cs typeface="华文楷体"/>
              </a:rPr>
              <a:t>个</a:t>
            </a:r>
            <a:r>
              <a:rPr dirty="0" sz="2400">
                <a:latin typeface="华文楷体"/>
                <a:cs typeface="华文楷体"/>
              </a:rPr>
              <a:t>滑 </a:t>
            </a:r>
            <a:r>
              <a:rPr dirty="0" sz="2400" spc="110">
                <a:latin typeface="华文楷体"/>
                <a:cs typeface="华文楷体"/>
              </a:rPr>
              <a:t>梯，根据空地的大小</a:t>
            </a:r>
            <a:r>
              <a:rPr dirty="0" sz="2400" spc="114">
                <a:latin typeface="华文楷体"/>
                <a:cs typeface="华文楷体"/>
              </a:rPr>
              <a:t>，滑梯的水</a:t>
            </a:r>
            <a:r>
              <a:rPr dirty="0" sz="2400">
                <a:latin typeface="华文楷体"/>
                <a:cs typeface="华文楷体"/>
              </a:rPr>
              <a:t>平 </a:t>
            </a:r>
            <a:r>
              <a:rPr dirty="0" sz="2400" spc="15">
                <a:latin typeface="华文楷体"/>
                <a:cs typeface="华文楷体"/>
              </a:rPr>
              <a:t>跨度确定</a:t>
            </a:r>
            <a:r>
              <a:rPr dirty="0" sz="2400" spc="20">
                <a:latin typeface="华文楷体"/>
                <a:cs typeface="华文楷体"/>
              </a:rPr>
              <a:t>为</a:t>
            </a:r>
            <a:r>
              <a:rPr dirty="0" sz="2400">
                <a:latin typeface="Times New Roman"/>
                <a:cs typeface="Times New Roman"/>
              </a:rPr>
              <a:t>6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m</a:t>
            </a:r>
            <a:r>
              <a:rPr dirty="0" sz="2400" spc="20">
                <a:latin typeface="华文楷体"/>
                <a:cs typeface="华文楷体"/>
              </a:rPr>
              <a:t>。设计时，滑板和</a:t>
            </a:r>
            <a:r>
              <a:rPr dirty="0" sz="2400">
                <a:latin typeface="华文楷体"/>
                <a:cs typeface="华文楷体"/>
              </a:rPr>
              <a:t>儿 </a:t>
            </a:r>
            <a:r>
              <a:rPr dirty="0" sz="2400" spc="60">
                <a:latin typeface="华文楷体"/>
                <a:cs typeface="华文楷体"/>
              </a:rPr>
              <a:t>童裤料之间的动摩擦因数取</a:t>
            </a:r>
            <a:r>
              <a:rPr dirty="0" sz="2400" spc="60">
                <a:latin typeface="Times New Roman"/>
                <a:cs typeface="Times New Roman"/>
              </a:rPr>
              <a:t>0.4</a:t>
            </a:r>
            <a:r>
              <a:rPr dirty="0" sz="2400" spc="65">
                <a:latin typeface="华文楷体"/>
                <a:cs typeface="华文楷体"/>
              </a:rPr>
              <a:t>，</a:t>
            </a:r>
            <a:r>
              <a:rPr dirty="0" sz="2400">
                <a:latin typeface="华文楷体"/>
                <a:cs typeface="华文楷体"/>
              </a:rPr>
              <a:t>为 </a:t>
            </a:r>
            <a:r>
              <a:rPr dirty="0" sz="2400" spc="110">
                <a:latin typeface="华文楷体"/>
                <a:cs typeface="华文楷体"/>
              </a:rPr>
              <a:t>使儿童在滑梯游戏时</a:t>
            </a:r>
            <a:r>
              <a:rPr dirty="0" sz="2400" spc="114">
                <a:latin typeface="华文楷体"/>
                <a:cs typeface="华文楷体"/>
              </a:rPr>
              <a:t>能在滑板上</a:t>
            </a:r>
            <a:r>
              <a:rPr dirty="0" sz="2400">
                <a:latin typeface="华文楷体"/>
                <a:cs typeface="华文楷体"/>
              </a:rPr>
              <a:t>滑 下，滑梯至少要多高？</a:t>
            </a:r>
            <a:endParaRPr sz="2400">
              <a:latin typeface="华文楷体"/>
              <a:cs typeface="华文楷体"/>
            </a:endParaRPr>
          </a:p>
          <a:p>
            <a:pPr marL="12700" marR="5080">
              <a:lnSpc>
                <a:spcPct val="100000"/>
              </a:lnSpc>
              <a:spcBef>
                <a:spcPts val="1875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思考</a:t>
            </a:r>
            <a:r>
              <a:rPr dirty="0" sz="2400" b="1">
                <a:latin typeface="华文楷体"/>
                <a:cs typeface="华文楷体"/>
              </a:rPr>
              <a:t>：为什么说“滑梯高度”与“儿童</a:t>
            </a:r>
            <a:r>
              <a:rPr dirty="0" sz="2400" spc="-5" b="1">
                <a:latin typeface="华文楷体"/>
                <a:cs typeface="华文楷体"/>
              </a:rPr>
              <a:t>能 </a:t>
            </a:r>
            <a:r>
              <a:rPr dirty="0" sz="2400" b="1">
                <a:latin typeface="华文楷体"/>
                <a:cs typeface="华文楷体"/>
              </a:rPr>
              <a:t>在滑板上滑下”有关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9755" y="1612391"/>
            <a:ext cx="7019544" cy="394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76272" y="1310639"/>
            <a:ext cx="8067040" cy="931544"/>
          </a:xfrm>
          <a:custGeom>
            <a:avLst/>
            <a:gdLst/>
            <a:ahLst/>
            <a:cxnLst/>
            <a:rect l="l" t="t" r="r" b="b"/>
            <a:pathLst>
              <a:path w="8067040" h="931544">
                <a:moveTo>
                  <a:pt x="0" y="0"/>
                </a:moveTo>
                <a:lnTo>
                  <a:pt x="8066532" y="0"/>
                </a:lnTo>
                <a:lnTo>
                  <a:pt x="8066532" y="931163"/>
                </a:lnTo>
                <a:lnTo>
                  <a:pt x="0" y="931163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01008" y="1868970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38855" y="1598675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1" y="0"/>
                </a:lnTo>
                <a:lnTo>
                  <a:pt x="362711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36976" y="1822704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4"/>
                </a:lnTo>
                <a:lnTo>
                  <a:pt x="0" y="245364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76272" y="1220698"/>
            <a:ext cx="806704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3909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例</a:t>
            </a:r>
            <a:r>
              <a:rPr dirty="0" sz="3200" spc="5">
                <a:latin typeface="黑体"/>
                <a:cs typeface="黑体"/>
              </a:rPr>
              <a:t>题</a:t>
            </a:r>
            <a:r>
              <a:rPr dirty="0" sz="3200" spc="-15">
                <a:latin typeface="黑体"/>
                <a:cs typeface="黑体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8951" y="186705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35807" y="1597152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5451" y="1819655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54814" y="1218780"/>
            <a:ext cx="1245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例</a:t>
            </a:r>
            <a:r>
              <a:rPr dirty="0" sz="3200" spc="5">
                <a:latin typeface="黑体"/>
                <a:cs typeface="黑体"/>
              </a:rPr>
              <a:t>题</a:t>
            </a:r>
            <a:r>
              <a:rPr dirty="0" sz="3200" spc="-100">
                <a:latin typeface="黑体"/>
                <a:cs typeface="黑体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20711" y="1894332"/>
            <a:ext cx="2606040" cy="2127885"/>
          </a:xfrm>
          <a:custGeom>
            <a:avLst/>
            <a:gdLst/>
            <a:ahLst/>
            <a:cxnLst/>
            <a:rect l="l" t="t" r="r" b="b"/>
            <a:pathLst>
              <a:path w="2606040" h="2127885">
                <a:moveTo>
                  <a:pt x="0" y="0"/>
                </a:moveTo>
                <a:lnTo>
                  <a:pt x="2606040" y="0"/>
                </a:lnTo>
                <a:lnTo>
                  <a:pt x="2606040" y="2127504"/>
                </a:lnTo>
                <a:lnTo>
                  <a:pt x="0" y="212750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38110" y="2669158"/>
            <a:ext cx="2101850" cy="1195705"/>
          </a:xfrm>
          <a:custGeom>
            <a:avLst/>
            <a:gdLst/>
            <a:ahLst/>
            <a:cxnLst/>
            <a:rect l="l" t="t" r="r" b="b"/>
            <a:pathLst>
              <a:path w="2101850" h="1195704">
                <a:moveTo>
                  <a:pt x="2101710" y="1195539"/>
                </a:moveTo>
                <a:lnTo>
                  <a:pt x="0" y="1195539"/>
                </a:lnTo>
                <a:lnTo>
                  <a:pt x="2101710" y="0"/>
                </a:lnTo>
                <a:lnTo>
                  <a:pt x="2101710" y="10922"/>
                </a:lnTo>
                <a:lnTo>
                  <a:pt x="2089010" y="10922"/>
                </a:lnTo>
                <a:lnTo>
                  <a:pt x="2089010" y="21837"/>
                </a:lnTo>
                <a:lnTo>
                  <a:pt x="48014" y="1182839"/>
                </a:lnTo>
                <a:lnTo>
                  <a:pt x="24002" y="1182839"/>
                </a:lnTo>
                <a:lnTo>
                  <a:pt x="27139" y="1194714"/>
                </a:lnTo>
                <a:lnTo>
                  <a:pt x="2101710" y="1194714"/>
                </a:lnTo>
                <a:lnTo>
                  <a:pt x="2101710" y="1195539"/>
                </a:lnTo>
                <a:close/>
              </a:path>
              <a:path w="2101850" h="1195704">
                <a:moveTo>
                  <a:pt x="2089010" y="21837"/>
                </a:moveTo>
                <a:lnTo>
                  <a:pt x="2089010" y="10922"/>
                </a:lnTo>
                <a:lnTo>
                  <a:pt x="2098509" y="16433"/>
                </a:lnTo>
                <a:lnTo>
                  <a:pt x="2089010" y="21837"/>
                </a:lnTo>
                <a:close/>
              </a:path>
              <a:path w="2101850" h="1195704">
                <a:moveTo>
                  <a:pt x="2089010" y="1189189"/>
                </a:moveTo>
                <a:lnTo>
                  <a:pt x="2089010" y="21837"/>
                </a:lnTo>
                <a:lnTo>
                  <a:pt x="2098509" y="16433"/>
                </a:lnTo>
                <a:lnTo>
                  <a:pt x="2089010" y="10922"/>
                </a:lnTo>
                <a:lnTo>
                  <a:pt x="2101710" y="10922"/>
                </a:lnTo>
                <a:lnTo>
                  <a:pt x="2101710" y="1182839"/>
                </a:lnTo>
                <a:lnTo>
                  <a:pt x="2095360" y="1182839"/>
                </a:lnTo>
                <a:lnTo>
                  <a:pt x="2089010" y="1189189"/>
                </a:lnTo>
                <a:close/>
              </a:path>
              <a:path w="2101850" h="1195704">
                <a:moveTo>
                  <a:pt x="27139" y="1194714"/>
                </a:moveTo>
                <a:lnTo>
                  <a:pt x="24002" y="1182839"/>
                </a:lnTo>
                <a:lnTo>
                  <a:pt x="48014" y="1182839"/>
                </a:lnTo>
                <a:lnTo>
                  <a:pt x="27139" y="1194714"/>
                </a:lnTo>
                <a:close/>
              </a:path>
              <a:path w="2101850" h="1195704">
                <a:moveTo>
                  <a:pt x="2101710" y="1194714"/>
                </a:moveTo>
                <a:lnTo>
                  <a:pt x="27139" y="1194714"/>
                </a:lnTo>
                <a:lnTo>
                  <a:pt x="48014" y="1182839"/>
                </a:lnTo>
                <a:lnTo>
                  <a:pt x="2089010" y="1182839"/>
                </a:lnTo>
                <a:lnTo>
                  <a:pt x="2089010" y="1189189"/>
                </a:lnTo>
                <a:lnTo>
                  <a:pt x="2101710" y="1189189"/>
                </a:lnTo>
                <a:lnTo>
                  <a:pt x="2101710" y="1194714"/>
                </a:lnTo>
                <a:close/>
              </a:path>
              <a:path w="2101850" h="1195704">
                <a:moveTo>
                  <a:pt x="2101710" y="1189189"/>
                </a:moveTo>
                <a:lnTo>
                  <a:pt x="2089010" y="1189189"/>
                </a:lnTo>
                <a:lnTo>
                  <a:pt x="2095360" y="1182839"/>
                </a:lnTo>
                <a:lnTo>
                  <a:pt x="2101710" y="1182839"/>
                </a:lnTo>
                <a:lnTo>
                  <a:pt x="2101710" y="1189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58200" y="2677667"/>
            <a:ext cx="571500" cy="523240"/>
          </a:xfrm>
          <a:custGeom>
            <a:avLst/>
            <a:gdLst/>
            <a:ahLst/>
            <a:cxnLst/>
            <a:rect l="l" t="t" r="r" b="b"/>
            <a:pathLst>
              <a:path w="571500" h="523239">
                <a:moveTo>
                  <a:pt x="167640" y="522731"/>
                </a:moveTo>
                <a:lnTo>
                  <a:pt x="0" y="233171"/>
                </a:lnTo>
                <a:lnTo>
                  <a:pt x="405383" y="0"/>
                </a:lnTo>
                <a:lnTo>
                  <a:pt x="571500" y="289559"/>
                </a:lnTo>
                <a:lnTo>
                  <a:pt x="167640" y="522731"/>
                </a:lnTo>
                <a:close/>
              </a:path>
            </a:pathLst>
          </a:custGeom>
          <a:solidFill>
            <a:srgbClr val="FFED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49323" y="2668282"/>
            <a:ext cx="589915" cy="541655"/>
          </a:xfrm>
          <a:custGeom>
            <a:avLst/>
            <a:gdLst/>
            <a:ahLst/>
            <a:cxnLst/>
            <a:rect l="l" t="t" r="r" b="b"/>
            <a:pathLst>
              <a:path w="589915" h="541655">
                <a:moveTo>
                  <a:pt x="173761" y="541159"/>
                </a:moveTo>
                <a:lnTo>
                  <a:pt x="0" y="239991"/>
                </a:lnTo>
                <a:lnTo>
                  <a:pt x="415988" y="0"/>
                </a:lnTo>
                <a:lnTo>
                  <a:pt x="422817" y="11836"/>
                </a:lnTo>
                <a:lnTo>
                  <a:pt x="408152" y="11836"/>
                </a:lnTo>
                <a:lnTo>
                  <a:pt x="411330" y="17344"/>
                </a:lnTo>
                <a:lnTo>
                  <a:pt x="26883" y="239153"/>
                </a:lnTo>
                <a:lnTo>
                  <a:pt x="14173" y="239153"/>
                </a:lnTo>
                <a:lnTo>
                  <a:pt x="11849" y="247827"/>
                </a:lnTo>
                <a:lnTo>
                  <a:pt x="19177" y="247827"/>
                </a:lnTo>
                <a:lnTo>
                  <a:pt x="178406" y="523815"/>
                </a:lnTo>
                <a:lnTo>
                  <a:pt x="172910" y="526986"/>
                </a:lnTo>
                <a:lnTo>
                  <a:pt x="181584" y="529323"/>
                </a:lnTo>
                <a:lnTo>
                  <a:pt x="194277" y="529323"/>
                </a:lnTo>
                <a:lnTo>
                  <a:pt x="173761" y="541159"/>
                </a:lnTo>
                <a:close/>
              </a:path>
              <a:path w="589915" h="541655">
                <a:moveTo>
                  <a:pt x="411330" y="17344"/>
                </a:moveTo>
                <a:lnTo>
                  <a:pt x="408152" y="11836"/>
                </a:lnTo>
                <a:lnTo>
                  <a:pt x="416826" y="14173"/>
                </a:lnTo>
                <a:lnTo>
                  <a:pt x="411330" y="17344"/>
                </a:lnTo>
                <a:close/>
              </a:path>
              <a:path w="589915" h="541655">
                <a:moveTo>
                  <a:pt x="572398" y="296519"/>
                </a:moveTo>
                <a:lnTo>
                  <a:pt x="411330" y="17344"/>
                </a:lnTo>
                <a:lnTo>
                  <a:pt x="416826" y="14173"/>
                </a:lnTo>
                <a:lnTo>
                  <a:pt x="408152" y="11836"/>
                </a:lnTo>
                <a:lnTo>
                  <a:pt x="422817" y="11836"/>
                </a:lnTo>
                <a:lnTo>
                  <a:pt x="585223" y="293344"/>
                </a:lnTo>
                <a:lnTo>
                  <a:pt x="577900" y="293344"/>
                </a:lnTo>
                <a:lnTo>
                  <a:pt x="572398" y="296519"/>
                </a:lnTo>
                <a:close/>
              </a:path>
              <a:path w="589915" h="541655">
                <a:moveTo>
                  <a:pt x="11849" y="247827"/>
                </a:moveTo>
                <a:lnTo>
                  <a:pt x="14173" y="239153"/>
                </a:lnTo>
                <a:lnTo>
                  <a:pt x="17347" y="244655"/>
                </a:lnTo>
                <a:lnTo>
                  <a:pt x="11849" y="247827"/>
                </a:lnTo>
                <a:close/>
              </a:path>
              <a:path w="589915" h="541655">
                <a:moveTo>
                  <a:pt x="17347" y="244655"/>
                </a:moveTo>
                <a:lnTo>
                  <a:pt x="14173" y="239153"/>
                </a:lnTo>
                <a:lnTo>
                  <a:pt x="26883" y="239153"/>
                </a:lnTo>
                <a:lnTo>
                  <a:pt x="17347" y="244655"/>
                </a:lnTo>
                <a:close/>
              </a:path>
              <a:path w="589915" h="541655">
                <a:moveTo>
                  <a:pt x="19177" y="247827"/>
                </a:moveTo>
                <a:lnTo>
                  <a:pt x="11849" y="247827"/>
                </a:lnTo>
                <a:lnTo>
                  <a:pt x="17347" y="244655"/>
                </a:lnTo>
                <a:lnTo>
                  <a:pt x="19177" y="247827"/>
                </a:lnTo>
                <a:close/>
              </a:path>
              <a:path w="589915" h="541655">
                <a:moveTo>
                  <a:pt x="575563" y="302006"/>
                </a:moveTo>
                <a:lnTo>
                  <a:pt x="572398" y="296519"/>
                </a:lnTo>
                <a:lnTo>
                  <a:pt x="577900" y="293344"/>
                </a:lnTo>
                <a:lnTo>
                  <a:pt x="575563" y="302006"/>
                </a:lnTo>
                <a:close/>
              </a:path>
              <a:path w="589915" h="541655">
                <a:moveTo>
                  <a:pt x="588284" y="302006"/>
                </a:moveTo>
                <a:lnTo>
                  <a:pt x="575563" y="302006"/>
                </a:lnTo>
                <a:lnTo>
                  <a:pt x="577900" y="293344"/>
                </a:lnTo>
                <a:lnTo>
                  <a:pt x="585223" y="293344"/>
                </a:lnTo>
                <a:lnTo>
                  <a:pt x="589737" y="301167"/>
                </a:lnTo>
                <a:lnTo>
                  <a:pt x="588284" y="302006"/>
                </a:lnTo>
                <a:close/>
              </a:path>
              <a:path w="589915" h="541655">
                <a:moveTo>
                  <a:pt x="194277" y="529323"/>
                </a:moveTo>
                <a:lnTo>
                  <a:pt x="181584" y="529323"/>
                </a:lnTo>
                <a:lnTo>
                  <a:pt x="178406" y="523815"/>
                </a:lnTo>
                <a:lnTo>
                  <a:pt x="572398" y="296519"/>
                </a:lnTo>
                <a:lnTo>
                  <a:pt x="575563" y="302006"/>
                </a:lnTo>
                <a:lnTo>
                  <a:pt x="588284" y="302006"/>
                </a:lnTo>
                <a:lnTo>
                  <a:pt x="194277" y="529323"/>
                </a:lnTo>
                <a:close/>
              </a:path>
              <a:path w="589915" h="541655">
                <a:moveTo>
                  <a:pt x="181584" y="529323"/>
                </a:moveTo>
                <a:lnTo>
                  <a:pt x="172910" y="526986"/>
                </a:lnTo>
                <a:lnTo>
                  <a:pt x="178406" y="523815"/>
                </a:lnTo>
                <a:lnTo>
                  <a:pt x="181584" y="529323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380768" y="2317686"/>
            <a:ext cx="363855" cy="618490"/>
          </a:xfrm>
          <a:custGeom>
            <a:avLst/>
            <a:gdLst/>
            <a:ahLst/>
            <a:cxnLst/>
            <a:rect l="l" t="t" r="r" b="b"/>
            <a:pathLst>
              <a:path w="363854" h="618489">
                <a:moveTo>
                  <a:pt x="34074" y="145211"/>
                </a:moveTo>
                <a:lnTo>
                  <a:pt x="0" y="0"/>
                </a:lnTo>
                <a:lnTo>
                  <a:pt x="90713" y="85750"/>
                </a:lnTo>
                <a:lnTo>
                  <a:pt x="65811" y="85750"/>
                </a:lnTo>
                <a:lnTo>
                  <a:pt x="41033" y="99999"/>
                </a:lnTo>
                <a:lnTo>
                  <a:pt x="58845" y="130963"/>
                </a:lnTo>
                <a:lnTo>
                  <a:pt x="34074" y="145211"/>
                </a:lnTo>
                <a:close/>
              </a:path>
              <a:path w="363854" h="618489">
                <a:moveTo>
                  <a:pt x="58845" y="130963"/>
                </a:moveTo>
                <a:lnTo>
                  <a:pt x="41033" y="99999"/>
                </a:lnTo>
                <a:lnTo>
                  <a:pt x="65811" y="85750"/>
                </a:lnTo>
                <a:lnTo>
                  <a:pt x="83621" y="116712"/>
                </a:lnTo>
                <a:lnTo>
                  <a:pt x="58845" y="130963"/>
                </a:lnTo>
                <a:close/>
              </a:path>
              <a:path w="363854" h="618489">
                <a:moveTo>
                  <a:pt x="83621" y="116712"/>
                </a:moveTo>
                <a:lnTo>
                  <a:pt x="65811" y="85750"/>
                </a:lnTo>
                <a:lnTo>
                  <a:pt x="90713" y="85750"/>
                </a:lnTo>
                <a:lnTo>
                  <a:pt x="108394" y="102463"/>
                </a:lnTo>
                <a:lnTo>
                  <a:pt x="83621" y="116712"/>
                </a:lnTo>
                <a:close/>
              </a:path>
              <a:path w="363854" h="618489">
                <a:moveTo>
                  <a:pt x="339026" y="618032"/>
                </a:moveTo>
                <a:lnTo>
                  <a:pt x="58845" y="130963"/>
                </a:lnTo>
                <a:lnTo>
                  <a:pt x="83621" y="116712"/>
                </a:lnTo>
                <a:lnTo>
                  <a:pt x="363791" y="603783"/>
                </a:lnTo>
                <a:lnTo>
                  <a:pt x="339026" y="61803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712517" y="2908033"/>
            <a:ext cx="85725" cy="848994"/>
          </a:xfrm>
          <a:custGeom>
            <a:avLst/>
            <a:gdLst/>
            <a:ahLst/>
            <a:cxnLst/>
            <a:rect l="l" t="t" r="r" b="b"/>
            <a:pathLst>
              <a:path w="85725" h="848995">
                <a:moveTo>
                  <a:pt x="28575" y="82840"/>
                </a:moveTo>
                <a:lnTo>
                  <a:pt x="26178" y="82356"/>
                </a:lnTo>
                <a:lnTo>
                  <a:pt x="12553" y="73171"/>
                </a:lnTo>
                <a:lnTo>
                  <a:pt x="3368" y="59546"/>
                </a:lnTo>
                <a:lnTo>
                  <a:pt x="0" y="42862"/>
                </a:lnTo>
                <a:lnTo>
                  <a:pt x="3368" y="26178"/>
                </a:lnTo>
                <a:lnTo>
                  <a:pt x="12553" y="12553"/>
                </a:lnTo>
                <a:lnTo>
                  <a:pt x="26178" y="3368"/>
                </a:lnTo>
                <a:lnTo>
                  <a:pt x="42862" y="0"/>
                </a:lnTo>
                <a:lnTo>
                  <a:pt x="59546" y="3368"/>
                </a:lnTo>
                <a:lnTo>
                  <a:pt x="73171" y="12553"/>
                </a:lnTo>
                <a:lnTo>
                  <a:pt x="82356" y="26178"/>
                </a:lnTo>
                <a:lnTo>
                  <a:pt x="85725" y="42862"/>
                </a:lnTo>
                <a:lnTo>
                  <a:pt x="28575" y="42862"/>
                </a:lnTo>
                <a:lnTo>
                  <a:pt x="28575" y="82840"/>
                </a:lnTo>
                <a:close/>
              </a:path>
              <a:path w="85725" h="848995">
                <a:moveTo>
                  <a:pt x="42862" y="85724"/>
                </a:moveTo>
                <a:lnTo>
                  <a:pt x="28575" y="82840"/>
                </a:lnTo>
                <a:lnTo>
                  <a:pt x="28575" y="42862"/>
                </a:lnTo>
                <a:lnTo>
                  <a:pt x="57150" y="42862"/>
                </a:lnTo>
                <a:lnTo>
                  <a:pt x="57150" y="82840"/>
                </a:lnTo>
                <a:lnTo>
                  <a:pt x="42862" y="85724"/>
                </a:lnTo>
                <a:close/>
              </a:path>
              <a:path w="85725" h="848995">
                <a:moveTo>
                  <a:pt x="57150" y="82840"/>
                </a:moveTo>
                <a:lnTo>
                  <a:pt x="57150" y="42862"/>
                </a:lnTo>
                <a:lnTo>
                  <a:pt x="85725" y="42862"/>
                </a:lnTo>
                <a:lnTo>
                  <a:pt x="82356" y="59546"/>
                </a:lnTo>
                <a:lnTo>
                  <a:pt x="73171" y="73171"/>
                </a:lnTo>
                <a:lnTo>
                  <a:pt x="59546" y="82356"/>
                </a:lnTo>
                <a:lnTo>
                  <a:pt x="57150" y="82840"/>
                </a:lnTo>
                <a:close/>
              </a:path>
              <a:path w="85725" h="848995">
                <a:moveTo>
                  <a:pt x="57150" y="741845"/>
                </a:moveTo>
                <a:lnTo>
                  <a:pt x="28575" y="741845"/>
                </a:lnTo>
                <a:lnTo>
                  <a:pt x="28575" y="82840"/>
                </a:lnTo>
                <a:lnTo>
                  <a:pt x="42862" y="85724"/>
                </a:lnTo>
                <a:lnTo>
                  <a:pt x="57150" y="85724"/>
                </a:lnTo>
                <a:lnTo>
                  <a:pt x="57150" y="741845"/>
                </a:lnTo>
                <a:close/>
              </a:path>
              <a:path w="85725" h="848995">
                <a:moveTo>
                  <a:pt x="57150" y="85724"/>
                </a:moveTo>
                <a:lnTo>
                  <a:pt x="42862" y="85724"/>
                </a:lnTo>
                <a:lnTo>
                  <a:pt x="57150" y="82840"/>
                </a:lnTo>
                <a:lnTo>
                  <a:pt x="57150" y="85724"/>
                </a:lnTo>
                <a:close/>
              </a:path>
              <a:path w="85725" h="848995">
                <a:moveTo>
                  <a:pt x="42862" y="848994"/>
                </a:moveTo>
                <a:lnTo>
                  <a:pt x="0" y="706119"/>
                </a:lnTo>
                <a:lnTo>
                  <a:pt x="28575" y="706119"/>
                </a:lnTo>
                <a:lnTo>
                  <a:pt x="28575" y="741845"/>
                </a:lnTo>
                <a:lnTo>
                  <a:pt x="75007" y="741845"/>
                </a:lnTo>
                <a:lnTo>
                  <a:pt x="42862" y="848994"/>
                </a:lnTo>
                <a:close/>
              </a:path>
              <a:path w="85725" h="848995">
                <a:moveTo>
                  <a:pt x="75007" y="741845"/>
                </a:moveTo>
                <a:lnTo>
                  <a:pt x="57150" y="741845"/>
                </a:lnTo>
                <a:lnTo>
                  <a:pt x="57150" y="706119"/>
                </a:lnTo>
                <a:lnTo>
                  <a:pt x="85725" y="706119"/>
                </a:lnTo>
                <a:lnTo>
                  <a:pt x="75007" y="74184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826957" y="3656164"/>
            <a:ext cx="177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5B9BD4"/>
                </a:solidFill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69807" y="2740405"/>
            <a:ext cx="335280" cy="201295"/>
          </a:xfrm>
          <a:custGeom>
            <a:avLst/>
            <a:gdLst/>
            <a:ahLst/>
            <a:cxnLst/>
            <a:rect l="l" t="t" r="r" b="b"/>
            <a:pathLst>
              <a:path w="335279" h="201294">
                <a:moveTo>
                  <a:pt x="204165" y="58855"/>
                </a:moveTo>
                <a:lnTo>
                  <a:pt x="189915" y="34086"/>
                </a:lnTo>
                <a:lnTo>
                  <a:pt x="335140" y="0"/>
                </a:lnTo>
                <a:lnTo>
                  <a:pt x="296334" y="41046"/>
                </a:lnTo>
                <a:lnTo>
                  <a:pt x="235127" y="41046"/>
                </a:lnTo>
                <a:lnTo>
                  <a:pt x="204165" y="58855"/>
                </a:lnTo>
                <a:close/>
              </a:path>
              <a:path w="335279" h="201294">
                <a:moveTo>
                  <a:pt x="218413" y="83623"/>
                </a:moveTo>
                <a:lnTo>
                  <a:pt x="204165" y="58855"/>
                </a:lnTo>
                <a:lnTo>
                  <a:pt x="235127" y="41046"/>
                </a:lnTo>
                <a:lnTo>
                  <a:pt x="249377" y="65811"/>
                </a:lnTo>
                <a:lnTo>
                  <a:pt x="218413" y="83623"/>
                </a:lnTo>
                <a:close/>
              </a:path>
              <a:path w="335279" h="201294">
                <a:moveTo>
                  <a:pt x="232664" y="108394"/>
                </a:moveTo>
                <a:lnTo>
                  <a:pt x="218413" y="83623"/>
                </a:lnTo>
                <a:lnTo>
                  <a:pt x="249377" y="65811"/>
                </a:lnTo>
                <a:lnTo>
                  <a:pt x="235127" y="41046"/>
                </a:lnTo>
                <a:lnTo>
                  <a:pt x="296334" y="41046"/>
                </a:lnTo>
                <a:lnTo>
                  <a:pt x="232664" y="108394"/>
                </a:lnTo>
                <a:close/>
              </a:path>
              <a:path w="335279" h="201294">
                <a:moveTo>
                  <a:pt x="14249" y="201066"/>
                </a:moveTo>
                <a:lnTo>
                  <a:pt x="0" y="176288"/>
                </a:lnTo>
                <a:lnTo>
                  <a:pt x="204165" y="58855"/>
                </a:lnTo>
                <a:lnTo>
                  <a:pt x="218413" y="83623"/>
                </a:lnTo>
                <a:lnTo>
                  <a:pt x="14249" y="20106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488730" y="2072983"/>
            <a:ext cx="703580" cy="61976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dirty="0" sz="1800" spc="5" b="1" i="1">
                <a:solidFill>
                  <a:srgbClr val="5B9BD4"/>
                </a:solidFill>
                <a:latin typeface="Times New Roman"/>
                <a:cs typeface="Times New Roman"/>
              </a:rPr>
              <a:t>F</a:t>
            </a:r>
            <a:r>
              <a:rPr dirty="0" baseline="-16908" sz="1725" spc="7" b="1">
                <a:solidFill>
                  <a:srgbClr val="5B9BD4"/>
                </a:solidFill>
                <a:latin typeface="Times New Roman"/>
                <a:cs typeface="Times New Roman"/>
              </a:rPr>
              <a:t>N</a:t>
            </a:r>
            <a:endParaRPr baseline="-16908" sz="1725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75"/>
              </a:spcBef>
            </a:pPr>
            <a:r>
              <a:rPr dirty="0" sz="1800" spc="-5" b="1" i="1">
                <a:solidFill>
                  <a:srgbClr val="5B9BD4"/>
                </a:solidFill>
                <a:latin typeface="Times New Roman"/>
                <a:cs typeface="Times New Roman"/>
              </a:rPr>
              <a:t>F</a:t>
            </a:r>
            <a:r>
              <a:rPr dirty="0" baseline="-16908" sz="1725" spc="7" b="1">
                <a:solidFill>
                  <a:srgbClr val="5B9BD4"/>
                </a:solidFill>
                <a:latin typeface="Times New Roman"/>
                <a:cs typeface="Times New Roman"/>
              </a:rPr>
              <a:t>f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57516" y="4104132"/>
            <a:ext cx="1926335" cy="1382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 rot="21480000">
            <a:off x="7267594" y="3597468"/>
            <a:ext cx="239698" cy="198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60"/>
              </a:lnSpc>
            </a:pPr>
            <a:r>
              <a:rPr dirty="0" sz="1550" spc="5" b="1" i="1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7" name="object 17"/>
          <p:cNvSpPr txBox="1"/>
          <p:nvPr/>
        </p:nvSpPr>
        <p:spPr>
          <a:xfrm rot="21480000">
            <a:off x="9558547" y="2417523"/>
            <a:ext cx="239698" cy="198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60"/>
              </a:lnSpc>
            </a:pPr>
            <a:r>
              <a:rPr dirty="0" sz="1550" spc="5" b="1" i="1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 rot="21480000">
            <a:off x="9551601" y="3590432"/>
            <a:ext cx="239698" cy="198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60"/>
              </a:lnSpc>
            </a:pPr>
            <a:r>
              <a:rPr dirty="0" sz="1550" spc="5" b="1" i="1">
                <a:latin typeface="Times New Roman"/>
                <a:cs typeface="Times New Roman"/>
              </a:rPr>
              <a:t>C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8951" y="186795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35807" y="1597152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5" y="0"/>
                </a:lnTo>
                <a:lnTo>
                  <a:pt x="364235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5451" y="1821179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4"/>
                </a:lnTo>
                <a:lnTo>
                  <a:pt x="0" y="245364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75310">
              <a:lnSpc>
                <a:spcPct val="100000"/>
              </a:lnSpc>
              <a:spcBef>
                <a:spcPts val="105"/>
              </a:spcBef>
            </a:pPr>
            <a:r>
              <a:rPr dirty="0"/>
              <a:t>例</a:t>
            </a:r>
            <a:r>
              <a:rPr dirty="0" spc="5"/>
              <a:t>题</a:t>
            </a:r>
            <a:r>
              <a:rPr dirty="0" spc="-100"/>
              <a:t> </a:t>
            </a:r>
            <a:r>
              <a:rPr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" name="object 6"/>
          <p:cNvSpPr/>
          <p:nvPr/>
        </p:nvSpPr>
        <p:spPr>
          <a:xfrm>
            <a:off x="7220711" y="1895855"/>
            <a:ext cx="2606040" cy="2125980"/>
          </a:xfrm>
          <a:custGeom>
            <a:avLst/>
            <a:gdLst/>
            <a:ahLst/>
            <a:cxnLst/>
            <a:rect l="l" t="t" r="r" b="b"/>
            <a:pathLst>
              <a:path w="2606040" h="2125979">
                <a:moveTo>
                  <a:pt x="0" y="0"/>
                </a:moveTo>
                <a:lnTo>
                  <a:pt x="2606040" y="0"/>
                </a:lnTo>
                <a:lnTo>
                  <a:pt x="2606040" y="2125980"/>
                </a:lnTo>
                <a:lnTo>
                  <a:pt x="0" y="212598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 rot="21480000">
            <a:off x="7763120" y="3641158"/>
            <a:ext cx="224385" cy="198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60"/>
              </a:lnSpc>
            </a:pPr>
            <a:r>
              <a:rPr dirty="0" sz="1550" spc="5" b="1" i="1">
                <a:latin typeface="Times New Roman"/>
                <a:cs typeface="Times New Roman"/>
              </a:rPr>
              <a:t>θ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38110" y="2670060"/>
            <a:ext cx="2101850" cy="1195705"/>
          </a:xfrm>
          <a:custGeom>
            <a:avLst/>
            <a:gdLst/>
            <a:ahLst/>
            <a:cxnLst/>
            <a:rect l="l" t="t" r="r" b="b"/>
            <a:pathLst>
              <a:path w="2101850" h="1195704">
                <a:moveTo>
                  <a:pt x="2101710" y="1195552"/>
                </a:moveTo>
                <a:lnTo>
                  <a:pt x="0" y="1195552"/>
                </a:lnTo>
                <a:lnTo>
                  <a:pt x="2101710" y="0"/>
                </a:lnTo>
                <a:lnTo>
                  <a:pt x="2101710" y="10922"/>
                </a:lnTo>
                <a:lnTo>
                  <a:pt x="2089010" y="10922"/>
                </a:lnTo>
                <a:lnTo>
                  <a:pt x="2089010" y="21850"/>
                </a:lnTo>
                <a:lnTo>
                  <a:pt x="47992" y="1182852"/>
                </a:lnTo>
                <a:lnTo>
                  <a:pt x="24002" y="1182852"/>
                </a:lnTo>
                <a:lnTo>
                  <a:pt x="27139" y="1194714"/>
                </a:lnTo>
                <a:lnTo>
                  <a:pt x="2101710" y="1194714"/>
                </a:lnTo>
                <a:lnTo>
                  <a:pt x="2101710" y="1195552"/>
                </a:lnTo>
                <a:close/>
              </a:path>
              <a:path w="2101850" h="1195704">
                <a:moveTo>
                  <a:pt x="2089010" y="21850"/>
                </a:moveTo>
                <a:lnTo>
                  <a:pt x="2089010" y="10922"/>
                </a:lnTo>
                <a:lnTo>
                  <a:pt x="2098509" y="16446"/>
                </a:lnTo>
                <a:lnTo>
                  <a:pt x="2089010" y="21850"/>
                </a:lnTo>
                <a:close/>
              </a:path>
              <a:path w="2101850" h="1195704">
                <a:moveTo>
                  <a:pt x="2089010" y="1189202"/>
                </a:moveTo>
                <a:lnTo>
                  <a:pt x="2089010" y="21850"/>
                </a:lnTo>
                <a:lnTo>
                  <a:pt x="2098509" y="16446"/>
                </a:lnTo>
                <a:lnTo>
                  <a:pt x="2089010" y="10922"/>
                </a:lnTo>
                <a:lnTo>
                  <a:pt x="2101710" y="10922"/>
                </a:lnTo>
                <a:lnTo>
                  <a:pt x="2101710" y="1182852"/>
                </a:lnTo>
                <a:lnTo>
                  <a:pt x="2095360" y="1182852"/>
                </a:lnTo>
                <a:lnTo>
                  <a:pt x="2089010" y="1189202"/>
                </a:lnTo>
                <a:close/>
              </a:path>
              <a:path w="2101850" h="1195704">
                <a:moveTo>
                  <a:pt x="27139" y="1194714"/>
                </a:moveTo>
                <a:lnTo>
                  <a:pt x="24002" y="1182852"/>
                </a:lnTo>
                <a:lnTo>
                  <a:pt x="47992" y="1182852"/>
                </a:lnTo>
                <a:lnTo>
                  <a:pt x="27139" y="1194714"/>
                </a:lnTo>
                <a:close/>
              </a:path>
              <a:path w="2101850" h="1195704">
                <a:moveTo>
                  <a:pt x="2101710" y="1194714"/>
                </a:moveTo>
                <a:lnTo>
                  <a:pt x="27139" y="1194714"/>
                </a:lnTo>
                <a:lnTo>
                  <a:pt x="47992" y="1182852"/>
                </a:lnTo>
                <a:lnTo>
                  <a:pt x="2089010" y="1182852"/>
                </a:lnTo>
                <a:lnTo>
                  <a:pt x="2089010" y="1189202"/>
                </a:lnTo>
                <a:lnTo>
                  <a:pt x="2101710" y="1189202"/>
                </a:lnTo>
                <a:lnTo>
                  <a:pt x="2101710" y="1194714"/>
                </a:lnTo>
                <a:close/>
              </a:path>
              <a:path w="2101850" h="1195704">
                <a:moveTo>
                  <a:pt x="2101710" y="1189202"/>
                </a:moveTo>
                <a:lnTo>
                  <a:pt x="2089010" y="1189202"/>
                </a:lnTo>
                <a:lnTo>
                  <a:pt x="2095360" y="1182852"/>
                </a:lnTo>
                <a:lnTo>
                  <a:pt x="2101710" y="1182852"/>
                </a:lnTo>
                <a:lnTo>
                  <a:pt x="2101710" y="11892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58200" y="2677667"/>
            <a:ext cx="571500" cy="524510"/>
          </a:xfrm>
          <a:custGeom>
            <a:avLst/>
            <a:gdLst/>
            <a:ahLst/>
            <a:cxnLst/>
            <a:rect l="l" t="t" r="r" b="b"/>
            <a:pathLst>
              <a:path w="571500" h="524510">
                <a:moveTo>
                  <a:pt x="167640" y="524255"/>
                </a:moveTo>
                <a:lnTo>
                  <a:pt x="0" y="233171"/>
                </a:lnTo>
                <a:lnTo>
                  <a:pt x="405383" y="0"/>
                </a:lnTo>
                <a:lnTo>
                  <a:pt x="571500" y="291083"/>
                </a:lnTo>
                <a:lnTo>
                  <a:pt x="167640" y="524255"/>
                </a:lnTo>
                <a:close/>
              </a:path>
            </a:pathLst>
          </a:custGeom>
          <a:solidFill>
            <a:srgbClr val="FFED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49323" y="2669184"/>
            <a:ext cx="589915" cy="541655"/>
          </a:xfrm>
          <a:custGeom>
            <a:avLst/>
            <a:gdLst/>
            <a:ahLst/>
            <a:cxnLst/>
            <a:rect l="l" t="t" r="r" b="b"/>
            <a:pathLst>
              <a:path w="589915" h="541655">
                <a:moveTo>
                  <a:pt x="173761" y="541172"/>
                </a:moveTo>
                <a:lnTo>
                  <a:pt x="0" y="240004"/>
                </a:lnTo>
                <a:lnTo>
                  <a:pt x="415988" y="0"/>
                </a:lnTo>
                <a:lnTo>
                  <a:pt x="422824" y="11849"/>
                </a:lnTo>
                <a:lnTo>
                  <a:pt x="408152" y="11849"/>
                </a:lnTo>
                <a:lnTo>
                  <a:pt x="411324" y="17347"/>
                </a:lnTo>
                <a:lnTo>
                  <a:pt x="26883" y="239153"/>
                </a:lnTo>
                <a:lnTo>
                  <a:pt x="14173" y="239153"/>
                </a:lnTo>
                <a:lnTo>
                  <a:pt x="11849" y="247827"/>
                </a:lnTo>
                <a:lnTo>
                  <a:pt x="19177" y="247827"/>
                </a:lnTo>
                <a:lnTo>
                  <a:pt x="178412" y="523824"/>
                </a:lnTo>
                <a:lnTo>
                  <a:pt x="172910" y="526999"/>
                </a:lnTo>
                <a:lnTo>
                  <a:pt x="181584" y="529323"/>
                </a:lnTo>
                <a:lnTo>
                  <a:pt x="194298" y="529323"/>
                </a:lnTo>
                <a:lnTo>
                  <a:pt x="173761" y="541172"/>
                </a:lnTo>
                <a:close/>
              </a:path>
              <a:path w="589915" h="541655">
                <a:moveTo>
                  <a:pt x="411324" y="17347"/>
                </a:moveTo>
                <a:lnTo>
                  <a:pt x="408152" y="11849"/>
                </a:lnTo>
                <a:lnTo>
                  <a:pt x="416826" y="14173"/>
                </a:lnTo>
                <a:lnTo>
                  <a:pt x="411324" y="17347"/>
                </a:lnTo>
                <a:close/>
              </a:path>
              <a:path w="589915" h="541655">
                <a:moveTo>
                  <a:pt x="572392" y="296522"/>
                </a:moveTo>
                <a:lnTo>
                  <a:pt x="411324" y="17347"/>
                </a:lnTo>
                <a:lnTo>
                  <a:pt x="416826" y="14173"/>
                </a:lnTo>
                <a:lnTo>
                  <a:pt x="408152" y="11849"/>
                </a:lnTo>
                <a:lnTo>
                  <a:pt x="422824" y="11849"/>
                </a:lnTo>
                <a:lnTo>
                  <a:pt x="585223" y="293344"/>
                </a:lnTo>
                <a:lnTo>
                  <a:pt x="577900" y="293344"/>
                </a:lnTo>
                <a:lnTo>
                  <a:pt x="572392" y="296522"/>
                </a:lnTo>
                <a:close/>
              </a:path>
              <a:path w="589915" h="541655">
                <a:moveTo>
                  <a:pt x="11849" y="247827"/>
                </a:moveTo>
                <a:lnTo>
                  <a:pt x="14173" y="239153"/>
                </a:lnTo>
                <a:lnTo>
                  <a:pt x="17347" y="244655"/>
                </a:lnTo>
                <a:lnTo>
                  <a:pt x="11849" y="247827"/>
                </a:lnTo>
                <a:close/>
              </a:path>
              <a:path w="589915" h="541655">
                <a:moveTo>
                  <a:pt x="17347" y="244655"/>
                </a:moveTo>
                <a:lnTo>
                  <a:pt x="14173" y="239153"/>
                </a:lnTo>
                <a:lnTo>
                  <a:pt x="26883" y="239153"/>
                </a:lnTo>
                <a:lnTo>
                  <a:pt x="17347" y="244655"/>
                </a:lnTo>
                <a:close/>
              </a:path>
              <a:path w="589915" h="541655">
                <a:moveTo>
                  <a:pt x="19177" y="247827"/>
                </a:moveTo>
                <a:lnTo>
                  <a:pt x="11849" y="247827"/>
                </a:lnTo>
                <a:lnTo>
                  <a:pt x="17347" y="244655"/>
                </a:lnTo>
                <a:lnTo>
                  <a:pt x="19177" y="247827"/>
                </a:lnTo>
                <a:close/>
              </a:path>
              <a:path w="589915" h="541655">
                <a:moveTo>
                  <a:pt x="575563" y="302018"/>
                </a:moveTo>
                <a:lnTo>
                  <a:pt x="572392" y="296522"/>
                </a:lnTo>
                <a:lnTo>
                  <a:pt x="577900" y="293344"/>
                </a:lnTo>
                <a:lnTo>
                  <a:pt x="575563" y="302018"/>
                </a:lnTo>
                <a:close/>
              </a:path>
              <a:path w="589915" h="541655">
                <a:moveTo>
                  <a:pt x="588262" y="302018"/>
                </a:moveTo>
                <a:lnTo>
                  <a:pt x="575563" y="302018"/>
                </a:lnTo>
                <a:lnTo>
                  <a:pt x="577900" y="293344"/>
                </a:lnTo>
                <a:lnTo>
                  <a:pt x="585223" y="293344"/>
                </a:lnTo>
                <a:lnTo>
                  <a:pt x="589737" y="301167"/>
                </a:lnTo>
                <a:lnTo>
                  <a:pt x="588262" y="302018"/>
                </a:lnTo>
                <a:close/>
              </a:path>
              <a:path w="589915" h="541655">
                <a:moveTo>
                  <a:pt x="194298" y="529323"/>
                </a:moveTo>
                <a:lnTo>
                  <a:pt x="181584" y="529323"/>
                </a:lnTo>
                <a:lnTo>
                  <a:pt x="178412" y="523824"/>
                </a:lnTo>
                <a:lnTo>
                  <a:pt x="572392" y="296522"/>
                </a:lnTo>
                <a:lnTo>
                  <a:pt x="575563" y="302018"/>
                </a:lnTo>
                <a:lnTo>
                  <a:pt x="588262" y="302018"/>
                </a:lnTo>
                <a:lnTo>
                  <a:pt x="194298" y="529323"/>
                </a:lnTo>
                <a:close/>
              </a:path>
              <a:path w="589915" h="541655">
                <a:moveTo>
                  <a:pt x="181584" y="529323"/>
                </a:moveTo>
                <a:lnTo>
                  <a:pt x="172910" y="526999"/>
                </a:lnTo>
                <a:lnTo>
                  <a:pt x="178412" y="523824"/>
                </a:lnTo>
                <a:lnTo>
                  <a:pt x="181584" y="529323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380768" y="2318588"/>
            <a:ext cx="363855" cy="618490"/>
          </a:xfrm>
          <a:custGeom>
            <a:avLst/>
            <a:gdLst/>
            <a:ahLst/>
            <a:cxnLst/>
            <a:rect l="l" t="t" r="r" b="b"/>
            <a:pathLst>
              <a:path w="363854" h="618489">
                <a:moveTo>
                  <a:pt x="34074" y="145224"/>
                </a:moveTo>
                <a:lnTo>
                  <a:pt x="0" y="0"/>
                </a:lnTo>
                <a:lnTo>
                  <a:pt x="90716" y="85763"/>
                </a:lnTo>
                <a:lnTo>
                  <a:pt x="65811" y="85763"/>
                </a:lnTo>
                <a:lnTo>
                  <a:pt x="41033" y="100012"/>
                </a:lnTo>
                <a:lnTo>
                  <a:pt x="58845" y="130976"/>
                </a:lnTo>
                <a:lnTo>
                  <a:pt x="34074" y="145224"/>
                </a:lnTo>
                <a:close/>
              </a:path>
              <a:path w="363854" h="618489">
                <a:moveTo>
                  <a:pt x="58845" y="130976"/>
                </a:moveTo>
                <a:lnTo>
                  <a:pt x="41033" y="100012"/>
                </a:lnTo>
                <a:lnTo>
                  <a:pt x="65811" y="85763"/>
                </a:lnTo>
                <a:lnTo>
                  <a:pt x="83621" y="116725"/>
                </a:lnTo>
                <a:lnTo>
                  <a:pt x="58845" y="130976"/>
                </a:lnTo>
                <a:close/>
              </a:path>
              <a:path w="363854" h="618489">
                <a:moveTo>
                  <a:pt x="83621" y="116725"/>
                </a:moveTo>
                <a:lnTo>
                  <a:pt x="65811" y="85763"/>
                </a:lnTo>
                <a:lnTo>
                  <a:pt x="90716" y="85763"/>
                </a:lnTo>
                <a:lnTo>
                  <a:pt x="108394" y="102476"/>
                </a:lnTo>
                <a:lnTo>
                  <a:pt x="83621" y="116725"/>
                </a:lnTo>
                <a:close/>
              </a:path>
              <a:path w="363854" h="618489">
                <a:moveTo>
                  <a:pt x="339026" y="618032"/>
                </a:moveTo>
                <a:lnTo>
                  <a:pt x="58845" y="130976"/>
                </a:lnTo>
                <a:lnTo>
                  <a:pt x="83621" y="116725"/>
                </a:lnTo>
                <a:lnTo>
                  <a:pt x="363791" y="603783"/>
                </a:lnTo>
                <a:lnTo>
                  <a:pt x="339026" y="61803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488730" y="2096693"/>
            <a:ext cx="273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 i="1">
                <a:solidFill>
                  <a:srgbClr val="5B9BD4"/>
                </a:solidFill>
                <a:latin typeface="Times New Roman"/>
                <a:cs typeface="Times New Roman"/>
              </a:rPr>
              <a:t>F</a:t>
            </a:r>
            <a:r>
              <a:rPr dirty="0" baseline="-16908" sz="1725" spc="22" b="1">
                <a:solidFill>
                  <a:srgbClr val="5B9BD4"/>
                </a:solidFill>
                <a:latin typeface="Times New Roman"/>
                <a:cs typeface="Times New Roman"/>
              </a:rPr>
              <a:t>N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69807" y="2741307"/>
            <a:ext cx="335280" cy="201295"/>
          </a:xfrm>
          <a:custGeom>
            <a:avLst/>
            <a:gdLst/>
            <a:ahLst/>
            <a:cxnLst/>
            <a:rect l="l" t="t" r="r" b="b"/>
            <a:pathLst>
              <a:path w="335279" h="201294">
                <a:moveTo>
                  <a:pt x="204165" y="58857"/>
                </a:moveTo>
                <a:lnTo>
                  <a:pt x="189915" y="34086"/>
                </a:lnTo>
                <a:lnTo>
                  <a:pt x="335140" y="0"/>
                </a:lnTo>
                <a:lnTo>
                  <a:pt x="296334" y="41046"/>
                </a:lnTo>
                <a:lnTo>
                  <a:pt x="235127" y="41046"/>
                </a:lnTo>
                <a:lnTo>
                  <a:pt x="204165" y="58857"/>
                </a:lnTo>
                <a:close/>
              </a:path>
              <a:path w="335279" h="201294">
                <a:moveTo>
                  <a:pt x="218418" y="83631"/>
                </a:moveTo>
                <a:lnTo>
                  <a:pt x="204165" y="58857"/>
                </a:lnTo>
                <a:lnTo>
                  <a:pt x="235127" y="41046"/>
                </a:lnTo>
                <a:lnTo>
                  <a:pt x="249377" y="65824"/>
                </a:lnTo>
                <a:lnTo>
                  <a:pt x="218418" y="83631"/>
                </a:lnTo>
                <a:close/>
              </a:path>
              <a:path w="335279" h="201294">
                <a:moveTo>
                  <a:pt x="232664" y="108394"/>
                </a:moveTo>
                <a:lnTo>
                  <a:pt x="218418" y="83631"/>
                </a:lnTo>
                <a:lnTo>
                  <a:pt x="249377" y="65824"/>
                </a:lnTo>
                <a:lnTo>
                  <a:pt x="235127" y="41046"/>
                </a:lnTo>
                <a:lnTo>
                  <a:pt x="296334" y="41046"/>
                </a:lnTo>
                <a:lnTo>
                  <a:pt x="232664" y="108394"/>
                </a:lnTo>
                <a:close/>
              </a:path>
              <a:path w="335279" h="201294">
                <a:moveTo>
                  <a:pt x="14249" y="201066"/>
                </a:moveTo>
                <a:lnTo>
                  <a:pt x="0" y="176301"/>
                </a:lnTo>
                <a:lnTo>
                  <a:pt x="204165" y="58857"/>
                </a:lnTo>
                <a:lnTo>
                  <a:pt x="218418" y="83631"/>
                </a:lnTo>
                <a:lnTo>
                  <a:pt x="14249" y="20106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977324" y="2393797"/>
            <a:ext cx="215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 i="1">
                <a:solidFill>
                  <a:srgbClr val="5B9BD4"/>
                </a:solidFill>
                <a:latin typeface="Times New Roman"/>
                <a:cs typeface="Times New Roman"/>
              </a:rPr>
              <a:t>F</a:t>
            </a:r>
            <a:r>
              <a:rPr dirty="0" baseline="-16908" sz="1725" spc="7" b="1">
                <a:solidFill>
                  <a:srgbClr val="5B9BD4"/>
                </a:solidFill>
                <a:latin typeface="Times New Roman"/>
                <a:cs typeface="Times New Roman"/>
              </a:rPr>
              <a:t>f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61107" y="2968091"/>
            <a:ext cx="352425" cy="598170"/>
          </a:xfrm>
          <a:custGeom>
            <a:avLst/>
            <a:gdLst/>
            <a:ahLst/>
            <a:cxnLst/>
            <a:rect l="l" t="t" r="r" b="b"/>
            <a:pathLst>
              <a:path w="352425" h="598170">
                <a:moveTo>
                  <a:pt x="268511" y="481038"/>
                </a:moveTo>
                <a:lnTo>
                  <a:pt x="0" y="14249"/>
                </a:lnTo>
                <a:lnTo>
                  <a:pt x="24777" y="0"/>
                </a:lnTo>
                <a:lnTo>
                  <a:pt x="293278" y="466792"/>
                </a:lnTo>
                <a:lnTo>
                  <a:pt x="268511" y="481038"/>
                </a:lnTo>
                <a:close/>
              </a:path>
              <a:path w="352425" h="598170">
                <a:moveTo>
                  <a:pt x="332010" y="512000"/>
                </a:moveTo>
                <a:lnTo>
                  <a:pt x="286321" y="512000"/>
                </a:lnTo>
                <a:lnTo>
                  <a:pt x="311086" y="497751"/>
                </a:lnTo>
                <a:lnTo>
                  <a:pt x="293278" y="466792"/>
                </a:lnTo>
                <a:lnTo>
                  <a:pt x="318058" y="452539"/>
                </a:lnTo>
                <a:lnTo>
                  <a:pt x="332010" y="512000"/>
                </a:lnTo>
                <a:close/>
              </a:path>
              <a:path w="352425" h="598170">
                <a:moveTo>
                  <a:pt x="286321" y="512000"/>
                </a:moveTo>
                <a:lnTo>
                  <a:pt x="268511" y="481038"/>
                </a:lnTo>
                <a:lnTo>
                  <a:pt x="293278" y="466792"/>
                </a:lnTo>
                <a:lnTo>
                  <a:pt x="311086" y="497751"/>
                </a:lnTo>
                <a:lnTo>
                  <a:pt x="286321" y="512000"/>
                </a:lnTo>
                <a:close/>
              </a:path>
              <a:path w="352425" h="598170">
                <a:moveTo>
                  <a:pt x="352132" y="597763"/>
                </a:moveTo>
                <a:lnTo>
                  <a:pt x="243738" y="495287"/>
                </a:lnTo>
                <a:lnTo>
                  <a:pt x="268511" y="481038"/>
                </a:lnTo>
                <a:lnTo>
                  <a:pt x="286321" y="512000"/>
                </a:lnTo>
                <a:lnTo>
                  <a:pt x="332010" y="512000"/>
                </a:lnTo>
                <a:lnTo>
                  <a:pt x="352132" y="5977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97290" y="2953283"/>
            <a:ext cx="327660" cy="196850"/>
          </a:xfrm>
          <a:custGeom>
            <a:avLst/>
            <a:gdLst/>
            <a:ahLst/>
            <a:cxnLst/>
            <a:rect l="l" t="t" r="r" b="b"/>
            <a:pathLst>
              <a:path w="327659" h="196850">
                <a:moveTo>
                  <a:pt x="130965" y="137802"/>
                </a:moveTo>
                <a:lnTo>
                  <a:pt x="116720" y="113032"/>
                </a:lnTo>
                <a:lnTo>
                  <a:pt x="313220" y="0"/>
                </a:lnTo>
                <a:lnTo>
                  <a:pt x="327469" y="24777"/>
                </a:lnTo>
                <a:lnTo>
                  <a:pt x="130965" y="137802"/>
                </a:lnTo>
                <a:close/>
              </a:path>
              <a:path w="327659" h="196850">
                <a:moveTo>
                  <a:pt x="0" y="196659"/>
                </a:moveTo>
                <a:lnTo>
                  <a:pt x="102476" y="88264"/>
                </a:lnTo>
                <a:lnTo>
                  <a:pt x="116720" y="113032"/>
                </a:lnTo>
                <a:lnTo>
                  <a:pt x="85750" y="130848"/>
                </a:lnTo>
                <a:lnTo>
                  <a:pt x="99999" y="155613"/>
                </a:lnTo>
                <a:lnTo>
                  <a:pt x="141209" y="155613"/>
                </a:lnTo>
                <a:lnTo>
                  <a:pt x="145211" y="162572"/>
                </a:lnTo>
                <a:lnTo>
                  <a:pt x="0" y="196659"/>
                </a:lnTo>
                <a:close/>
              </a:path>
              <a:path w="327659" h="196850">
                <a:moveTo>
                  <a:pt x="99999" y="155613"/>
                </a:moveTo>
                <a:lnTo>
                  <a:pt x="85750" y="130848"/>
                </a:lnTo>
                <a:lnTo>
                  <a:pt x="116720" y="113032"/>
                </a:lnTo>
                <a:lnTo>
                  <a:pt x="130965" y="137802"/>
                </a:lnTo>
                <a:lnTo>
                  <a:pt x="99999" y="155613"/>
                </a:lnTo>
                <a:close/>
              </a:path>
              <a:path w="327659" h="196850">
                <a:moveTo>
                  <a:pt x="141209" y="155613"/>
                </a:moveTo>
                <a:lnTo>
                  <a:pt x="99999" y="155613"/>
                </a:lnTo>
                <a:lnTo>
                  <a:pt x="130965" y="137802"/>
                </a:lnTo>
                <a:lnTo>
                  <a:pt x="141209" y="15561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395106" y="3143211"/>
            <a:ext cx="368300" cy="621030"/>
          </a:xfrm>
          <a:custGeom>
            <a:avLst/>
            <a:gdLst/>
            <a:ahLst/>
            <a:cxnLst/>
            <a:rect l="l" t="t" r="r" b="b"/>
            <a:pathLst>
              <a:path w="368300" h="621029">
                <a:moveTo>
                  <a:pt x="9499" y="26009"/>
                </a:moveTo>
                <a:lnTo>
                  <a:pt x="0" y="9499"/>
                </a:lnTo>
                <a:lnTo>
                  <a:pt x="16509" y="0"/>
                </a:lnTo>
                <a:lnTo>
                  <a:pt x="26009" y="16522"/>
                </a:lnTo>
                <a:lnTo>
                  <a:pt x="9499" y="26009"/>
                </a:lnTo>
                <a:close/>
              </a:path>
              <a:path w="368300" h="621029">
                <a:moveTo>
                  <a:pt x="28486" y="59042"/>
                </a:moveTo>
                <a:lnTo>
                  <a:pt x="18986" y="42532"/>
                </a:lnTo>
                <a:lnTo>
                  <a:pt x="35509" y="33032"/>
                </a:lnTo>
                <a:lnTo>
                  <a:pt x="45008" y="49542"/>
                </a:lnTo>
                <a:lnTo>
                  <a:pt x="28486" y="59042"/>
                </a:lnTo>
                <a:close/>
              </a:path>
              <a:path w="368300" h="621029">
                <a:moveTo>
                  <a:pt x="47485" y="92062"/>
                </a:moveTo>
                <a:lnTo>
                  <a:pt x="37985" y="75552"/>
                </a:lnTo>
                <a:lnTo>
                  <a:pt x="54508" y="66052"/>
                </a:lnTo>
                <a:lnTo>
                  <a:pt x="64007" y="82562"/>
                </a:lnTo>
                <a:lnTo>
                  <a:pt x="47485" y="92062"/>
                </a:lnTo>
                <a:close/>
              </a:path>
              <a:path w="368300" h="621029">
                <a:moveTo>
                  <a:pt x="66484" y="125094"/>
                </a:moveTo>
                <a:lnTo>
                  <a:pt x="56984" y="108585"/>
                </a:lnTo>
                <a:lnTo>
                  <a:pt x="73494" y="99085"/>
                </a:lnTo>
                <a:lnTo>
                  <a:pt x="82994" y="115595"/>
                </a:lnTo>
                <a:lnTo>
                  <a:pt x="66484" y="125094"/>
                </a:lnTo>
                <a:close/>
              </a:path>
              <a:path w="368300" h="621029">
                <a:moveTo>
                  <a:pt x="85483" y="158114"/>
                </a:moveTo>
                <a:lnTo>
                  <a:pt x="75984" y="141604"/>
                </a:lnTo>
                <a:lnTo>
                  <a:pt x="92494" y="132105"/>
                </a:lnTo>
                <a:lnTo>
                  <a:pt x="101993" y="148615"/>
                </a:lnTo>
                <a:lnTo>
                  <a:pt x="85483" y="158114"/>
                </a:lnTo>
                <a:close/>
              </a:path>
              <a:path w="368300" h="621029">
                <a:moveTo>
                  <a:pt x="104482" y="191147"/>
                </a:moveTo>
                <a:lnTo>
                  <a:pt x="94983" y="174637"/>
                </a:lnTo>
                <a:lnTo>
                  <a:pt x="111493" y="165138"/>
                </a:lnTo>
                <a:lnTo>
                  <a:pt x="120992" y="181648"/>
                </a:lnTo>
                <a:lnTo>
                  <a:pt x="104482" y="191147"/>
                </a:lnTo>
                <a:close/>
              </a:path>
              <a:path w="368300" h="621029">
                <a:moveTo>
                  <a:pt x="123482" y="224167"/>
                </a:moveTo>
                <a:lnTo>
                  <a:pt x="113982" y="207657"/>
                </a:lnTo>
                <a:lnTo>
                  <a:pt x="130492" y="198158"/>
                </a:lnTo>
                <a:lnTo>
                  <a:pt x="139992" y="214668"/>
                </a:lnTo>
                <a:lnTo>
                  <a:pt x="123482" y="224167"/>
                </a:lnTo>
                <a:close/>
              </a:path>
              <a:path w="368300" h="621029">
                <a:moveTo>
                  <a:pt x="142481" y="257200"/>
                </a:moveTo>
                <a:lnTo>
                  <a:pt x="132981" y="240677"/>
                </a:lnTo>
                <a:lnTo>
                  <a:pt x="149491" y="231190"/>
                </a:lnTo>
                <a:lnTo>
                  <a:pt x="158991" y="247700"/>
                </a:lnTo>
                <a:lnTo>
                  <a:pt x="142481" y="257200"/>
                </a:lnTo>
                <a:close/>
              </a:path>
              <a:path w="368300" h="621029">
                <a:moveTo>
                  <a:pt x="161467" y="290220"/>
                </a:moveTo>
                <a:lnTo>
                  <a:pt x="151968" y="273710"/>
                </a:lnTo>
                <a:lnTo>
                  <a:pt x="168490" y="264210"/>
                </a:lnTo>
                <a:lnTo>
                  <a:pt x="177990" y="280720"/>
                </a:lnTo>
                <a:lnTo>
                  <a:pt x="161467" y="290220"/>
                </a:lnTo>
                <a:close/>
              </a:path>
              <a:path w="368300" h="621029">
                <a:moveTo>
                  <a:pt x="180466" y="323253"/>
                </a:moveTo>
                <a:lnTo>
                  <a:pt x="170967" y="306730"/>
                </a:lnTo>
                <a:lnTo>
                  <a:pt x="187490" y="297230"/>
                </a:lnTo>
                <a:lnTo>
                  <a:pt x="196976" y="313753"/>
                </a:lnTo>
                <a:lnTo>
                  <a:pt x="180466" y="323253"/>
                </a:lnTo>
                <a:close/>
              </a:path>
              <a:path w="368300" h="621029">
                <a:moveTo>
                  <a:pt x="199466" y="356273"/>
                </a:moveTo>
                <a:lnTo>
                  <a:pt x="189966" y="339763"/>
                </a:lnTo>
                <a:lnTo>
                  <a:pt x="206476" y="330263"/>
                </a:lnTo>
                <a:lnTo>
                  <a:pt x="215976" y="346773"/>
                </a:lnTo>
                <a:lnTo>
                  <a:pt x="199466" y="356273"/>
                </a:lnTo>
                <a:close/>
              </a:path>
              <a:path w="368300" h="621029">
                <a:moveTo>
                  <a:pt x="218465" y="389305"/>
                </a:moveTo>
                <a:lnTo>
                  <a:pt x="208965" y="372783"/>
                </a:lnTo>
                <a:lnTo>
                  <a:pt x="225475" y="363283"/>
                </a:lnTo>
                <a:lnTo>
                  <a:pt x="234975" y="379806"/>
                </a:lnTo>
                <a:lnTo>
                  <a:pt x="218465" y="389305"/>
                </a:lnTo>
                <a:close/>
              </a:path>
              <a:path w="368300" h="621029">
                <a:moveTo>
                  <a:pt x="237464" y="422325"/>
                </a:moveTo>
                <a:lnTo>
                  <a:pt x="227964" y="405815"/>
                </a:lnTo>
                <a:lnTo>
                  <a:pt x="244475" y="396316"/>
                </a:lnTo>
                <a:lnTo>
                  <a:pt x="253974" y="412826"/>
                </a:lnTo>
                <a:lnTo>
                  <a:pt x="237464" y="422325"/>
                </a:lnTo>
                <a:close/>
              </a:path>
              <a:path w="368300" h="621029">
                <a:moveTo>
                  <a:pt x="256463" y="455358"/>
                </a:moveTo>
                <a:lnTo>
                  <a:pt x="246964" y="438835"/>
                </a:lnTo>
                <a:lnTo>
                  <a:pt x="263474" y="429336"/>
                </a:lnTo>
                <a:lnTo>
                  <a:pt x="272973" y="445858"/>
                </a:lnTo>
                <a:lnTo>
                  <a:pt x="256463" y="455358"/>
                </a:lnTo>
                <a:close/>
              </a:path>
              <a:path w="368300" h="621029">
                <a:moveTo>
                  <a:pt x="275450" y="488378"/>
                </a:moveTo>
                <a:lnTo>
                  <a:pt x="265963" y="471868"/>
                </a:lnTo>
                <a:lnTo>
                  <a:pt x="282473" y="462368"/>
                </a:lnTo>
                <a:lnTo>
                  <a:pt x="291973" y="478878"/>
                </a:lnTo>
                <a:lnTo>
                  <a:pt x="275450" y="488378"/>
                </a:lnTo>
                <a:close/>
              </a:path>
              <a:path w="368300" h="621029">
                <a:moveTo>
                  <a:pt x="294449" y="521398"/>
                </a:moveTo>
                <a:lnTo>
                  <a:pt x="284949" y="504888"/>
                </a:lnTo>
                <a:lnTo>
                  <a:pt x="301472" y="495388"/>
                </a:lnTo>
                <a:lnTo>
                  <a:pt x="310972" y="511911"/>
                </a:lnTo>
                <a:lnTo>
                  <a:pt x="294449" y="521398"/>
                </a:lnTo>
                <a:close/>
              </a:path>
              <a:path w="368300" h="621029">
                <a:moveTo>
                  <a:pt x="313448" y="554431"/>
                </a:moveTo>
                <a:lnTo>
                  <a:pt x="303949" y="537921"/>
                </a:lnTo>
                <a:lnTo>
                  <a:pt x="320471" y="528421"/>
                </a:lnTo>
                <a:lnTo>
                  <a:pt x="329958" y="544931"/>
                </a:lnTo>
                <a:lnTo>
                  <a:pt x="313448" y="554431"/>
                </a:lnTo>
                <a:close/>
              </a:path>
              <a:path w="368300" h="621029">
                <a:moveTo>
                  <a:pt x="332447" y="587451"/>
                </a:moveTo>
                <a:lnTo>
                  <a:pt x="322948" y="570941"/>
                </a:lnTo>
                <a:lnTo>
                  <a:pt x="339458" y="561441"/>
                </a:lnTo>
                <a:lnTo>
                  <a:pt x="348957" y="577951"/>
                </a:lnTo>
                <a:lnTo>
                  <a:pt x="332447" y="587451"/>
                </a:lnTo>
                <a:close/>
              </a:path>
              <a:path w="368300" h="621029">
                <a:moveTo>
                  <a:pt x="351447" y="620483"/>
                </a:moveTo>
                <a:lnTo>
                  <a:pt x="341947" y="603973"/>
                </a:lnTo>
                <a:lnTo>
                  <a:pt x="358457" y="594474"/>
                </a:lnTo>
                <a:lnTo>
                  <a:pt x="367957" y="610984"/>
                </a:lnTo>
                <a:lnTo>
                  <a:pt x="351447" y="62048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39987" y="3544023"/>
            <a:ext cx="353695" cy="214629"/>
          </a:xfrm>
          <a:custGeom>
            <a:avLst/>
            <a:gdLst/>
            <a:ahLst/>
            <a:cxnLst/>
            <a:rect l="l" t="t" r="r" b="b"/>
            <a:pathLst>
              <a:path w="353695" h="214629">
                <a:moveTo>
                  <a:pt x="336969" y="26009"/>
                </a:moveTo>
                <a:lnTo>
                  <a:pt x="327469" y="9499"/>
                </a:lnTo>
                <a:lnTo>
                  <a:pt x="343979" y="0"/>
                </a:lnTo>
                <a:lnTo>
                  <a:pt x="353479" y="16510"/>
                </a:lnTo>
                <a:lnTo>
                  <a:pt x="336969" y="26009"/>
                </a:lnTo>
                <a:close/>
              </a:path>
              <a:path w="353695" h="214629">
                <a:moveTo>
                  <a:pt x="303949" y="45008"/>
                </a:moveTo>
                <a:lnTo>
                  <a:pt x="294449" y="28486"/>
                </a:lnTo>
                <a:lnTo>
                  <a:pt x="310959" y="18986"/>
                </a:lnTo>
                <a:lnTo>
                  <a:pt x="320459" y="35509"/>
                </a:lnTo>
                <a:lnTo>
                  <a:pt x="303949" y="45008"/>
                </a:lnTo>
                <a:close/>
              </a:path>
              <a:path w="353695" h="214629">
                <a:moveTo>
                  <a:pt x="270916" y="63995"/>
                </a:moveTo>
                <a:lnTo>
                  <a:pt x="261416" y="47485"/>
                </a:lnTo>
                <a:lnTo>
                  <a:pt x="277926" y="37985"/>
                </a:lnTo>
                <a:lnTo>
                  <a:pt x="287426" y="54508"/>
                </a:lnTo>
                <a:lnTo>
                  <a:pt x="270916" y="63995"/>
                </a:lnTo>
                <a:close/>
              </a:path>
              <a:path w="353695" h="214629">
                <a:moveTo>
                  <a:pt x="237896" y="82994"/>
                </a:moveTo>
                <a:lnTo>
                  <a:pt x="228396" y="66484"/>
                </a:lnTo>
                <a:lnTo>
                  <a:pt x="244906" y="56984"/>
                </a:lnTo>
                <a:lnTo>
                  <a:pt x="254406" y="73494"/>
                </a:lnTo>
                <a:lnTo>
                  <a:pt x="237896" y="82994"/>
                </a:lnTo>
                <a:close/>
              </a:path>
              <a:path w="353695" h="214629">
                <a:moveTo>
                  <a:pt x="204863" y="101993"/>
                </a:moveTo>
                <a:lnTo>
                  <a:pt x="195364" y="85483"/>
                </a:lnTo>
                <a:lnTo>
                  <a:pt x="211874" y="75984"/>
                </a:lnTo>
                <a:lnTo>
                  <a:pt x="221373" y="92494"/>
                </a:lnTo>
                <a:lnTo>
                  <a:pt x="204863" y="101993"/>
                </a:lnTo>
                <a:close/>
              </a:path>
              <a:path w="353695" h="214629">
                <a:moveTo>
                  <a:pt x="171843" y="120992"/>
                </a:moveTo>
                <a:lnTo>
                  <a:pt x="162344" y="104482"/>
                </a:lnTo>
                <a:lnTo>
                  <a:pt x="178854" y="94983"/>
                </a:lnTo>
                <a:lnTo>
                  <a:pt x="188353" y="111493"/>
                </a:lnTo>
                <a:lnTo>
                  <a:pt x="171843" y="120992"/>
                </a:lnTo>
                <a:close/>
              </a:path>
              <a:path w="353695" h="214629">
                <a:moveTo>
                  <a:pt x="138811" y="139992"/>
                </a:moveTo>
                <a:lnTo>
                  <a:pt x="129311" y="123482"/>
                </a:lnTo>
                <a:lnTo>
                  <a:pt x="145834" y="113982"/>
                </a:lnTo>
                <a:lnTo>
                  <a:pt x="155321" y="130492"/>
                </a:lnTo>
                <a:lnTo>
                  <a:pt x="138811" y="139992"/>
                </a:lnTo>
                <a:close/>
              </a:path>
              <a:path w="353695" h="214629">
                <a:moveTo>
                  <a:pt x="105791" y="158991"/>
                </a:moveTo>
                <a:lnTo>
                  <a:pt x="96291" y="142481"/>
                </a:lnTo>
                <a:lnTo>
                  <a:pt x="112801" y="132981"/>
                </a:lnTo>
                <a:lnTo>
                  <a:pt x="122300" y="149491"/>
                </a:lnTo>
                <a:lnTo>
                  <a:pt x="105791" y="158991"/>
                </a:lnTo>
                <a:close/>
              </a:path>
              <a:path w="353695" h="214629">
                <a:moveTo>
                  <a:pt x="72758" y="177990"/>
                </a:moveTo>
                <a:lnTo>
                  <a:pt x="63258" y="161467"/>
                </a:lnTo>
                <a:lnTo>
                  <a:pt x="79781" y="151968"/>
                </a:lnTo>
                <a:lnTo>
                  <a:pt x="89280" y="168490"/>
                </a:lnTo>
                <a:lnTo>
                  <a:pt x="72758" y="177990"/>
                </a:lnTo>
                <a:close/>
              </a:path>
              <a:path w="353695" h="214629">
                <a:moveTo>
                  <a:pt x="39738" y="196976"/>
                </a:moveTo>
                <a:lnTo>
                  <a:pt x="30238" y="180466"/>
                </a:lnTo>
                <a:lnTo>
                  <a:pt x="46748" y="170967"/>
                </a:lnTo>
                <a:lnTo>
                  <a:pt x="56248" y="187490"/>
                </a:lnTo>
                <a:lnTo>
                  <a:pt x="39738" y="196976"/>
                </a:lnTo>
                <a:close/>
              </a:path>
              <a:path w="353695" h="214629">
                <a:moveTo>
                  <a:pt x="9499" y="214375"/>
                </a:moveTo>
                <a:lnTo>
                  <a:pt x="0" y="197865"/>
                </a:lnTo>
                <a:lnTo>
                  <a:pt x="13728" y="189966"/>
                </a:lnTo>
                <a:lnTo>
                  <a:pt x="23228" y="206476"/>
                </a:lnTo>
                <a:lnTo>
                  <a:pt x="9499" y="21437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194609" y="3276307"/>
            <a:ext cx="2400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6908" sz="1725" spc="15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19579" y="2905150"/>
            <a:ext cx="2400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6908" sz="1725" spc="15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26957" y="3657066"/>
            <a:ext cx="177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5B9BD4"/>
                </a:solidFill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12517" y="2908947"/>
            <a:ext cx="85725" cy="848994"/>
          </a:xfrm>
          <a:custGeom>
            <a:avLst/>
            <a:gdLst/>
            <a:ahLst/>
            <a:cxnLst/>
            <a:rect l="l" t="t" r="r" b="b"/>
            <a:pathLst>
              <a:path w="85725" h="848995">
                <a:moveTo>
                  <a:pt x="28575" y="82839"/>
                </a:moveTo>
                <a:lnTo>
                  <a:pt x="26178" y="82354"/>
                </a:lnTo>
                <a:lnTo>
                  <a:pt x="12553" y="73166"/>
                </a:lnTo>
                <a:lnTo>
                  <a:pt x="3368" y="59541"/>
                </a:lnTo>
                <a:lnTo>
                  <a:pt x="0" y="42862"/>
                </a:lnTo>
                <a:lnTo>
                  <a:pt x="3368" y="26178"/>
                </a:lnTo>
                <a:lnTo>
                  <a:pt x="12553" y="12553"/>
                </a:lnTo>
                <a:lnTo>
                  <a:pt x="26178" y="3368"/>
                </a:lnTo>
                <a:lnTo>
                  <a:pt x="42862" y="0"/>
                </a:lnTo>
                <a:lnTo>
                  <a:pt x="59546" y="3368"/>
                </a:lnTo>
                <a:lnTo>
                  <a:pt x="73171" y="12553"/>
                </a:lnTo>
                <a:lnTo>
                  <a:pt x="82356" y="26178"/>
                </a:lnTo>
                <a:lnTo>
                  <a:pt x="85725" y="42862"/>
                </a:lnTo>
                <a:lnTo>
                  <a:pt x="28575" y="42862"/>
                </a:lnTo>
                <a:lnTo>
                  <a:pt x="28575" y="82839"/>
                </a:lnTo>
                <a:close/>
              </a:path>
              <a:path w="85725" h="848995">
                <a:moveTo>
                  <a:pt x="42862" y="85725"/>
                </a:moveTo>
                <a:lnTo>
                  <a:pt x="28575" y="82839"/>
                </a:lnTo>
                <a:lnTo>
                  <a:pt x="28575" y="42862"/>
                </a:lnTo>
                <a:lnTo>
                  <a:pt x="57150" y="42862"/>
                </a:lnTo>
                <a:lnTo>
                  <a:pt x="57150" y="82839"/>
                </a:lnTo>
                <a:lnTo>
                  <a:pt x="42862" y="85725"/>
                </a:lnTo>
                <a:close/>
              </a:path>
              <a:path w="85725" h="848995">
                <a:moveTo>
                  <a:pt x="57150" y="82839"/>
                </a:moveTo>
                <a:lnTo>
                  <a:pt x="57150" y="42862"/>
                </a:lnTo>
                <a:lnTo>
                  <a:pt x="85725" y="42862"/>
                </a:lnTo>
                <a:lnTo>
                  <a:pt x="82356" y="59541"/>
                </a:lnTo>
                <a:lnTo>
                  <a:pt x="73171" y="73166"/>
                </a:lnTo>
                <a:lnTo>
                  <a:pt x="59546" y="82354"/>
                </a:lnTo>
                <a:lnTo>
                  <a:pt x="57150" y="82839"/>
                </a:lnTo>
                <a:close/>
              </a:path>
              <a:path w="85725" h="848995">
                <a:moveTo>
                  <a:pt x="57150" y="741832"/>
                </a:moveTo>
                <a:lnTo>
                  <a:pt x="28575" y="741832"/>
                </a:lnTo>
                <a:lnTo>
                  <a:pt x="28575" y="82839"/>
                </a:lnTo>
                <a:lnTo>
                  <a:pt x="42862" y="85725"/>
                </a:lnTo>
                <a:lnTo>
                  <a:pt x="57150" y="85725"/>
                </a:lnTo>
                <a:lnTo>
                  <a:pt x="57150" y="741832"/>
                </a:lnTo>
                <a:close/>
              </a:path>
              <a:path w="85725" h="848995">
                <a:moveTo>
                  <a:pt x="57150" y="85725"/>
                </a:moveTo>
                <a:lnTo>
                  <a:pt x="42862" y="85725"/>
                </a:lnTo>
                <a:lnTo>
                  <a:pt x="57150" y="82839"/>
                </a:lnTo>
                <a:lnTo>
                  <a:pt x="57150" y="85725"/>
                </a:lnTo>
                <a:close/>
              </a:path>
              <a:path w="85725" h="848995">
                <a:moveTo>
                  <a:pt x="42862" y="848995"/>
                </a:moveTo>
                <a:lnTo>
                  <a:pt x="0" y="706120"/>
                </a:lnTo>
                <a:lnTo>
                  <a:pt x="28575" y="706120"/>
                </a:lnTo>
                <a:lnTo>
                  <a:pt x="28575" y="741832"/>
                </a:lnTo>
                <a:lnTo>
                  <a:pt x="75011" y="741832"/>
                </a:lnTo>
                <a:lnTo>
                  <a:pt x="42862" y="848995"/>
                </a:lnTo>
                <a:close/>
              </a:path>
              <a:path w="85725" h="848995">
                <a:moveTo>
                  <a:pt x="75011" y="741832"/>
                </a:moveTo>
                <a:lnTo>
                  <a:pt x="57150" y="741832"/>
                </a:lnTo>
                <a:lnTo>
                  <a:pt x="57150" y="706120"/>
                </a:lnTo>
                <a:lnTo>
                  <a:pt x="85725" y="706120"/>
                </a:lnTo>
                <a:lnTo>
                  <a:pt x="75011" y="74183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873174" y="2600832"/>
            <a:ext cx="1463040" cy="859155"/>
          </a:xfrm>
          <a:custGeom>
            <a:avLst/>
            <a:gdLst/>
            <a:ahLst/>
            <a:cxnLst/>
            <a:rect l="l" t="t" r="r" b="b"/>
            <a:pathLst>
              <a:path w="1463040" h="859154">
                <a:moveTo>
                  <a:pt x="68985" y="826042"/>
                </a:moveTo>
                <a:lnTo>
                  <a:pt x="62575" y="815080"/>
                </a:lnTo>
                <a:lnTo>
                  <a:pt x="1456309" y="0"/>
                </a:lnTo>
                <a:lnTo>
                  <a:pt x="1462722" y="10960"/>
                </a:lnTo>
                <a:lnTo>
                  <a:pt x="68985" y="826042"/>
                </a:lnTo>
                <a:close/>
              </a:path>
              <a:path w="1463040" h="859154">
                <a:moveTo>
                  <a:pt x="0" y="859028"/>
                </a:moveTo>
                <a:lnTo>
                  <a:pt x="46545" y="787666"/>
                </a:lnTo>
                <a:lnTo>
                  <a:pt x="62575" y="815080"/>
                </a:lnTo>
                <a:lnTo>
                  <a:pt x="46126" y="824699"/>
                </a:lnTo>
                <a:lnTo>
                  <a:pt x="52539" y="835660"/>
                </a:lnTo>
                <a:lnTo>
                  <a:pt x="74609" y="835660"/>
                </a:lnTo>
                <a:lnTo>
                  <a:pt x="85013" y="853452"/>
                </a:lnTo>
                <a:lnTo>
                  <a:pt x="0" y="859028"/>
                </a:lnTo>
                <a:close/>
              </a:path>
              <a:path w="1463040" h="859154">
                <a:moveTo>
                  <a:pt x="52539" y="835660"/>
                </a:moveTo>
                <a:lnTo>
                  <a:pt x="46126" y="824699"/>
                </a:lnTo>
                <a:lnTo>
                  <a:pt x="62575" y="815080"/>
                </a:lnTo>
                <a:lnTo>
                  <a:pt x="68985" y="826042"/>
                </a:lnTo>
                <a:lnTo>
                  <a:pt x="52539" y="835660"/>
                </a:lnTo>
                <a:close/>
              </a:path>
              <a:path w="1463040" h="859154">
                <a:moveTo>
                  <a:pt x="74609" y="835660"/>
                </a:moveTo>
                <a:lnTo>
                  <a:pt x="52539" y="835660"/>
                </a:lnTo>
                <a:lnTo>
                  <a:pt x="68985" y="826042"/>
                </a:lnTo>
                <a:lnTo>
                  <a:pt x="74609" y="835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 rot="21480000">
            <a:off x="7617626" y="3291018"/>
            <a:ext cx="222642" cy="198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60"/>
              </a:lnSpc>
            </a:pPr>
            <a:r>
              <a:rPr dirty="0" sz="1550" spc="5" b="1" i="1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270113" y="2139289"/>
            <a:ext cx="1104265" cy="1882139"/>
          </a:xfrm>
          <a:custGeom>
            <a:avLst/>
            <a:gdLst/>
            <a:ahLst/>
            <a:cxnLst/>
            <a:rect l="l" t="t" r="r" b="b"/>
            <a:pathLst>
              <a:path w="1104265" h="1882139">
                <a:moveTo>
                  <a:pt x="1060217" y="1819301"/>
                </a:moveTo>
                <a:lnTo>
                  <a:pt x="0" y="6413"/>
                </a:lnTo>
                <a:lnTo>
                  <a:pt x="10960" y="0"/>
                </a:lnTo>
                <a:lnTo>
                  <a:pt x="1071180" y="1812893"/>
                </a:lnTo>
                <a:lnTo>
                  <a:pt x="1060217" y="1819301"/>
                </a:lnTo>
                <a:close/>
              </a:path>
              <a:path w="1104265" h="1882139">
                <a:moveTo>
                  <a:pt x="1101137" y="1835746"/>
                </a:moveTo>
                <a:lnTo>
                  <a:pt x="1069835" y="1835746"/>
                </a:lnTo>
                <a:lnTo>
                  <a:pt x="1080795" y="1829333"/>
                </a:lnTo>
                <a:lnTo>
                  <a:pt x="1071180" y="1812893"/>
                </a:lnTo>
                <a:lnTo>
                  <a:pt x="1098588" y="1796872"/>
                </a:lnTo>
                <a:lnTo>
                  <a:pt x="1101137" y="1835746"/>
                </a:lnTo>
                <a:close/>
              </a:path>
              <a:path w="1104265" h="1882139">
                <a:moveTo>
                  <a:pt x="1069835" y="1835746"/>
                </a:moveTo>
                <a:lnTo>
                  <a:pt x="1060217" y="1819301"/>
                </a:lnTo>
                <a:lnTo>
                  <a:pt x="1071180" y="1812893"/>
                </a:lnTo>
                <a:lnTo>
                  <a:pt x="1080795" y="1829333"/>
                </a:lnTo>
                <a:lnTo>
                  <a:pt x="1069835" y="1835746"/>
                </a:lnTo>
                <a:close/>
              </a:path>
              <a:path w="1104265" h="1882139">
                <a:moveTo>
                  <a:pt x="1104163" y="1881873"/>
                </a:moveTo>
                <a:lnTo>
                  <a:pt x="1032802" y="1835327"/>
                </a:lnTo>
                <a:lnTo>
                  <a:pt x="1060217" y="1819301"/>
                </a:lnTo>
                <a:lnTo>
                  <a:pt x="1069835" y="1835746"/>
                </a:lnTo>
                <a:lnTo>
                  <a:pt x="1101137" y="1835746"/>
                </a:lnTo>
                <a:lnTo>
                  <a:pt x="1104163" y="18818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492919" y="3803726"/>
            <a:ext cx="10096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550" b="1" i="1">
                <a:latin typeface="Times New Roman"/>
                <a:cs typeface="Times New Roman"/>
              </a:rPr>
              <a:t>y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 rot="21480000">
            <a:off x="8711595" y="3146734"/>
            <a:ext cx="224385" cy="198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60"/>
              </a:lnSpc>
            </a:pPr>
            <a:r>
              <a:rPr dirty="0" sz="1550" spc="5" b="1" i="1">
                <a:latin typeface="Times New Roman"/>
                <a:cs typeface="Times New Roman"/>
              </a:rPr>
              <a:t>θ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75112" y="1936546"/>
            <a:ext cx="1857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华文楷体"/>
                <a:cs typeface="华文楷体"/>
              </a:rPr>
              <a:t>正交分解法</a:t>
            </a:r>
            <a:r>
              <a:rPr dirty="0" sz="2400" spc="-5" b="1"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767652" y="3074720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 h="0">
                <a:moveTo>
                  <a:pt x="0" y="0"/>
                </a:moveTo>
                <a:lnTo>
                  <a:pt x="183629" y="0"/>
                </a:lnTo>
              </a:path>
            </a:pathLst>
          </a:custGeom>
          <a:ln w="123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775018" y="2592943"/>
            <a:ext cx="174625" cy="859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020" marR="5080" indent="-20955">
              <a:lnSpc>
                <a:spcPct val="116399"/>
              </a:lnSpc>
              <a:spcBef>
                <a:spcPts val="100"/>
              </a:spcBef>
            </a:pPr>
            <a:r>
              <a:rPr dirty="0" sz="2350" spc="-5" i="1">
                <a:latin typeface="Times New Roman"/>
                <a:cs typeface="Times New Roman"/>
              </a:rPr>
              <a:t>h </a:t>
            </a:r>
            <a:r>
              <a:rPr dirty="0" sz="2350" spc="-5" i="1">
                <a:latin typeface="Times New Roman"/>
                <a:cs typeface="Times New Roman"/>
              </a:rPr>
              <a:t>  </a:t>
            </a:r>
            <a:r>
              <a:rPr dirty="0" sz="2350" spc="-5" i="1">
                <a:latin typeface="Times New Roman"/>
                <a:cs typeface="Times New Roman"/>
              </a:rPr>
              <a:t>l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84233" y="2456319"/>
            <a:ext cx="4043045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157" sz="3600" spc="-7" i="1">
                <a:solidFill>
                  <a:srgbClr val="585858"/>
                </a:solidFill>
                <a:latin typeface="Times New Roman"/>
                <a:cs typeface="Times New Roman"/>
              </a:rPr>
              <a:t>x</a:t>
            </a:r>
            <a:r>
              <a:rPr dirty="0" baseline="1157" sz="3600">
                <a:solidFill>
                  <a:srgbClr val="585858"/>
                </a:solidFill>
                <a:latin typeface="华文楷体"/>
                <a:cs typeface="华文楷体"/>
              </a:rPr>
              <a:t>方向合力为</a:t>
            </a:r>
            <a:r>
              <a:rPr dirty="0" baseline="1157" sz="3600" spc="22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dirty="0" baseline="1157" sz="3600" spc="22">
                <a:solidFill>
                  <a:srgbClr val="585858"/>
                </a:solidFill>
                <a:latin typeface="华文楷体"/>
                <a:cs typeface="华文楷体"/>
              </a:rPr>
              <a:t>：</a:t>
            </a:r>
            <a:r>
              <a:rPr dirty="0" sz="2300" spc="15" i="1">
                <a:latin typeface="Times New Roman"/>
                <a:cs typeface="Times New Roman"/>
              </a:rPr>
              <a:t>F</a:t>
            </a:r>
            <a:r>
              <a:rPr dirty="0" sz="2300" spc="-375" i="1">
                <a:latin typeface="Times New Roman"/>
                <a:cs typeface="Times New Roman"/>
              </a:rPr>
              <a:t> </a:t>
            </a:r>
            <a:r>
              <a:rPr dirty="0" baseline="-24691" sz="2025" spc="-37">
                <a:latin typeface="Times New Roman"/>
                <a:cs typeface="Times New Roman"/>
              </a:rPr>
              <a:t>1</a:t>
            </a:r>
            <a:r>
              <a:rPr dirty="0" sz="2300" spc="-25">
                <a:latin typeface="Symbol"/>
                <a:cs typeface="Symbol"/>
              </a:rPr>
              <a:t></a:t>
            </a:r>
            <a:r>
              <a:rPr dirty="0" sz="2300" spc="-25" i="1">
                <a:latin typeface="Times New Roman"/>
                <a:cs typeface="Times New Roman"/>
              </a:rPr>
              <a:t>F</a:t>
            </a:r>
            <a:r>
              <a:rPr dirty="0" baseline="-24691" sz="2025" spc="-37">
                <a:latin typeface="Times New Roman"/>
                <a:cs typeface="Times New Roman"/>
              </a:rPr>
              <a:t>f</a:t>
            </a:r>
            <a:r>
              <a:rPr dirty="0" baseline="-24691" sz="2025" spc="15">
                <a:latin typeface="Times New Roman"/>
                <a:cs typeface="Times New Roman"/>
              </a:rPr>
              <a:t> </a:t>
            </a:r>
            <a:r>
              <a:rPr dirty="0" sz="2300">
                <a:latin typeface="Symbol"/>
                <a:cs typeface="Symbol"/>
              </a:rPr>
              <a:t></a:t>
            </a:r>
            <a:r>
              <a:rPr dirty="0" sz="2300" spc="-6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  <a:p>
            <a:pPr marL="1685289">
              <a:lnSpc>
                <a:spcPct val="100000"/>
              </a:lnSpc>
              <a:spcBef>
                <a:spcPts val="25"/>
              </a:spcBef>
            </a:pPr>
            <a:r>
              <a:rPr dirty="0" sz="2350" spc="-90" i="1">
                <a:latin typeface="Times New Roman"/>
                <a:cs typeface="Times New Roman"/>
              </a:rPr>
              <a:t>F</a:t>
            </a:r>
            <a:r>
              <a:rPr dirty="0" baseline="-24691" sz="2025" spc="-135">
                <a:latin typeface="Times New Roman"/>
                <a:cs typeface="Times New Roman"/>
              </a:rPr>
              <a:t>f </a:t>
            </a:r>
            <a:r>
              <a:rPr dirty="0" sz="2350" spc="50">
                <a:latin typeface="Symbol"/>
                <a:cs typeface="Symbol"/>
              </a:rPr>
              <a:t></a:t>
            </a:r>
            <a:r>
              <a:rPr dirty="0" sz="2350" spc="50" i="1">
                <a:latin typeface="Times New Roman"/>
                <a:cs typeface="Times New Roman"/>
              </a:rPr>
              <a:t>F</a:t>
            </a:r>
            <a:r>
              <a:rPr dirty="0" baseline="-24691" sz="2025" spc="75">
                <a:latin typeface="Times New Roman"/>
                <a:cs typeface="Times New Roman"/>
              </a:rPr>
              <a:t>1</a:t>
            </a:r>
            <a:r>
              <a:rPr dirty="0" sz="2350" spc="50">
                <a:latin typeface="Symbol"/>
                <a:cs typeface="Symbol"/>
              </a:rPr>
              <a:t></a:t>
            </a:r>
            <a:r>
              <a:rPr dirty="0" sz="2350" spc="50">
                <a:latin typeface="Times New Roman"/>
                <a:cs typeface="Times New Roman"/>
              </a:rPr>
              <a:t> </a:t>
            </a:r>
            <a:r>
              <a:rPr dirty="0" sz="2350" spc="-10" i="1">
                <a:latin typeface="Times New Roman"/>
                <a:cs typeface="Times New Roman"/>
              </a:rPr>
              <a:t>G </a:t>
            </a:r>
            <a:r>
              <a:rPr dirty="0" sz="2350" spc="-5">
                <a:latin typeface="Times New Roman"/>
                <a:cs typeface="Times New Roman"/>
              </a:rPr>
              <a:t>sin</a:t>
            </a:r>
            <a:r>
              <a:rPr dirty="0" sz="2450" spc="-5" i="1">
                <a:latin typeface="Symbol"/>
                <a:cs typeface="Symbol"/>
              </a:rPr>
              <a:t></a:t>
            </a:r>
            <a:r>
              <a:rPr dirty="0" sz="2350" spc="-5">
                <a:latin typeface="Symbol"/>
                <a:cs typeface="Symbol"/>
              </a:rPr>
              <a:t></a:t>
            </a:r>
            <a:r>
              <a:rPr dirty="0" sz="2350" spc="-380">
                <a:latin typeface="Times New Roman"/>
                <a:cs typeface="Times New Roman"/>
              </a:rPr>
              <a:t> </a:t>
            </a:r>
            <a:r>
              <a:rPr dirty="0" sz="2350" spc="-10" i="1">
                <a:latin typeface="Times New Roman"/>
                <a:cs typeface="Times New Roman"/>
              </a:rPr>
              <a:t>G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84233" y="3263531"/>
            <a:ext cx="33312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85858"/>
                </a:solidFill>
                <a:latin typeface="Times New Roman"/>
                <a:cs typeface="Times New Roman"/>
              </a:rPr>
              <a:t>y</a:t>
            </a:r>
            <a:r>
              <a:rPr dirty="0" sz="2400">
                <a:solidFill>
                  <a:srgbClr val="585858"/>
                </a:solidFill>
                <a:latin typeface="华文楷体"/>
                <a:cs typeface="华文楷体"/>
              </a:rPr>
              <a:t>方向合力为</a:t>
            </a:r>
            <a:r>
              <a:rPr dirty="0" sz="2400" spc="-195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r>
              <a:rPr dirty="0" sz="2400" spc="-195">
                <a:solidFill>
                  <a:srgbClr val="585858"/>
                </a:solidFill>
                <a:latin typeface="华文楷体"/>
                <a:cs typeface="华文楷体"/>
              </a:rPr>
              <a:t>：</a:t>
            </a:r>
            <a:r>
              <a:rPr dirty="0" baseline="2364" sz="3525" spc="-292" i="1">
                <a:latin typeface="Times New Roman"/>
                <a:cs typeface="Times New Roman"/>
              </a:rPr>
              <a:t>F</a:t>
            </a:r>
            <a:r>
              <a:rPr dirty="0" baseline="2364" sz="3525" spc="-412" i="1">
                <a:latin typeface="Times New Roman"/>
                <a:cs typeface="Times New Roman"/>
              </a:rPr>
              <a:t> </a:t>
            </a:r>
            <a:r>
              <a:rPr dirty="0" baseline="-20576" sz="2025" spc="7">
                <a:latin typeface="Times New Roman"/>
                <a:cs typeface="Times New Roman"/>
              </a:rPr>
              <a:t>2</a:t>
            </a:r>
            <a:r>
              <a:rPr dirty="0" baseline="2364" sz="3525" spc="7">
                <a:latin typeface="Symbol"/>
                <a:cs typeface="Symbol"/>
              </a:rPr>
              <a:t></a:t>
            </a:r>
            <a:r>
              <a:rPr dirty="0" baseline="2364" sz="3525" spc="7" i="1">
                <a:latin typeface="Times New Roman"/>
                <a:cs typeface="Times New Roman"/>
              </a:rPr>
              <a:t>F</a:t>
            </a:r>
            <a:r>
              <a:rPr dirty="0" baseline="-20576" sz="2025" spc="7">
                <a:latin typeface="Times New Roman"/>
                <a:cs typeface="Times New Roman"/>
              </a:rPr>
              <a:t>N</a:t>
            </a:r>
            <a:r>
              <a:rPr dirty="0" baseline="-20576" sz="2025" spc="127">
                <a:latin typeface="Times New Roman"/>
                <a:cs typeface="Times New Roman"/>
              </a:rPr>
              <a:t> </a:t>
            </a:r>
            <a:r>
              <a:rPr dirty="0" baseline="2364" sz="3525" spc="-7">
                <a:latin typeface="Symbol"/>
                <a:cs typeface="Symbol"/>
              </a:rPr>
              <a:t></a:t>
            </a:r>
            <a:r>
              <a:rPr dirty="0" baseline="2364" sz="3525" spc="-172">
                <a:latin typeface="Times New Roman"/>
                <a:cs typeface="Times New Roman"/>
              </a:rPr>
              <a:t> </a:t>
            </a:r>
            <a:r>
              <a:rPr dirty="0" baseline="2364" sz="3525" spc="-7">
                <a:latin typeface="Times New Roman"/>
                <a:cs typeface="Times New Roman"/>
              </a:rPr>
              <a:t>0</a:t>
            </a:r>
            <a:endParaRPr baseline="2364" sz="3525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16013" y="3922102"/>
            <a:ext cx="174625" cy="0"/>
          </a:xfrm>
          <a:custGeom>
            <a:avLst/>
            <a:gdLst/>
            <a:ahLst/>
            <a:cxnLst/>
            <a:rect l="l" t="t" r="r" b="b"/>
            <a:pathLst>
              <a:path w="174625" h="0">
                <a:moveTo>
                  <a:pt x="0" y="0"/>
                </a:moveTo>
                <a:lnTo>
                  <a:pt x="174396" y="0"/>
                </a:lnTo>
              </a:path>
            </a:pathLst>
          </a:custGeom>
          <a:ln w="123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814121" y="3500348"/>
            <a:ext cx="17462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5" i="1">
                <a:latin typeface="Times New Roman"/>
                <a:cs typeface="Times New Roman"/>
              </a:rPr>
              <a:t>b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277728" y="3670961"/>
            <a:ext cx="2670175" cy="4013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350" spc="-60" i="1">
                <a:latin typeface="Times New Roman"/>
                <a:cs typeface="Times New Roman"/>
              </a:rPr>
              <a:t>F</a:t>
            </a:r>
            <a:r>
              <a:rPr dirty="0" baseline="-24691" sz="2025" spc="-89">
                <a:latin typeface="Times New Roman"/>
                <a:cs typeface="Times New Roman"/>
              </a:rPr>
              <a:t>N </a:t>
            </a:r>
            <a:r>
              <a:rPr dirty="0" sz="2350" spc="60">
                <a:latin typeface="Symbol"/>
                <a:cs typeface="Symbol"/>
              </a:rPr>
              <a:t></a:t>
            </a:r>
            <a:r>
              <a:rPr dirty="0" sz="2350" spc="60" i="1">
                <a:latin typeface="Times New Roman"/>
                <a:cs typeface="Times New Roman"/>
              </a:rPr>
              <a:t>F </a:t>
            </a:r>
            <a:r>
              <a:rPr dirty="0" baseline="-24691" sz="2025">
                <a:latin typeface="Times New Roman"/>
                <a:cs typeface="Times New Roman"/>
              </a:rPr>
              <a:t>2</a:t>
            </a:r>
            <a:r>
              <a:rPr dirty="0" sz="2350">
                <a:latin typeface="Symbol"/>
                <a:cs typeface="Symbol"/>
              </a:rPr>
              <a:t></a:t>
            </a:r>
            <a:r>
              <a:rPr dirty="0" sz="2350">
                <a:latin typeface="Times New Roman"/>
                <a:cs typeface="Times New Roman"/>
              </a:rPr>
              <a:t> </a:t>
            </a:r>
            <a:r>
              <a:rPr dirty="0" sz="2350" spc="-10" i="1">
                <a:latin typeface="Times New Roman"/>
                <a:cs typeface="Times New Roman"/>
              </a:rPr>
              <a:t>G</a:t>
            </a:r>
            <a:r>
              <a:rPr dirty="0" sz="2350" spc="-450" i="1">
                <a:latin typeface="Times New Roman"/>
                <a:cs typeface="Times New Roman"/>
              </a:rPr>
              <a:t> </a:t>
            </a:r>
            <a:r>
              <a:rPr dirty="0" sz="2350" spc="-25">
                <a:latin typeface="Times New Roman"/>
                <a:cs typeface="Times New Roman"/>
              </a:rPr>
              <a:t>cos</a:t>
            </a:r>
            <a:r>
              <a:rPr dirty="0" sz="2450" spc="-25" i="1">
                <a:latin typeface="Symbol"/>
                <a:cs typeface="Symbol"/>
              </a:rPr>
              <a:t></a:t>
            </a:r>
            <a:r>
              <a:rPr dirty="0" sz="2350" spc="-25">
                <a:latin typeface="Symbol"/>
                <a:cs typeface="Symbol"/>
              </a:rPr>
              <a:t></a:t>
            </a:r>
            <a:r>
              <a:rPr dirty="0" sz="2350" spc="-25">
                <a:latin typeface="Times New Roman"/>
                <a:cs typeface="Times New Roman"/>
              </a:rPr>
              <a:t> </a:t>
            </a:r>
            <a:r>
              <a:rPr dirty="0" sz="2350" spc="-10" i="1">
                <a:latin typeface="Times New Roman"/>
                <a:cs typeface="Times New Roman"/>
              </a:rPr>
              <a:t>G </a:t>
            </a:r>
            <a:r>
              <a:rPr dirty="0" baseline="-42553" sz="3525" spc="-7" i="1">
                <a:latin typeface="Times New Roman"/>
                <a:cs typeface="Times New Roman"/>
              </a:rPr>
              <a:t>l</a:t>
            </a:r>
            <a:endParaRPr baseline="-42553" sz="3525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94482" y="4062064"/>
            <a:ext cx="7257415" cy="142557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3879850" algn="l"/>
              </a:tabLst>
            </a:pPr>
            <a:r>
              <a:rPr dirty="0" sz="2400">
                <a:solidFill>
                  <a:srgbClr val="585858"/>
                </a:solidFill>
                <a:latin typeface="华文楷体"/>
                <a:cs typeface="华文楷体"/>
              </a:rPr>
              <a:t>滑动摩擦力与压力的关系：	</a:t>
            </a:r>
            <a:r>
              <a:rPr dirty="0" baseline="1182" sz="3525" spc="-135" i="1">
                <a:latin typeface="Times New Roman"/>
                <a:cs typeface="Times New Roman"/>
              </a:rPr>
              <a:t>F</a:t>
            </a:r>
            <a:r>
              <a:rPr dirty="0" baseline="-20576" sz="2025" spc="-135">
                <a:latin typeface="Times New Roman"/>
                <a:cs typeface="Times New Roman"/>
              </a:rPr>
              <a:t>f </a:t>
            </a:r>
            <a:r>
              <a:rPr dirty="0" baseline="1182" sz="3525" spc="-7">
                <a:latin typeface="Symbol"/>
                <a:cs typeface="Symbol"/>
              </a:rPr>
              <a:t></a:t>
            </a:r>
            <a:r>
              <a:rPr dirty="0" baseline="1182" sz="3525" spc="-307">
                <a:latin typeface="Times New Roman"/>
                <a:cs typeface="Times New Roman"/>
              </a:rPr>
              <a:t> </a:t>
            </a:r>
            <a:r>
              <a:rPr dirty="0" baseline="1133" sz="3675" spc="-494" i="1">
                <a:latin typeface="Symbol"/>
                <a:cs typeface="Symbol"/>
              </a:rPr>
              <a:t></a:t>
            </a:r>
            <a:r>
              <a:rPr dirty="0" baseline="1182" sz="3525" spc="-494" i="1">
                <a:latin typeface="Times New Roman"/>
                <a:cs typeface="Times New Roman"/>
              </a:rPr>
              <a:t>F</a:t>
            </a:r>
            <a:r>
              <a:rPr dirty="0" baseline="-20576" sz="2025" spc="-494">
                <a:latin typeface="Times New Roman"/>
                <a:cs typeface="Times New Roman"/>
              </a:rPr>
              <a:t>N</a:t>
            </a:r>
            <a:endParaRPr baseline="-20576" sz="2025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830"/>
              </a:spcBef>
            </a:pPr>
            <a:r>
              <a:rPr dirty="0" sz="2400">
                <a:solidFill>
                  <a:srgbClr val="585858"/>
                </a:solidFill>
                <a:latin typeface="华文楷体"/>
                <a:cs typeface="华文楷体"/>
              </a:rPr>
              <a:t>联立求解，得：</a:t>
            </a:r>
            <a:r>
              <a:rPr dirty="0" sz="2400" i="1">
                <a:latin typeface="Times New Roman"/>
                <a:cs typeface="Times New Roman"/>
              </a:rPr>
              <a:t>h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μb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0.4</a:t>
            </a:r>
            <a:r>
              <a:rPr dirty="0" sz="2400">
                <a:latin typeface="华文楷体"/>
                <a:cs typeface="华文楷体"/>
              </a:rPr>
              <a:t>×</a:t>
            </a:r>
            <a:r>
              <a:rPr dirty="0" sz="2400">
                <a:latin typeface="Times New Roman"/>
                <a:cs typeface="Times New Roman"/>
              </a:rPr>
              <a:t>6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2.4 m</a:t>
            </a:r>
            <a:endParaRPr sz="24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630"/>
              </a:spcBef>
            </a:pPr>
            <a:r>
              <a:rPr dirty="0" sz="2400" b="1">
                <a:latin typeface="华文楷体"/>
                <a:cs typeface="华文楷体"/>
              </a:rPr>
              <a:t>因此，滑梯至少</a:t>
            </a:r>
            <a:r>
              <a:rPr dirty="0" sz="2400" spc="-5" b="1">
                <a:latin typeface="华文楷体"/>
                <a:cs typeface="华文楷体"/>
              </a:rPr>
              <a:t>要</a:t>
            </a:r>
            <a:r>
              <a:rPr dirty="0" sz="2400" spc="-25" b="1">
                <a:latin typeface="华文楷体"/>
                <a:cs typeface="华文楷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2.4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华文楷体"/>
                <a:cs typeface="华文楷体"/>
              </a:rPr>
              <a:t>高，儿童才能从滑梯上滑下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7" name="object 37"/>
          <p:cNvSpPr txBox="1"/>
          <p:nvPr/>
        </p:nvSpPr>
        <p:spPr>
          <a:xfrm rot="21480000">
            <a:off x="7267594" y="3598369"/>
            <a:ext cx="239698" cy="198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60"/>
              </a:lnSpc>
            </a:pPr>
            <a:r>
              <a:rPr dirty="0" sz="1550" spc="5" b="1" i="1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 rot="21480000">
            <a:off x="9558547" y="2418425"/>
            <a:ext cx="239698" cy="198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60"/>
              </a:lnSpc>
            </a:pPr>
            <a:r>
              <a:rPr dirty="0" sz="1550" spc="5" b="1" i="1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 rot="21480000">
            <a:off x="9551601" y="3591333"/>
            <a:ext cx="239698" cy="198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60"/>
              </a:lnSpc>
            </a:pPr>
            <a:r>
              <a:rPr dirty="0" sz="1550" spc="5" b="1" i="1">
                <a:latin typeface="Times New Roman"/>
                <a:cs typeface="Times New Roman"/>
              </a:rPr>
              <a:t>C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 rot="21480000">
            <a:off x="8577797" y="3862073"/>
            <a:ext cx="222642" cy="198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60"/>
              </a:lnSpc>
            </a:pPr>
            <a:r>
              <a:rPr dirty="0" sz="1550" spc="5" b="1" i="1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 rot="21480000">
            <a:off x="8173462" y="3396775"/>
            <a:ext cx="206633" cy="198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60"/>
              </a:lnSpc>
            </a:pPr>
            <a:r>
              <a:rPr dirty="0" sz="1550" b="1" i="1">
                <a:latin typeface="Times New Roman"/>
                <a:cs typeface="Times New Roman"/>
              </a:rPr>
              <a:t>l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 rot="21480000">
            <a:off x="9321558" y="3066094"/>
            <a:ext cx="228021" cy="198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60"/>
              </a:lnSpc>
            </a:pPr>
            <a:r>
              <a:rPr dirty="0" sz="1550" spc="5" b="1" i="1">
                <a:latin typeface="Times New Roman"/>
                <a:cs typeface="Times New Roman"/>
              </a:rPr>
              <a:t>h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46847" y="2033016"/>
            <a:ext cx="2115311" cy="2173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8621" y="1869935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35807" y="16002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35451" y="1822704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3" y="0"/>
                </a:lnTo>
                <a:lnTo>
                  <a:pt x="245363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54471" y="1221663"/>
            <a:ext cx="12452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例</a:t>
            </a:r>
            <a:r>
              <a:rPr dirty="0" spc="5"/>
              <a:t>题</a:t>
            </a:r>
            <a:r>
              <a:rPr dirty="0" spc="-100"/>
              <a:t> </a:t>
            </a:r>
            <a:r>
              <a:rPr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71127" y="2159177"/>
            <a:ext cx="4796155" cy="2889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609600">
              <a:lnSpc>
                <a:spcPct val="99700"/>
              </a:lnSpc>
              <a:spcBef>
                <a:spcPts val="105"/>
              </a:spcBef>
            </a:pPr>
            <a:r>
              <a:rPr dirty="0" sz="2400" spc="130">
                <a:latin typeface="华文楷体"/>
                <a:cs typeface="华文楷体"/>
              </a:rPr>
              <a:t>某幼儿园要在空地上做一</a:t>
            </a:r>
            <a:r>
              <a:rPr dirty="0" sz="2400" spc="135">
                <a:latin typeface="华文楷体"/>
                <a:cs typeface="华文楷体"/>
              </a:rPr>
              <a:t>个</a:t>
            </a:r>
            <a:r>
              <a:rPr dirty="0" sz="2400">
                <a:latin typeface="华文楷体"/>
                <a:cs typeface="华文楷体"/>
              </a:rPr>
              <a:t>滑 </a:t>
            </a:r>
            <a:r>
              <a:rPr dirty="0" sz="2400" spc="110">
                <a:latin typeface="华文楷体"/>
                <a:cs typeface="华文楷体"/>
              </a:rPr>
              <a:t>梯，根据空地的大小</a:t>
            </a:r>
            <a:r>
              <a:rPr dirty="0" sz="2400" spc="114">
                <a:latin typeface="华文楷体"/>
                <a:cs typeface="华文楷体"/>
              </a:rPr>
              <a:t>，滑梯的水</a:t>
            </a:r>
            <a:r>
              <a:rPr dirty="0" sz="2400">
                <a:latin typeface="华文楷体"/>
                <a:cs typeface="华文楷体"/>
              </a:rPr>
              <a:t>平 </a:t>
            </a:r>
            <a:r>
              <a:rPr dirty="0" sz="2400" spc="15">
                <a:latin typeface="华文楷体"/>
                <a:cs typeface="华文楷体"/>
              </a:rPr>
              <a:t>跨度确定</a:t>
            </a:r>
            <a:r>
              <a:rPr dirty="0" sz="2400" spc="20">
                <a:latin typeface="华文楷体"/>
                <a:cs typeface="华文楷体"/>
              </a:rPr>
              <a:t>为</a:t>
            </a:r>
            <a:r>
              <a:rPr dirty="0" sz="2400">
                <a:latin typeface="Times New Roman"/>
                <a:cs typeface="Times New Roman"/>
              </a:rPr>
              <a:t>6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m</a:t>
            </a:r>
            <a:r>
              <a:rPr dirty="0" sz="2400" spc="20">
                <a:latin typeface="华文楷体"/>
                <a:cs typeface="华文楷体"/>
              </a:rPr>
              <a:t>。设计时，滑板和</a:t>
            </a:r>
            <a:r>
              <a:rPr dirty="0" sz="2400">
                <a:latin typeface="华文楷体"/>
                <a:cs typeface="华文楷体"/>
              </a:rPr>
              <a:t>儿 </a:t>
            </a:r>
            <a:r>
              <a:rPr dirty="0" sz="2400" spc="60">
                <a:latin typeface="华文楷体"/>
                <a:cs typeface="华文楷体"/>
              </a:rPr>
              <a:t>童裤料之间的动摩擦因数取</a:t>
            </a:r>
            <a:r>
              <a:rPr dirty="0" sz="2400" spc="60">
                <a:latin typeface="Times New Roman"/>
                <a:cs typeface="Times New Roman"/>
              </a:rPr>
              <a:t>0.4</a:t>
            </a:r>
            <a:r>
              <a:rPr dirty="0" sz="2400" spc="65">
                <a:latin typeface="华文楷体"/>
                <a:cs typeface="华文楷体"/>
              </a:rPr>
              <a:t>，</a:t>
            </a:r>
            <a:r>
              <a:rPr dirty="0" sz="2400">
                <a:latin typeface="华文楷体"/>
                <a:cs typeface="华文楷体"/>
              </a:rPr>
              <a:t>为 </a:t>
            </a:r>
            <a:r>
              <a:rPr dirty="0" sz="2400" spc="110">
                <a:latin typeface="华文楷体"/>
                <a:cs typeface="华文楷体"/>
              </a:rPr>
              <a:t>使儿童在滑梯游戏时</a:t>
            </a:r>
            <a:r>
              <a:rPr dirty="0" sz="2400" spc="114">
                <a:latin typeface="华文楷体"/>
                <a:cs typeface="华文楷体"/>
              </a:rPr>
              <a:t>能在滑板上</a:t>
            </a:r>
            <a:r>
              <a:rPr dirty="0" sz="2400">
                <a:latin typeface="华文楷体"/>
                <a:cs typeface="华文楷体"/>
              </a:rPr>
              <a:t>滑 下，滑梯至少要多高？</a:t>
            </a:r>
            <a:endParaRPr sz="2400">
              <a:latin typeface="华文楷体"/>
              <a:cs typeface="华文楷体"/>
            </a:endParaRPr>
          </a:p>
          <a:p>
            <a:pPr marL="819150">
              <a:lnSpc>
                <a:spcPct val="100000"/>
              </a:lnSpc>
              <a:spcBef>
                <a:spcPts val="2425"/>
              </a:spcBef>
            </a:pPr>
            <a:r>
              <a:rPr dirty="0" sz="2400" b="1">
                <a:latin typeface="华文楷体"/>
                <a:cs typeface="华文楷体"/>
              </a:rPr>
              <a:t>是否可以用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合成法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07500" y="1869884"/>
            <a:ext cx="6448425" cy="0"/>
          </a:xfrm>
          <a:custGeom>
            <a:avLst/>
            <a:gdLst/>
            <a:ahLst/>
            <a:cxnLst/>
            <a:rect l="l" t="t" r="r" b="b"/>
            <a:pathLst>
              <a:path w="6448425" h="0">
                <a:moveTo>
                  <a:pt x="0" y="0"/>
                </a:moveTo>
                <a:lnTo>
                  <a:pt x="6448247" y="0"/>
                </a:lnTo>
              </a:path>
            </a:pathLst>
          </a:custGeom>
          <a:ln w="39903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44267" y="1601724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43911" y="1824227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38272" y="1229207"/>
            <a:ext cx="57143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利用共点力平衡条件解决问题的步</a:t>
            </a:r>
            <a:r>
              <a:rPr dirty="0" sz="2800" spc="-5"/>
              <a:t>骤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2135593" y="2318397"/>
            <a:ext cx="2595245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45"/>
              </a:lnSpc>
              <a:tabLst>
                <a:tab pos="457200" algn="l"/>
              </a:tabLst>
            </a:pPr>
            <a:r>
              <a:rPr dirty="0" sz="2400" spc="-5" b="1">
                <a:latin typeface="华文楷体"/>
                <a:cs typeface="华文楷体"/>
              </a:rPr>
              <a:t>①</a:t>
            </a:r>
            <a:r>
              <a:rPr dirty="0" sz="2400" spc="-5" b="1">
                <a:latin typeface="华文楷体"/>
                <a:cs typeface="华文楷体"/>
              </a:rPr>
              <a:t>	</a:t>
            </a:r>
            <a:r>
              <a:rPr dirty="0" sz="2400" b="1">
                <a:latin typeface="华文楷体"/>
                <a:cs typeface="华文楷体"/>
              </a:rPr>
              <a:t>选择研究对象</a:t>
            </a:r>
            <a:r>
              <a:rPr dirty="0" sz="2400" spc="-5" b="1">
                <a:latin typeface="华文楷体"/>
                <a:cs typeface="华文楷体"/>
              </a:rPr>
              <a:t>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5593" y="2760357"/>
            <a:ext cx="4122420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45"/>
              </a:lnSpc>
              <a:tabLst>
                <a:tab pos="457200" algn="l"/>
              </a:tabLst>
            </a:pPr>
            <a:r>
              <a:rPr dirty="0" sz="2400" spc="-5" b="1">
                <a:latin typeface="华文楷体"/>
                <a:cs typeface="华文楷体"/>
              </a:rPr>
              <a:t>②</a:t>
            </a:r>
            <a:r>
              <a:rPr dirty="0" sz="2400" spc="-5" b="1">
                <a:latin typeface="华文楷体"/>
                <a:cs typeface="华文楷体"/>
              </a:rPr>
              <a:t>	</a:t>
            </a:r>
            <a:r>
              <a:rPr dirty="0" sz="2400" b="1">
                <a:latin typeface="华文楷体"/>
                <a:cs typeface="华文楷体"/>
              </a:rPr>
              <a:t>对研究对象进行受力分析</a:t>
            </a:r>
            <a:r>
              <a:rPr dirty="0" sz="2400" spc="-5" b="1">
                <a:latin typeface="华文楷体"/>
                <a:cs typeface="华文楷体"/>
              </a:rPr>
              <a:t>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5593" y="3197237"/>
            <a:ext cx="4427220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45"/>
              </a:lnSpc>
              <a:tabLst>
                <a:tab pos="456565" algn="l"/>
              </a:tabLst>
            </a:pPr>
            <a:r>
              <a:rPr dirty="0" sz="2400" spc="-5" b="1">
                <a:latin typeface="华文楷体"/>
                <a:cs typeface="华文楷体"/>
              </a:rPr>
              <a:t>③</a:t>
            </a:r>
            <a:r>
              <a:rPr dirty="0" sz="2400" spc="-5" b="1">
                <a:latin typeface="华文楷体"/>
                <a:cs typeface="华文楷体"/>
              </a:rPr>
              <a:t>	</a:t>
            </a:r>
            <a:r>
              <a:rPr dirty="0" sz="2400" b="1">
                <a:latin typeface="华文楷体"/>
                <a:cs typeface="华文楷体"/>
              </a:rPr>
              <a:t>根据共点力的平衡条件列方</a:t>
            </a:r>
            <a:r>
              <a:rPr dirty="0" sz="2400" spc="-5" b="1">
                <a:latin typeface="华文楷体"/>
                <a:cs typeface="华文楷体"/>
              </a:rPr>
              <a:t>程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50748" y="3180270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华文楷体"/>
                <a:cs typeface="华文楷体"/>
              </a:rPr>
              <a:t>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35593" y="4086237"/>
            <a:ext cx="1602740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45"/>
              </a:lnSpc>
            </a:pPr>
            <a:r>
              <a:rPr dirty="0" sz="2400" spc="-5" b="1">
                <a:latin typeface="华文楷体"/>
                <a:cs typeface="华文楷体"/>
              </a:rPr>
              <a:t>④</a:t>
            </a:r>
            <a:r>
              <a:rPr dirty="0" sz="2400" spc="-90" b="1">
                <a:latin typeface="华文楷体"/>
                <a:cs typeface="华文楷体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求解方</a:t>
            </a:r>
            <a:r>
              <a:rPr dirty="0" sz="2400" spc="-5" b="1">
                <a:latin typeface="华文楷体"/>
                <a:cs typeface="华文楷体"/>
              </a:rPr>
              <a:t>程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6269" y="4069270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华文楷体"/>
                <a:cs typeface="华文楷体"/>
              </a:rPr>
              <a:t>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5593" y="4528197"/>
            <a:ext cx="4351655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45"/>
              </a:lnSpc>
            </a:pPr>
            <a:r>
              <a:rPr dirty="0" sz="2400" spc="-5" b="1">
                <a:latin typeface="华文楷体"/>
                <a:cs typeface="华文楷体"/>
              </a:rPr>
              <a:t>⑤</a:t>
            </a:r>
            <a:r>
              <a:rPr dirty="0" sz="2400" spc="-65" b="1">
                <a:latin typeface="华文楷体"/>
                <a:cs typeface="华文楷体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讨论解的合理性和实际意义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27777" y="3625850"/>
            <a:ext cx="1526540" cy="762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45"/>
              </a:lnSpc>
            </a:pPr>
            <a:r>
              <a:rPr dirty="0" sz="2400" b="1">
                <a:solidFill>
                  <a:srgbClr val="7E7E7E"/>
                </a:solidFill>
                <a:latin typeface="华文楷体"/>
                <a:cs typeface="华文楷体"/>
              </a:rPr>
              <a:t>合成</a:t>
            </a:r>
            <a:r>
              <a:rPr dirty="0" sz="2400" spc="-5" b="1">
                <a:solidFill>
                  <a:srgbClr val="7E7E7E"/>
                </a:solidFill>
                <a:latin typeface="华文楷体"/>
                <a:cs typeface="华文楷体"/>
              </a:rPr>
              <a:t>法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</a:pPr>
            <a:r>
              <a:rPr dirty="0" sz="2400" b="1">
                <a:solidFill>
                  <a:srgbClr val="7E7E7E"/>
                </a:solidFill>
                <a:latin typeface="华文楷体"/>
                <a:cs typeface="华文楷体"/>
              </a:rPr>
              <a:t>正交分解</a:t>
            </a:r>
            <a:r>
              <a:rPr dirty="0" sz="2400" spc="-5" b="1">
                <a:solidFill>
                  <a:srgbClr val="7E7E7E"/>
                </a:solidFill>
                <a:latin typeface="华文楷体"/>
                <a:cs typeface="华文楷体"/>
              </a:rPr>
              <a:t>法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89762" y="1909686"/>
            <a:ext cx="2123325" cy="1859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11897" y="2299766"/>
            <a:ext cx="1096048" cy="1190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153234" y="3394887"/>
            <a:ext cx="1955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5B9BD4"/>
                </a:solidFill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22779" y="3535222"/>
            <a:ext cx="10795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solidFill>
                  <a:srgbClr val="5B9BD4"/>
                </a:solidFill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31468" y="2316911"/>
            <a:ext cx="1325880" cy="9169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17094"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93776" y="1909572"/>
            <a:ext cx="2137663" cy="1871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890054" y="3642207"/>
            <a:ext cx="2187841" cy="19801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45038" y="3636327"/>
            <a:ext cx="617855" cy="518795"/>
          </a:xfrm>
          <a:custGeom>
            <a:avLst/>
            <a:gdLst/>
            <a:ahLst/>
            <a:cxnLst/>
            <a:rect l="l" t="t" r="r" b="b"/>
            <a:pathLst>
              <a:path w="617854" h="518795">
                <a:moveTo>
                  <a:pt x="617753" y="518566"/>
                </a:moveTo>
                <a:lnTo>
                  <a:pt x="511784" y="518566"/>
                </a:lnTo>
                <a:lnTo>
                  <a:pt x="0" y="27495"/>
                </a:lnTo>
                <a:lnTo>
                  <a:pt x="26377" y="0"/>
                </a:lnTo>
                <a:lnTo>
                  <a:pt x="527118" y="480466"/>
                </a:lnTo>
                <a:lnTo>
                  <a:pt x="519455" y="480466"/>
                </a:lnTo>
                <a:lnTo>
                  <a:pt x="532638" y="485762"/>
                </a:lnTo>
                <a:lnTo>
                  <a:pt x="617753" y="485762"/>
                </a:lnTo>
                <a:lnTo>
                  <a:pt x="617753" y="518566"/>
                </a:lnTo>
                <a:close/>
              </a:path>
              <a:path w="617854" h="518795">
                <a:moveTo>
                  <a:pt x="532638" y="485762"/>
                </a:moveTo>
                <a:lnTo>
                  <a:pt x="519455" y="480466"/>
                </a:lnTo>
                <a:lnTo>
                  <a:pt x="527118" y="480466"/>
                </a:lnTo>
                <a:lnTo>
                  <a:pt x="532638" y="485762"/>
                </a:lnTo>
                <a:close/>
              </a:path>
              <a:path w="617854" h="518795">
                <a:moveTo>
                  <a:pt x="617753" y="485762"/>
                </a:moveTo>
                <a:lnTo>
                  <a:pt x="532638" y="485762"/>
                </a:lnTo>
                <a:lnTo>
                  <a:pt x="527118" y="480466"/>
                </a:lnTo>
                <a:lnTo>
                  <a:pt x="617753" y="480466"/>
                </a:lnTo>
                <a:lnTo>
                  <a:pt x="617753" y="485762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21179" y="2263139"/>
            <a:ext cx="3180715" cy="524510"/>
          </a:xfrm>
          <a:custGeom>
            <a:avLst/>
            <a:gdLst/>
            <a:ahLst/>
            <a:cxnLst/>
            <a:rect l="l" t="t" r="r" b="b"/>
            <a:pathLst>
              <a:path w="3180715" h="524510">
                <a:moveTo>
                  <a:pt x="0" y="0"/>
                </a:moveTo>
                <a:lnTo>
                  <a:pt x="3180588" y="0"/>
                </a:lnTo>
                <a:lnTo>
                  <a:pt x="3180588" y="524256"/>
                </a:lnTo>
                <a:lnTo>
                  <a:pt x="0" y="524256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49195" y="2683764"/>
            <a:ext cx="4505325" cy="524510"/>
          </a:xfrm>
          <a:custGeom>
            <a:avLst/>
            <a:gdLst/>
            <a:ahLst/>
            <a:cxnLst/>
            <a:rect l="l" t="t" r="r" b="b"/>
            <a:pathLst>
              <a:path w="4505325" h="524510">
                <a:moveTo>
                  <a:pt x="0" y="0"/>
                </a:moveTo>
                <a:lnTo>
                  <a:pt x="4504944" y="0"/>
                </a:lnTo>
                <a:lnTo>
                  <a:pt x="4504944" y="524256"/>
                </a:lnTo>
                <a:lnTo>
                  <a:pt x="0" y="524256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034539" y="3159251"/>
            <a:ext cx="4669790" cy="424180"/>
          </a:xfrm>
          <a:custGeom>
            <a:avLst/>
            <a:gdLst/>
            <a:ahLst/>
            <a:cxnLst/>
            <a:rect l="l" t="t" r="r" b="b"/>
            <a:pathLst>
              <a:path w="4669790" h="424179">
                <a:moveTo>
                  <a:pt x="0" y="0"/>
                </a:moveTo>
                <a:lnTo>
                  <a:pt x="4669536" y="0"/>
                </a:lnTo>
                <a:lnTo>
                  <a:pt x="4669536" y="423672"/>
                </a:lnTo>
                <a:lnTo>
                  <a:pt x="0" y="423672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17264" y="3614928"/>
            <a:ext cx="2585085" cy="828040"/>
          </a:xfrm>
          <a:custGeom>
            <a:avLst/>
            <a:gdLst/>
            <a:ahLst/>
            <a:cxnLst/>
            <a:rect l="l" t="t" r="r" b="b"/>
            <a:pathLst>
              <a:path w="2585084" h="828039">
                <a:moveTo>
                  <a:pt x="0" y="0"/>
                </a:moveTo>
                <a:lnTo>
                  <a:pt x="2584704" y="0"/>
                </a:lnTo>
                <a:lnTo>
                  <a:pt x="2584704" y="827531"/>
                </a:lnTo>
                <a:lnTo>
                  <a:pt x="0" y="827531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38172" y="4035552"/>
            <a:ext cx="1780539" cy="424180"/>
          </a:xfrm>
          <a:custGeom>
            <a:avLst/>
            <a:gdLst/>
            <a:ahLst/>
            <a:cxnLst/>
            <a:rect l="l" t="t" r="r" b="b"/>
            <a:pathLst>
              <a:path w="1780539" h="424179">
                <a:moveTo>
                  <a:pt x="0" y="0"/>
                </a:moveTo>
                <a:lnTo>
                  <a:pt x="1780031" y="0"/>
                </a:lnTo>
                <a:lnTo>
                  <a:pt x="1780031" y="423672"/>
                </a:lnTo>
                <a:lnTo>
                  <a:pt x="0" y="423672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063495" y="4552188"/>
            <a:ext cx="4612005" cy="424180"/>
          </a:xfrm>
          <a:custGeom>
            <a:avLst/>
            <a:gdLst/>
            <a:ahLst/>
            <a:cxnLst/>
            <a:rect l="l" t="t" r="r" b="b"/>
            <a:pathLst>
              <a:path w="4612005" h="424179">
                <a:moveTo>
                  <a:pt x="0" y="0"/>
                </a:moveTo>
                <a:lnTo>
                  <a:pt x="4611624" y="0"/>
                </a:lnTo>
                <a:lnTo>
                  <a:pt x="4611624" y="423672"/>
                </a:lnTo>
                <a:lnTo>
                  <a:pt x="0" y="423672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66700">
              <a:lnSpc>
                <a:spcPct val="100000"/>
              </a:lnSpc>
              <a:spcBef>
                <a:spcPts val="105"/>
              </a:spcBef>
            </a:pPr>
            <a:r>
              <a:rPr dirty="0"/>
              <a:t>课后思</a:t>
            </a:r>
            <a:r>
              <a:rPr dirty="0" spc="5"/>
              <a:t>考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5173" y="2227262"/>
            <a:ext cx="64427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146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体重较轻和体重较重的儿童，都能沿着滑</a:t>
            </a:r>
            <a:r>
              <a:rPr dirty="0" sz="2400" spc="-5" b="1">
                <a:latin typeface="华文楷体"/>
                <a:cs typeface="华文楷体"/>
              </a:rPr>
              <a:t>梯 </a:t>
            </a:r>
            <a:r>
              <a:rPr dirty="0" sz="2400" b="1">
                <a:latin typeface="华文楷体"/>
                <a:cs typeface="华文楷体"/>
              </a:rPr>
              <a:t>匀速滑下吗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83708" y="3038855"/>
            <a:ext cx="2115312" cy="2173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8964" y="186795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35807" y="1597152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5" y="0"/>
                </a:lnTo>
                <a:lnTo>
                  <a:pt x="364235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5451" y="1821179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4"/>
                </a:lnTo>
                <a:lnTo>
                  <a:pt x="0" y="245364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75310">
              <a:lnSpc>
                <a:spcPct val="100000"/>
              </a:lnSpc>
              <a:spcBef>
                <a:spcPts val="105"/>
              </a:spcBef>
            </a:pPr>
            <a:r>
              <a:rPr dirty="0"/>
              <a:t>例</a:t>
            </a:r>
            <a:r>
              <a:rPr dirty="0" spc="5"/>
              <a:t>题</a:t>
            </a:r>
            <a:r>
              <a:rPr dirty="0" spc="-100"/>
              <a:t> </a:t>
            </a:r>
            <a:r>
              <a:rPr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" name="object 6"/>
          <p:cNvSpPr/>
          <p:nvPr/>
        </p:nvSpPr>
        <p:spPr>
          <a:xfrm>
            <a:off x="7065264" y="2446020"/>
            <a:ext cx="2727960" cy="2365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71763" y="3754132"/>
            <a:ext cx="114300" cy="764540"/>
          </a:xfrm>
          <a:custGeom>
            <a:avLst/>
            <a:gdLst/>
            <a:ahLst/>
            <a:cxnLst/>
            <a:rect l="l" t="t" r="r" b="b"/>
            <a:pathLst>
              <a:path w="114300" h="764539">
                <a:moveTo>
                  <a:pt x="38100" y="190500"/>
                </a:moveTo>
                <a:lnTo>
                  <a:pt x="0" y="190500"/>
                </a:lnTo>
                <a:lnTo>
                  <a:pt x="57150" y="0"/>
                </a:lnTo>
                <a:lnTo>
                  <a:pt x="100012" y="142875"/>
                </a:lnTo>
                <a:lnTo>
                  <a:pt x="38100" y="142875"/>
                </a:lnTo>
                <a:lnTo>
                  <a:pt x="38100" y="190500"/>
                </a:lnTo>
                <a:close/>
              </a:path>
              <a:path w="114300" h="764539">
                <a:moveTo>
                  <a:pt x="76200" y="764032"/>
                </a:moveTo>
                <a:lnTo>
                  <a:pt x="38100" y="764032"/>
                </a:lnTo>
                <a:lnTo>
                  <a:pt x="38100" y="142875"/>
                </a:lnTo>
                <a:lnTo>
                  <a:pt x="76200" y="142875"/>
                </a:lnTo>
                <a:lnTo>
                  <a:pt x="76200" y="764032"/>
                </a:lnTo>
                <a:close/>
              </a:path>
              <a:path w="114300" h="764539">
                <a:moveTo>
                  <a:pt x="114300" y="190500"/>
                </a:moveTo>
                <a:lnTo>
                  <a:pt x="76200" y="190500"/>
                </a:lnTo>
                <a:lnTo>
                  <a:pt x="76200" y="142875"/>
                </a:lnTo>
                <a:lnTo>
                  <a:pt x="100012" y="142875"/>
                </a:lnTo>
                <a:lnTo>
                  <a:pt x="114300" y="190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668004" y="3703650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3159" y="4508462"/>
            <a:ext cx="4758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华文楷体"/>
                <a:cs typeface="华文楷体"/>
              </a:rPr>
              <a:t>问题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dirty="0" sz="2400" b="1">
                <a:latin typeface="华文楷体"/>
                <a:cs typeface="华文楷体"/>
              </a:rPr>
              <a:t>：选取的研究对象是哪个物</a:t>
            </a:r>
            <a:r>
              <a:rPr dirty="0" sz="2400" spc="-5" b="1">
                <a:latin typeface="华文楷体"/>
                <a:cs typeface="华文楷体"/>
              </a:rPr>
              <a:t>体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159" y="4869141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呢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36845" y="2201074"/>
            <a:ext cx="4653280" cy="1852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73660" marR="5080" indent="6096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如图悬吊重物的细绳</a:t>
            </a:r>
            <a:r>
              <a:rPr dirty="0" sz="2400" spc="5">
                <a:latin typeface="华文楷体"/>
                <a:cs typeface="华文楷体"/>
              </a:rPr>
              <a:t>，</a:t>
            </a:r>
            <a:r>
              <a:rPr dirty="0" sz="2400">
                <a:latin typeface="华文楷体"/>
                <a:cs typeface="华文楷体"/>
              </a:rPr>
              <a:t>其</a:t>
            </a:r>
            <a:r>
              <a:rPr dirty="0" sz="2400" spc="-90">
                <a:latin typeface="华文楷体"/>
                <a:cs typeface="华文楷体"/>
              </a:rPr>
              <a:t> </a:t>
            </a:r>
            <a:r>
              <a:rPr dirty="0" sz="2400" spc="5" i="1">
                <a:latin typeface="Times New Roman"/>
                <a:cs typeface="Times New Roman"/>
              </a:rPr>
              <a:t>O</a:t>
            </a:r>
            <a:r>
              <a:rPr dirty="0" sz="2400">
                <a:latin typeface="华文楷体"/>
                <a:cs typeface="华文楷体"/>
              </a:rPr>
              <a:t>点 </a:t>
            </a:r>
            <a:r>
              <a:rPr dirty="0" sz="2400" spc="50">
                <a:latin typeface="华文楷体"/>
                <a:cs typeface="华文楷体"/>
              </a:rPr>
              <a:t>被一水平绳</a:t>
            </a:r>
            <a:r>
              <a:rPr dirty="0" sz="2400" spc="45" i="1">
                <a:latin typeface="Times New Roman"/>
                <a:cs typeface="Times New Roman"/>
              </a:rPr>
              <a:t>B</a:t>
            </a:r>
            <a:r>
              <a:rPr dirty="0" sz="2400" spc="50" i="1">
                <a:latin typeface="Times New Roman"/>
                <a:cs typeface="Times New Roman"/>
              </a:rPr>
              <a:t>O</a:t>
            </a:r>
            <a:r>
              <a:rPr dirty="0" sz="2400" spc="50">
                <a:latin typeface="华文楷体"/>
                <a:cs typeface="华文楷体"/>
              </a:rPr>
              <a:t>牵引，使悬绳</a:t>
            </a:r>
            <a:r>
              <a:rPr dirty="0" sz="2400" spc="45" i="1">
                <a:latin typeface="Times New Roman"/>
                <a:cs typeface="Times New Roman"/>
              </a:rPr>
              <a:t>A</a:t>
            </a:r>
            <a:r>
              <a:rPr dirty="0" sz="2400" spc="55" i="1">
                <a:latin typeface="Times New Roman"/>
                <a:cs typeface="Times New Roman"/>
              </a:rPr>
              <a:t>O</a:t>
            </a:r>
            <a:r>
              <a:rPr dirty="0" sz="2400">
                <a:latin typeface="华文楷体"/>
                <a:cs typeface="华文楷体"/>
              </a:rPr>
              <a:t>段 </a:t>
            </a:r>
            <a:r>
              <a:rPr dirty="0" sz="2400" spc="80">
                <a:latin typeface="华文楷体"/>
                <a:cs typeface="华文楷体"/>
              </a:rPr>
              <a:t>和竖直</a:t>
            </a:r>
            <a:r>
              <a:rPr dirty="0" sz="2400" spc="85">
                <a:latin typeface="华文楷体"/>
                <a:cs typeface="华文楷体"/>
              </a:rPr>
              <a:t>方向成</a:t>
            </a:r>
            <a:r>
              <a:rPr dirty="0" sz="2400" spc="85" i="1">
                <a:latin typeface="Times New Roman"/>
                <a:cs typeface="Times New Roman"/>
              </a:rPr>
              <a:t>θ</a:t>
            </a:r>
            <a:r>
              <a:rPr dirty="0" sz="2400" spc="85">
                <a:latin typeface="华文楷体"/>
                <a:cs typeface="华文楷体"/>
              </a:rPr>
              <a:t>角。若悬吊物所</a:t>
            </a:r>
            <a:r>
              <a:rPr dirty="0" sz="2400">
                <a:latin typeface="华文楷体"/>
                <a:cs typeface="华文楷体"/>
              </a:rPr>
              <a:t>受 </a:t>
            </a:r>
            <a:r>
              <a:rPr dirty="0" sz="2400" spc="155">
                <a:latin typeface="华文楷体"/>
                <a:cs typeface="华文楷体"/>
              </a:rPr>
              <a:t>的重力为</a:t>
            </a:r>
            <a:r>
              <a:rPr dirty="0" sz="2400" spc="160" i="1">
                <a:latin typeface="Times New Roman"/>
                <a:cs typeface="Times New Roman"/>
              </a:rPr>
              <a:t>G</a:t>
            </a:r>
            <a:r>
              <a:rPr dirty="0" sz="2400" spc="160">
                <a:latin typeface="华文楷体"/>
                <a:cs typeface="华文楷体"/>
              </a:rPr>
              <a:t>，则悬绳</a:t>
            </a:r>
            <a:r>
              <a:rPr dirty="0" sz="2400" spc="155" i="1">
                <a:latin typeface="Times New Roman"/>
                <a:cs typeface="Times New Roman"/>
              </a:rPr>
              <a:t>A</a:t>
            </a:r>
            <a:r>
              <a:rPr dirty="0" sz="2400" spc="160" i="1">
                <a:latin typeface="Times New Roman"/>
                <a:cs typeface="Times New Roman"/>
              </a:rPr>
              <a:t>O</a:t>
            </a:r>
            <a:r>
              <a:rPr dirty="0" sz="2400" spc="160">
                <a:latin typeface="华文楷体"/>
                <a:cs typeface="华文楷体"/>
              </a:rPr>
              <a:t>和水平</a:t>
            </a:r>
            <a:r>
              <a:rPr dirty="0" sz="2400">
                <a:latin typeface="华文楷体"/>
                <a:cs typeface="华文楷体"/>
              </a:rPr>
              <a:t>绳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ts val="2860"/>
              </a:lnSpc>
            </a:pPr>
            <a:r>
              <a:rPr dirty="0" sz="2500" spc="-830" i="1">
                <a:latin typeface="华文楷体"/>
                <a:cs typeface="华文楷体"/>
              </a:rPr>
              <a:t>BO</a:t>
            </a:r>
            <a:r>
              <a:rPr dirty="0" sz="2400">
                <a:latin typeface="华文楷体"/>
                <a:cs typeface="华文楷体"/>
              </a:rPr>
              <a:t>所受的拉力各等于多少？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73211" y="4476457"/>
            <a:ext cx="114300" cy="772795"/>
          </a:xfrm>
          <a:custGeom>
            <a:avLst/>
            <a:gdLst/>
            <a:ahLst/>
            <a:cxnLst/>
            <a:rect l="l" t="t" r="r" b="b"/>
            <a:pathLst>
              <a:path w="114300" h="772795">
                <a:moveTo>
                  <a:pt x="38100" y="110453"/>
                </a:moveTo>
                <a:lnTo>
                  <a:pt x="34906" y="109808"/>
                </a:lnTo>
                <a:lnTo>
                  <a:pt x="16740" y="97559"/>
                </a:lnTo>
                <a:lnTo>
                  <a:pt x="4491" y="79393"/>
                </a:lnTo>
                <a:lnTo>
                  <a:pt x="0" y="57150"/>
                </a:lnTo>
                <a:lnTo>
                  <a:pt x="4491" y="34900"/>
                </a:lnTo>
                <a:lnTo>
                  <a:pt x="16740" y="16735"/>
                </a:lnTo>
                <a:lnTo>
                  <a:pt x="34906" y="4489"/>
                </a:lnTo>
                <a:lnTo>
                  <a:pt x="57150" y="0"/>
                </a:lnTo>
                <a:lnTo>
                  <a:pt x="79393" y="4489"/>
                </a:lnTo>
                <a:lnTo>
                  <a:pt x="97559" y="16735"/>
                </a:lnTo>
                <a:lnTo>
                  <a:pt x="109808" y="34900"/>
                </a:lnTo>
                <a:lnTo>
                  <a:pt x="114300" y="57150"/>
                </a:lnTo>
                <a:lnTo>
                  <a:pt x="38100" y="57150"/>
                </a:lnTo>
                <a:lnTo>
                  <a:pt x="38100" y="110453"/>
                </a:lnTo>
                <a:close/>
              </a:path>
              <a:path w="114300" h="772795">
                <a:moveTo>
                  <a:pt x="57150" y="114300"/>
                </a:moveTo>
                <a:lnTo>
                  <a:pt x="38100" y="110453"/>
                </a:lnTo>
                <a:lnTo>
                  <a:pt x="38100" y="57150"/>
                </a:lnTo>
                <a:lnTo>
                  <a:pt x="76200" y="57150"/>
                </a:lnTo>
                <a:lnTo>
                  <a:pt x="76200" y="110453"/>
                </a:lnTo>
                <a:lnTo>
                  <a:pt x="57150" y="114300"/>
                </a:lnTo>
                <a:close/>
              </a:path>
              <a:path w="114300" h="772795">
                <a:moveTo>
                  <a:pt x="76200" y="110453"/>
                </a:moveTo>
                <a:lnTo>
                  <a:pt x="76200" y="57150"/>
                </a:lnTo>
                <a:lnTo>
                  <a:pt x="114300" y="57150"/>
                </a:lnTo>
                <a:lnTo>
                  <a:pt x="109808" y="79393"/>
                </a:lnTo>
                <a:lnTo>
                  <a:pt x="97559" y="97559"/>
                </a:lnTo>
                <a:lnTo>
                  <a:pt x="79393" y="109808"/>
                </a:lnTo>
                <a:lnTo>
                  <a:pt x="76200" y="110453"/>
                </a:lnTo>
                <a:close/>
              </a:path>
              <a:path w="114300" h="772795">
                <a:moveTo>
                  <a:pt x="76200" y="629373"/>
                </a:moveTo>
                <a:lnTo>
                  <a:pt x="38100" y="629373"/>
                </a:lnTo>
                <a:lnTo>
                  <a:pt x="38100" y="110453"/>
                </a:lnTo>
                <a:lnTo>
                  <a:pt x="57150" y="114300"/>
                </a:lnTo>
                <a:lnTo>
                  <a:pt x="76200" y="114300"/>
                </a:lnTo>
                <a:lnTo>
                  <a:pt x="76200" y="629373"/>
                </a:lnTo>
                <a:close/>
              </a:path>
              <a:path w="114300" h="772795">
                <a:moveTo>
                  <a:pt x="76200" y="114300"/>
                </a:moveTo>
                <a:lnTo>
                  <a:pt x="57150" y="114300"/>
                </a:lnTo>
                <a:lnTo>
                  <a:pt x="76200" y="110453"/>
                </a:lnTo>
                <a:lnTo>
                  <a:pt x="76200" y="114300"/>
                </a:lnTo>
                <a:close/>
              </a:path>
              <a:path w="114300" h="772795">
                <a:moveTo>
                  <a:pt x="57150" y="772248"/>
                </a:moveTo>
                <a:lnTo>
                  <a:pt x="0" y="581748"/>
                </a:lnTo>
                <a:lnTo>
                  <a:pt x="38100" y="581748"/>
                </a:lnTo>
                <a:lnTo>
                  <a:pt x="38100" y="629373"/>
                </a:lnTo>
                <a:lnTo>
                  <a:pt x="100012" y="629373"/>
                </a:lnTo>
                <a:lnTo>
                  <a:pt x="57150" y="772248"/>
                </a:lnTo>
                <a:close/>
              </a:path>
              <a:path w="114300" h="772795">
                <a:moveTo>
                  <a:pt x="100012" y="629373"/>
                </a:moveTo>
                <a:lnTo>
                  <a:pt x="76200" y="629373"/>
                </a:lnTo>
                <a:lnTo>
                  <a:pt x="76200" y="581748"/>
                </a:lnTo>
                <a:lnTo>
                  <a:pt x="114300" y="581748"/>
                </a:lnTo>
                <a:lnTo>
                  <a:pt x="100012" y="62937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651506" y="5203634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5B9BD4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48811" y="5073396"/>
            <a:ext cx="3169920" cy="462280"/>
          </a:xfrm>
          <a:custGeom>
            <a:avLst/>
            <a:gdLst/>
            <a:ahLst/>
            <a:cxnLst/>
            <a:rect l="l" t="t" r="r" b="b"/>
            <a:pathLst>
              <a:path w="3169920" h="462279">
                <a:moveTo>
                  <a:pt x="0" y="0"/>
                </a:moveTo>
                <a:lnTo>
                  <a:pt x="3169919" y="0"/>
                </a:lnTo>
                <a:lnTo>
                  <a:pt x="3169919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527374" y="5075263"/>
            <a:ext cx="26885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选取</a:t>
            </a:r>
            <a:r>
              <a:rPr dirty="0" sz="2400" b="1" i="1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dirty="0" sz="2400" b="1">
                <a:solidFill>
                  <a:srgbClr val="C00000"/>
                </a:solidFill>
                <a:latin typeface="华文楷体"/>
                <a:cs typeface="华文楷体"/>
              </a:rPr>
              <a:t>点</a:t>
            </a:r>
            <a:r>
              <a:rPr dirty="0" sz="2400" b="1">
                <a:latin typeface="华文楷体"/>
                <a:cs typeface="华文楷体"/>
              </a:rPr>
              <a:t>为研究对</a:t>
            </a:r>
            <a:r>
              <a:rPr dirty="0" sz="2400" spc="-5" b="1">
                <a:latin typeface="华文楷体"/>
                <a:cs typeface="华文楷体"/>
              </a:rPr>
              <a:t>象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87386" y="2759760"/>
            <a:ext cx="941895" cy="955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567381" y="364798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643581" y="364798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719781" y="364798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795981" y="364798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872181" y="364798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948381" y="364798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024581" y="364798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100781" y="364798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176981" y="364798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253181" y="364798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8964" y="186795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35807" y="1597152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5" y="0"/>
                </a:lnTo>
                <a:lnTo>
                  <a:pt x="364235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5451" y="1821179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4"/>
                </a:lnTo>
                <a:lnTo>
                  <a:pt x="0" y="245364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75310">
              <a:lnSpc>
                <a:spcPct val="100000"/>
              </a:lnSpc>
              <a:spcBef>
                <a:spcPts val="105"/>
              </a:spcBef>
            </a:pPr>
            <a:r>
              <a:rPr dirty="0"/>
              <a:t>例</a:t>
            </a:r>
            <a:r>
              <a:rPr dirty="0" spc="5"/>
              <a:t>题</a:t>
            </a:r>
            <a:r>
              <a:rPr dirty="0" spc="-100"/>
              <a:t> </a:t>
            </a:r>
            <a:r>
              <a:rPr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" name="object 6"/>
          <p:cNvSpPr/>
          <p:nvPr/>
        </p:nvSpPr>
        <p:spPr>
          <a:xfrm>
            <a:off x="7065264" y="2446020"/>
            <a:ext cx="2727960" cy="2365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73159" y="4508462"/>
            <a:ext cx="406272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华文楷体"/>
                <a:cs typeface="华文楷体"/>
              </a:rPr>
              <a:t>问题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r>
              <a:rPr dirty="0" sz="2400" b="1">
                <a:latin typeface="华文楷体"/>
                <a:cs typeface="华文楷体"/>
              </a:rPr>
              <a:t>：</a:t>
            </a:r>
            <a:r>
              <a:rPr dirty="0" sz="2400" b="1" i="1">
                <a:latin typeface="Times New Roman"/>
                <a:cs typeface="Times New Roman"/>
              </a:rPr>
              <a:t>O</a:t>
            </a:r>
            <a:r>
              <a:rPr dirty="0" sz="2400" b="1">
                <a:latin typeface="华文楷体"/>
                <a:cs typeface="华文楷体"/>
              </a:rPr>
              <a:t>点都受到哪些力呢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03731" y="2874556"/>
            <a:ext cx="1463078" cy="15400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663457" y="4119295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5B9BD4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5B9BD4"/>
                </a:solidFill>
                <a:latin typeface="Times New Roman"/>
                <a:cs typeface="Times New Roman"/>
              </a:rPr>
              <a:t>3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11335" y="3723551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80769" y="2418981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83969" y="2585986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36845" y="2201074"/>
            <a:ext cx="4653280" cy="1852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73660" marR="5080" indent="6096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如图悬吊重物的细绳</a:t>
            </a:r>
            <a:r>
              <a:rPr dirty="0" sz="2400" spc="5">
                <a:latin typeface="华文楷体"/>
                <a:cs typeface="华文楷体"/>
              </a:rPr>
              <a:t>，</a:t>
            </a:r>
            <a:r>
              <a:rPr dirty="0" sz="2400">
                <a:latin typeface="华文楷体"/>
                <a:cs typeface="华文楷体"/>
              </a:rPr>
              <a:t>其</a:t>
            </a:r>
            <a:r>
              <a:rPr dirty="0" sz="2400" spc="-90">
                <a:latin typeface="华文楷体"/>
                <a:cs typeface="华文楷体"/>
              </a:rPr>
              <a:t> </a:t>
            </a:r>
            <a:r>
              <a:rPr dirty="0" sz="2400" spc="5" i="1">
                <a:latin typeface="Times New Roman"/>
                <a:cs typeface="Times New Roman"/>
              </a:rPr>
              <a:t>O</a:t>
            </a:r>
            <a:r>
              <a:rPr dirty="0" sz="2400">
                <a:latin typeface="华文楷体"/>
                <a:cs typeface="华文楷体"/>
              </a:rPr>
              <a:t>点 </a:t>
            </a:r>
            <a:r>
              <a:rPr dirty="0" sz="2400" spc="50">
                <a:latin typeface="华文楷体"/>
                <a:cs typeface="华文楷体"/>
              </a:rPr>
              <a:t>被一水平绳</a:t>
            </a:r>
            <a:r>
              <a:rPr dirty="0" sz="2400" spc="45" i="1">
                <a:latin typeface="Times New Roman"/>
                <a:cs typeface="Times New Roman"/>
              </a:rPr>
              <a:t>B</a:t>
            </a:r>
            <a:r>
              <a:rPr dirty="0" sz="2400" spc="50" i="1">
                <a:latin typeface="Times New Roman"/>
                <a:cs typeface="Times New Roman"/>
              </a:rPr>
              <a:t>O</a:t>
            </a:r>
            <a:r>
              <a:rPr dirty="0" sz="2400" spc="50">
                <a:latin typeface="华文楷体"/>
                <a:cs typeface="华文楷体"/>
              </a:rPr>
              <a:t>牵引，使悬绳</a:t>
            </a:r>
            <a:r>
              <a:rPr dirty="0" sz="2400" spc="45" i="1">
                <a:latin typeface="Times New Roman"/>
                <a:cs typeface="Times New Roman"/>
              </a:rPr>
              <a:t>A</a:t>
            </a:r>
            <a:r>
              <a:rPr dirty="0" sz="2400" spc="55" i="1">
                <a:latin typeface="Times New Roman"/>
                <a:cs typeface="Times New Roman"/>
              </a:rPr>
              <a:t>O</a:t>
            </a:r>
            <a:r>
              <a:rPr dirty="0" sz="2400">
                <a:latin typeface="华文楷体"/>
                <a:cs typeface="华文楷体"/>
              </a:rPr>
              <a:t>段 </a:t>
            </a:r>
            <a:r>
              <a:rPr dirty="0" sz="2400" spc="80">
                <a:latin typeface="华文楷体"/>
                <a:cs typeface="华文楷体"/>
              </a:rPr>
              <a:t>和竖直</a:t>
            </a:r>
            <a:r>
              <a:rPr dirty="0" sz="2400" spc="85">
                <a:latin typeface="华文楷体"/>
                <a:cs typeface="华文楷体"/>
              </a:rPr>
              <a:t>方向成</a:t>
            </a:r>
            <a:r>
              <a:rPr dirty="0" sz="2400" spc="85" i="1">
                <a:latin typeface="Times New Roman"/>
                <a:cs typeface="Times New Roman"/>
              </a:rPr>
              <a:t>θ</a:t>
            </a:r>
            <a:r>
              <a:rPr dirty="0" sz="2400" spc="85">
                <a:latin typeface="华文楷体"/>
                <a:cs typeface="华文楷体"/>
              </a:rPr>
              <a:t>角。若悬吊物所</a:t>
            </a:r>
            <a:r>
              <a:rPr dirty="0" sz="2400">
                <a:latin typeface="华文楷体"/>
                <a:cs typeface="华文楷体"/>
              </a:rPr>
              <a:t>受 </a:t>
            </a:r>
            <a:r>
              <a:rPr dirty="0" sz="2400" spc="155">
                <a:latin typeface="华文楷体"/>
                <a:cs typeface="华文楷体"/>
              </a:rPr>
              <a:t>的重力为</a:t>
            </a:r>
            <a:r>
              <a:rPr dirty="0" sz="2400" spc="160" i="1">
                <a:latin typeface="Times New Roman"/>
                <a:cs typeface="Times New Roman"/>
              </a:rPr>
              <a:t>G</a:t>
            </a:r>
            <a:r>
              <a:rPr dirty="0" sz="2400" spc="160">
                <a:latin typeface="华文楷体"/>
                <a:cs typeface="华文楷体"/>
              </a:rPr>
              <a:t>，则悬绳</a:t>
            </a:r>
            <a:r>
              <a:rPr dirty="0" sz="2400" spc="155" i="1">
                <a:latin typeface="Times New Roman"/>
                <a:cs typeface="Times New Roman"/>
              </a:rPr>
              <a:t>A</a:t>
            </a:r>
            <a:r>
              <a:rPr dirty="0" sz="2400" spc="160" i="1">
                <a:latin typeface="Times New Roman"/>
                <a:cs typeface="Times New Roman"/>
              </a:rPr>
              <a:t>O</a:t>
            </a:r>
            <a:r>
              <a:rPr dirty="0" sz="2400" spc="160">
                <a:latin typeface="华文楷体"/>
                <a:cs typeface="华文楷体"/>
              </a:rPr>
              <a:t>和水平</a:t>
            </a:r>
            <a:r>
              <a:rPr dirty="0" sz="2400">
                <a:latin typeface="华文楷体"/>
                <a:cs typeface="华文楷体"/>
              </a:rPr>
              <a:t>绳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ts val="2860"/>
              </a:lnSpc>
            </a:pPr>
            <a:r>
              <a:rPr dirty="0" sz="2500" spc="-830" i="1">
                <a:latin typeface="华文楷体"/>
                <a:cs typeface="华文楷体"/>
              </a:rPr>
              <a:t>BO</a:t>
            </a:r>
            <a:r>
              <a:rPr dirty="0" sz="2400">
                <a:latin typeface="华文楷体"/>
                <a:cs typeface="华文楷体"/>
              </a:rPr>
              <a:t>所受的拉力各等于多少？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8951" y="18693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35807" y="1598675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5" y="0"/>
                </a:lnTo>
                <a:lnTo>
                  <a:pt x="364235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5451" y="1822704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4"/>
                </a:lnTo>
                <a:lnTo>
                  <a:pt x="0" y="245364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75310">
              <a:lnSpc>
                <a:spcPct val="100000"/>
              </a:lnSpc>
              <a:spcBef>
                <a:spcPts val="105"/>
              </a:spcBef>
            </a:pPr>
            <a:r>
              <a:rPr dirty="0"/>
              <a:t>例</a:t>
            </a:r>
            <a:r>
              <a:rPr dirty="0" spc="5"/>
              <a:t>题</a:t>
            </a:r>
            <a:r>
              <a:rPr dirty="0" spc="-100"/>
              <a:t> </a:t>
            </a:r>
            <a:r>
              <a:rPr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" name="object 6"/>
          <p:cNvSpPr/>
          <p:nvPr/>
        </p:nvSpPr>
        <p:spPr>
          <a:xfrm>
            <a:off x="7065264" y="2447544"/>
            <a:ext cx="2727960" cy="2365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03731" y="2875914"/>
            <a:ext cx="1463065" cy="15400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673159" y="4097248"/>
            <a:ext cx="6318250" cy="803910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84"/>
              </a:spcBef>
            </a:pPr>
            <a:r>
              <a:rPr dirty="0" sz="2400" spc="-5" b="1" i="1">
                <a:solidFill>
                  <a:srgbClr val="5B9BD4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5B9BD4"/>
                </a:solidFill>
                <a:latin typeface="Times New Roman"/>
                <a:cs typeface="Times New Roman"/>
              </a:rPr>
              <a:t>3</a:t>
            </a:r>
            <a:endParaRPr baseline="-17921" sz="232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2400" b="1">
                <a:solidFill>
                  <a:srgbClr val="C00000"/>
                </a:solidFill>
                <a:latin typeface="华文楷体"/>
                <a:cs typeface="华文楷体"/>
              </a:rPr>
              <a:t>问题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  <a:r>
              <a:rPr dirty="0" sz="2400" b="1">
                <a:latin typeface="华文楷体"/>
                <a:cs typeface="华文楷体"/>
              </a:rPr>
              <a:t>：这些力之间有怎样的关系呢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11335" y="3724909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0769" y="2420340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83969" y="2587345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6845" y="2202434"/>
            <a:ext cx="4653280" cy="1852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73660" marR="5080" indent="6096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如图悬吊重物的细绳</a:t>
            </a:r>
            <a:r>
              <a:rPr dirty="0" sz="2400" spc="5">
                <a:latin typeface="华文楷体"/>
                <a:cs typeface="华文楷体"/>
              </a:rPr>
              <a:t>，</a:t>
            </a:r>
            <a:r>
              <a:rPr dirty="0" sz="2400">
                <a:latin typeface="华文楷体"/>
                <a:cs typeface="华文楷体"/>
              </a:rPr>
              <a:t>其</a:t>
            </a:r>
            <a:r>
              <a:rPr dirty="0" sz="2400" spc="-90">
                <a:latin typeface="华文楷体"/>
                <a:cs typeface="华文楷体"/>
              </a:rPr>
              <a:t> </a:t>
            </a:r>
            <a:r>
              <a:rPr dirty="0" sz="2400" spc="5" i="1">
                <a:latin typeface="Times New Roman"/>
                <a:cs typeface="Times New Roman"/>
              </a:rPr>
              <a:t>O</a:t>
            </a:r>
            <a:r>
              <a:rPr dirty="0" sz="2400">
                <a:latin typeface="华文楷体"/>
                <a:cs typeface="华文楷体"/>
              </a:rPr>
              <a:t>点 </a:t>
            </a:r>
            <a:r>
              <a:rPr dirty="0" sz="2400" spc="50">
                <a:latin typeface="华文楷体"/>
                <a:cs typeface="华文楷体"/>
              </a:rPr>
              <a:t>被一水平绳</a:t>
            </a:r>
            <a:r>
              <a:rPr dirty="0" sz="2400" spc="45" i="1">
                <a:latin typeface="Times New Roman"/>
                <a:cs typeface="Times New Roman"/>
              </a:rPr>
              <a:t>B</a:t>
            </a:r>
            <a:r>
              <a:rPr dirty="0" sz="2400" spc="50" i="1">
                <a:latin typeface="Times New Roman"/>
                <a:cs typeface="Times New Roman"/>
              </a:rPr>
              <a:t>O</a:t>
            </a:r>
            <a:r>
              <a:rPr dirty="0" sz="2400" spc="50">
                <a:latin typeface="华文楷体"/>
                <a:cs typeface="华文楷体"/>
              </a:rPr>
              <a:t>牵引，使悬绳</a:t>
            </a:r>
            <a:r>
              <a:rPr dirty="0" sz="2400" spc="45" i="1">
                <a:latin typeface="Times New Roman"/>
                <a:cs typeface="Times New Roman"/>
              </a:rPr>
              <a:t>A</a:t>
            </a:r>
            <a:r>
              <a:rPr dirty="0" sz="2400" spc="55" i="1">
                <a:latin typeface="Times New Roman"/>
                <a:cs typeface="Times New Roman"/>
              </a:rPr>
              <a:t>O</a:t>
            </a:r>
            <a:r>
              <a:rPr dirty="0" sz="2400">
                <a:latin typeface="华文楷体"/>
                <a:cs typeface="华文楷体"/>
              </a:rPr>
              <a:t>段 </a:t>
            </a:r>
            <a:r>
              <a:rPr dirty="0" sz="2400" spc="80">
                <a:latin typeface="华文楷体"/>
                <a:cs typeface="华文楷体"/>
              </a:rPr>
              <a:t>和竖直</a:t>
            </a:r>
            <a:r>
              <a:rPr dirty="0" sz="2400" spc="85">
                <a:latin typeface="华文楷体"/>
                <a:cs typeface="华文楷体"/>
              </a:rPr>
              <a:t>方向成</a:t>
            </a:r>
            <a:r>
              <a:rPr dirty="0" sz="2400" spc="85" i="1">
                <a:latin typeface="Times New Roman"/>
                <a:cs typeface="Times New Roman"/>
              </a:rPr>
              <a:t>θ</a:t>
            </a:r>
            <a:r>
              <a:rPr dirty="0" sz="2400" spc="85">
                <a:latin typeface="华文楷体"/>
                <a:cs typeface="华文楷体"/>
              </a:rPr>
              <a:t>角。若悬吊物所</a:t>
            </a:r>
            <a:r>
              <a:rPr dirty="0" sz="2400">
                <a:latin typeface="华文楷体"/>
                <a:cs typeface="华文楷体"/>
              </a:rPr>
              <a:t>受 </a:t>
            </a:r>
            <a:r>
              <a:rPr dirty="0" sz="2400" spc="155">
                <a:latin typeface="华文楷体"/>
                <a:cs typeface="华文楷体"/>
              </a:rPr>
              <a:t>的重力为</a:t>
            </a:r>
            <a:r>
              <a:rPr dirty="0" sz="2400" spc="160" i="1">
                <a:latin typeface="Times New Roman"/>
                <a:cs typeface="Times New Roman"/>
              </a:rPr>
              <a:t>G</a:t>
            </a:r>
            <a:r>
              <a:rPr dirty="0" sz="2400" spc="160">
                <a:latin typeface="华文楷体"/>
                <a:cs typeface="华文楷体"/>
              </a:rPr>
              <a:t>，则悬绳</a:t>
            </a:r>
            <a:r>
              <a:rPr dirty="0" sz="2400" spc="155" i="1">
                <a:latin typeface="Times New Roman"/>
                <a:cs typeface="Times New Roman"/>
              </a:rPr>
              <a:t>A</a:t>
            </a:r>
            <a:r>
              <a:rPr dirty="0" sz="2400" spc="160" i="1">
                <a:latin typeface="Times New Roman"/>
                <a:cs typeface="Times New Roman"/>
              </a:rPr>
              <a:t>O</a:t>
            </a:r>
            <a:r>
              <a:rPr dirty="0" sz="2400" spc="160">
                <a:latin typeface="华文楷体"/>
                <a:cs typeface="华文楷体"/>
              </a:rPr>
              <a:t>和水平</a:t>
            </a:r>
            <a:r>
              <a:rPr dirty="0" sz="2400">
                <a:latin typeface="华文楷体"/>
                <a:cs typeface="华文楷体"/>
              </a:rPr>
              <a:t>绳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ts val="2860"/>
              </a:lnSpc>
            </a:pPr>
            <a:r>
              <a:rPr dirty="0" sz="2500" spc="-830" i="1">
                <a:latin typeface="华文楷体"/>
                <a:cs typeface="华文楷体"/>
              </a:rPr>
              <a:t>BO</a:t>
            </a:r>
            <a:r>
              <a:rPr dirty="0" sz="2400">
                <a:latin typeface="华文楷体"/>
                <a:cs typeface="华文楷体"/>
              </a:rPr>
              <a:t>所受的拉力各等于多少？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8951" y="186795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35807" y="1597152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5" y="0"/>
                </a:lnTo>
                <a:lnTo>
                  <a:pt x="364235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5451" y="1821179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4"/>
                </a:lnTo>
                <a:lnTo>
                  <a:pt x="0" y="245364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51614" y="1221587"/>
            <a:ext cx="16516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知识回</a:t>
            </a:r>
            <a:r>
              <a:rPr dirty="0" spc="5"/>
              <a:t>顾</a:t>
            </a:r>
          </a:p>
        </p:txBody>
      </p:sp>
      <p:sp>
        <p:nvSpPr>
          <p:cNvPr id="6" name="object 6"/>
          <p:cNvSpPr/>
          <p:nvPr/>
        </p:nvSpPr>
        <p:spPr>
          <a:xfrm>
            <a:off x="7065264" y="2446020"/>
            <a:ext cx="2727960" cy="2365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03731" y="2874556"/>
            <a:ext cx="1463065" cy="15400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663457" y="4119295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5B9BD4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5B9BD4"/>
                </a:solidFill>
                <a:latin typeface="Times New Roman"/>
                <a:cs typeface="Times New Roman"/>
              </a:rPr>
              <a:t>3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11335" y="3723551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14535" y="3890555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80769" y="2418981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5767" y="2426207"/>
            <a:ext cx="4196080" cy="1569720"/>
          </a:xfrm>
          <a:prstGeom prst="rect">
            <a:avLst/>
          </a:prstGeom>
          <a:solidFill>
            <a:srgbClr val="FFE699"/>
          </a:solidFill>
        </p:spPr>
        <p:txBody>
          <a:bodyPr wrap="square" lIns="0" tIns="9525" rIns="0" bIns="0" rtlCol="0" vert="horz">
            <a:spAutoFit/>
          </a:bodyPr>
          <a:lstStyle/>
          <a:p>
            <a:pPr marL="90805" marR="127000">
              <a:lnSpc>
                <a:spcPct val="100000"/>
              </a:lnSpc>
              <a:spcBef>
                <a:spcPts val="75"/>
              </a:spcBef>
            </a:pPr>
            <a:r>
              <a:rPr dirty="0" sz="2400" spc="-5" b="1">
                <a:latin typeface="华文楷体"/>
                <a:cs typeface="华文楷体"/>
              </a:rPr>
              <a:t>1.</a:t>
            </a:r>
            <a:r>
              <a:rPr dirty="0" sz="2400" spc="-50" b="1">
                <a:latin typeface="华文楷体"/>
                <a:cs typeface="华文楷体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几个力都作用在物体的同</a:t>
            </a:r>
            <a:r>
              <a:rPr dirty="0" sz="2400" spc="-5" b="1">
                <a:latin typeface="华文楷体"/>
                <a:cs typeface="华文楷体"/>
              </a:rPr>
              <a:t>一 </a:t>
            </a:r>
            <a:r>
              <a:rPr dirty="0" sz="2400" b="1">
                <a:latin typeface="华文楷体"/>
                <a:cs typeface="华文楷体"/>
              </a:rPr>
              <a:t>点上</a:t>
            </a:r>
            <a:r>
              <a:rPr dirty="0" sz="2400" spc="-5" b="1">
                <a:latin typeface="华文楷体"/>
                <a:cs typeface="华文楷体"/>
              </a:rPr>
              <a:t>，</a:t>
            </a:r>
            <a:r>
              <a:rPr dirty="0" sz="2400" spc="-15" b="1">
                <a:latin typeface="华文楷体"/>
                <a:cs typeface="华文楷体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或几个力的作用线</a:t>
            </a:r>
            <a:r>
              <a:rPr dirty="0" sz="2400" spc="-5" b="1">
                <a:latin typeface="华文楷体"/>
                <a:cs typeface="华文楷体"/>
              </a:rPr>
              <a:t>相 </a:t>
            </a:r>
            <a:r>
              <a:rPr dirty="0" sz="2400" b="1">
                <a:latin typeface="华文楷体"/>
                <a:cs typeface="华文楷体"/>
              </a:rPr>
              <a:t>交于同一点，这几个力就称</a:t>
            </a:r>
            <a:r>
              <a:rPr dirty="0" sz="2400" spc="-5" b="1">
                <a:latin typeface="华文楷体"/>
                <a:cs typeface="华文楷体"/>
              </a:rPr>
              <a:t>为 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共点力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15767" y="4229100"/>
            <a:ext cx="4196080" cy="830580"/>
          </a:xfrm>
          <a:prstGeom prst="rect">
            <a:avLst/>
          </a:prstGeom>
          <a:solidFill>
            <a:srgbClr val="FFE699"/>
          </a:solidFill>
        </p:spPr>
        <p:txBody>
          <a:bodyPr wrap="square" lIns="0" tIns="9525" rIns="0" bIns="0" rtlCol="0" vert="horz">
            <a:spAutoFit/>
          </a:bodyPr>
          <a:lstStyle/>
          <a:p>
            <a:pPr marL="90805" marR="144780">
              <a:lnSpc>
                <a:spcPct val="100000"/>
              </a:lnSpc>
              <a:spcBef>
                <a:spcPts val="75"/>
              </a:spcBef>
            </a:pPr>
            <a:r>
              <a:rPr dirty="0" sz="2400" spc="-5" b="1">
                <a:latin typeface="华文楷体"/>
                <a:cs typeface="华文楷体"/>
              </a:rPr>
              <a:t>2.</a:t>
            </a:r>
            <a:r>
              <a:rPr dirty="0" sz="2400" spc="-60" b="1">
                <a:latin typeface="华文楷体"/>
                <a:cs typeface="华文楷体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物体在共点力作用下的平</a:t>
            </a:r>
            <a:r>
              <a:rPr dirty="0" sz="2400" spc="-5" b="1">
                <a:latin typeface="华文楷体"/>
                <a:cs typeface="华文楷体"/>
              </a:rPr>
              <a:t>衡 </a:t>
            </a:r>
            <a:r>
              <a:rPr dirty="0" sz="2400" b="1">
                <a:latin typeface="华文楷体"/>
                <a:cs typeface="华文楷体"/>
              </a:rPr>
              <a:t>条件是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所受合力为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0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8951" y="186795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35807" y="1597152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5" y="0"/>
                </a:lnTo>
                <a:lnTo>
                  <a:pt x="364235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5451" y="1821179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4"/>
                </a:lnTo>
                <a:lnTo>
                  <a:pt x="0" y="245364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75310">
              <a:lnSpc>
                <a:spcPct val="100000"/>
              </a:lnSpc>
              <a:spcBef>
                <a:spcPts val="105"/>
              </a:spcBef>
            </a:pPr>
            <a:r>
              <a:rPr dirty="0"/>
              <a:t>例</a:t>
            </a:r>
            <a:r>
              <a:rPr dirty="0" spc="5"/>
              <a:t>题</a:t>
            </a:r>
            <a:r>
              <a:rPr dirty="0" spc="-100"/>
              <a:t> </a:t>
            </a:r>
            <a:r>
              <a:rPr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" name="object 6"/>
          <p:cNvSpPr/>
          <p:nvPr/>
        </p:nvSpPr>
        <p:spPr>
          <a:xfrm>
            <a:off x="7065264" y="2446020"/>
            <a:ext cx="2727960" cy="2365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03731" y="2874556"/>
            <a:ext cx="1463065" cy="15400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673159" y="4095889"/>
            <a:ext cx="6318250" cy="803910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84"/>
              </a:spcBef>
            </a:pPr>
            <a:r>
              <a:rPr dirty="0" sz="2400" spc="-5" b="1" i="1">
                <a:solidFill>
                  <a:srgbClr val="5B9BD4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5B9BD4"/>
                </a:solidFill>
                <a:latin typeface="Times New Roman"/>
                <a:cs typeface="Times New Roman"/>
              </a:rPr>
              <a:t>3</a:t>
            </a:r>
            <a:endParaRPr baseline="-17921" sz="232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2400" b="1">
                <a:solidFill>
                  <a:srgbClr val="C00000"/>
                </a:solidFill>
                <a:latin typeface="华文楷体"/>
                <a:cs typeface="华文楷体"/>
              </a:rPr>
              <a:t>问题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  <a:r>
              <a:rPr dirty="0" sz="2400" b="1">
                <a:latin typeface="华文楷体"/>
                <a:cs typeface="华文楷体"/>
              </a:rPr>
              <a:t>：这些力之间有怎样的关系呢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11335" y="3723551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0769" y="2418981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83969" y="2585986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8811" y="5081015"/>
            <a:ext cx="3169920" cy="462280"/>
          </a:xfrm>
          <a:prstGeom prst="rect">
            <a:avLst/>
          </a:prstGeom>
          <a:solidFill>
            <a:srgbClr val="FFE699"/>
          </a:solidFill>
        </p:spPr>
        <p:txBody>
          <a:bodyPr wrap="square" lIns="0" tIns="1460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14"/>
              </a:spcBef>
            </a:pPr>
            <a:r>
              <a:rPr dirty="0" sz="2400" spc="-55" b="1" i="1">
                <a:latin typeface="Times New Roman"/>
                <a:cs typeface="Times New Roman"/>
              </a:rPr>
              <a:t>F</a:t>
            </a:r>
            <a:r>
              <a:rPr dirty="0" baseline="-17921" sz="2325" spc="-82" b="1">
                <a:latin typeface="Times New Roman"/>
                <a:cs typeface="Times New Roman"/>
              </a:rPr>
              <a:t>1</a:t>
            </a:r>
            <a:r>
              <a:rPr dirty="0" sz="2500" spc="-760" b="1" i="1">
                <a:latin typeface="楷体"/>
                <a:cs typeface="楷体"/>
              </a:rPr>
              <a:t>、</a:t>
            </a:r>
            <a:r>
              <a:rPr dirty="0" sz="2400" b="1" i="1">
                <a:latin typeface="Times New Roman"/>
                <a:cs typeface="Times New Roman"/>
              </a:rPr>
              <a:t>F</a:t>
            </a:r>
            <a:r>
              <a:rPr dirty="0" baseline="-17921" sz="2325" b="1">
                <a:latin typeface="Times New Roman"/>
                <a:cs typeface="Times New Roman"/>
              </a:rPr>
              <a:t>2</a:t>
            </a:r>
            <a:r>
              <a:rPr dirty="0" sz="2400" b="1">
                <a:latin typeface="楷体"/>
                <a:cs typeface="楷体"/>
              </a:rPr>
              <a:t>与</a:t>
            </a:r>
            <a:r>
              <a:rPr dirty="0" sz="2400" b="1" i="1">
                <a:latin typeface="Times New Roman"/>
                <a:cs typeface="Times New Roman"/>
              </a:rPr>
              <a:t>F</a:t>
            </a:r>
            <a:r>
              <a:rPr dirty="0" baseline="-17921" sz="2325" b="1">
                <a:latin typeface="Times New Roman"/>
                <a:cs typeface="Times New Roman"/>
              </a:rPr>
              <a:t>3</a:t>
            </a:r>
            <a:r>
              <a:rPr dirty="0" sz="2400" b="1">
                <a:latin typeface="楷体"/>
                <a:cs typeface="楷体"/>
              </a:rPr>
              <a:t>合力为</a:t>
            </a:r>
            <a:r>
              <a:rPr dirty="0" sz="2400" b="1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36845" y="2201074"/>
            <a:ext cx="4653280" cy="1852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73660" marR="5080" indent="6096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如图悬吊重物的细绳</a:t>
            </a:r>
            <a:r>
              <a:rPr dirty="0" sz="2400" spc="5">
                <a:latin typeface="华文楷体"/>
                <a:cs typeface="华文楷体"/>
              </a:rPr>
              <a:t>，</a:t>
            </a:r>
            <a:r>
              <a:rPr dirty="0" sz="2400">
                <a:latin typeface="华文楷体"/>
                <a:cs typeface="华文楷体"/>
              </a:rPr>
              <a:t>其</a:t>
            </a:r>
            <a:r>
              <a:rPr dirty="0" sz="2400" spc="-90">
                <a:latin typeface="华文楷体"/>
                <a:cs typeface="华文楷体"/>
              </a:rPr>
              <a:t> </a:t>
            </a:r>
            <a:r>
              <a:rPr dirty="0" sz="2400" spc="5" i="1">
                <a:latin typeface="Times New Roman"/>
                <a:cs typeface="Times New Roman"/>
              </a:rPr>
              <a:t>O</a:t>
            </a:r>
            <a:r>
              <a:rPr dirty="0" sz="2400">
                <a:latin typeface="华文楷体"/>
                <a:cs typeface="华文楷体"/>
              </a:rPr>
              <a:t>点 </a:t>
            </a:r>
            <a:r>
              <a:rPr dirty="0" sz="2400" spc="50">
                <a:latin typeface="华文楷体"/>
                <a:cs typeface="华文楷体"/>
              </a:rPr>
              <a:t>被一水平绳</a:t>
            </a:r>
            <a:r>
              <a:rPr dirty="0" sz="2400" spc="45" i="1">
                <a:latin typeface="Times New Roman"/>
                <a:cs typeface="Times New Roman"/>
              </a:rPr>
              <a:t>B</a:t>
            </a:r>
            <a:r>
              <a:rPr dirty="0" sz="2400" spc="50" i="1">
                <a:latin typeface="Times New Roman"/>
                <a:cs typeface="Times New Roman"/>
              </a:rPr>
              <a:t>O</a:t>
            </a:r>
            <a:r>
              <a:rPr dirty="0" sz="2400" spc="50">
                <a:latin typeface="华文楷体"/>
                <a:cs typeface="华文楷体"/>
              </a:rPr>
              <a:t>牵引，使悬绳</a:t>
            </a:r>
            <a:r>
              <a:rPr dirty="0" sz="2400" spc="45" i="1">
                <a:latin typeface="Times New Roman"/>
                <a:cs typeface="Times New Roman"/>
              </a:rPr>
              <a:t>A</a:t>
            </a:r>
            <a:r>
              <a:rPr dirty="0" sz="2400" spc="55" i="1">
                <a:latin typeface="Times New Roman"/>
                <a:cs typeface="Times New Roman"/>
              </a:rPr>
              <a:t>O</a:t>
            </a:r>
            <a:r>
              <a:rPr dirty="0" sz="2400">
                <a:latin typeface="华文楷体"/>
                <a:cs typeface="华文楷体"/>
              </a:rPr>
              <a:t>段 </a:t>
            </a:r>
            <a:r>
              <a:rPr dirty="0" sz="2400" spc="80">
                <a:latin typeface="华文楷体"/>
                <a:cs typeface="华文楷体"/>
              </a:rPr>
              <a:t>和竖直</a:t>
            </a:r>
            <a:r>
              <a:rPr dirty="0" sz="2400" spc="85">
                <a:latin typeface="华文楷体"/>
                <a:cs typeface="华文楷体"/>
              </a:rPr>
              <a:t>方向成</a:t>
            </a:r>
            <a:r>
              <a:rPr dirty="0" sz="2400" spc="85" i="1">
                <a:latin typeface="Times New Roman"/>
                <a:cs typeface="Times New Roman"/>
              </a:rPr>
              <a:t>θ</a:t>
            </a:r>
            <a:r>
              <a:rPr dirty="0" sz="2400" spc="85">
                <a:latin typeface="华文楷体"/>
                <a:cs typeface="华文楷体"/>
              </a:rPr>
              <a:t>角。若悬吊物所</a:t>
            </a:r>
            <a:r>
              <a:rPr dirty="0" sz="2400">
                <a:latin typeface="华文楷体"/>
                <a:cs typeface="华文楷体"/>
              </a:rPr>
              <a:t>受 </a:t>
            </a:r>
            <a:r>
              <a:rPr dirty="0" sz="2400" spc="155">
                <a:latin typeface="华文楷体"/>
                <a:cs typeface="华文楷体"/>
              </a:rPr>
              <a:t>的重力为</a:t>
            </a:r>
            <a:r>
              <a:rPr dirty="0" sz="2400" spc="160" i="1">
                <a:latin typeface="Times New Roman"/>
                <a:cs typeface="Times New Roman"/>
              </a:rPr>
              <a:t>G</a:t>
            </a:r>
            <a:r>
              <a:rPr dirty="0" sz="2400" spc="160">
                <a:latin typeface="华文楷体"/>
                <a:cs typeface="华文楷体"/>
              </a:rPr>
              <a:t>，则悬绳</a:t>
            </a:r>
            <a:r>
              <a:rPr dirty="0" sz="2400" spc="155" i="1">
                <a:latin typeface="Times New Roman"/>
                <a:cs typeface="Times New Roman"/>
              </a:rPr>
              <a:t>A</a:t>
            </a:r>
            <a:r>
              <a:rPr dirty="0" sz="2400" spc="160" i="1">
                <a:latin typeface="Times New Roman"/>
                <a:cs typeface="Times New Roman"/>
              </a:rPr>
              <a:t>O</a:t>
            </a:r>
            <a:r>
              <a:rPr dirty="0" sz="2400" spc="160">
                <a:latin typeface="华文楷体"/>
                <a:cs typeface="华文楷体"/>
              </a:rPr>
              <a:t>和水平</a:t>
            </a:r>
            <a:r>
              <a:rPr dirty="0" sz="2400">
                <a:latin typeface="华文楷体"/>
                <a:cs typeface="华文楷体"/>
              </a:rPr>
              <a:t>绳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ts val="2860"/>
              </a:lnSpc>
            </a:pPr>
            <a:r>
              <a:rPr dirty="0" sz="2500" spc="-830" i="1">
                <a:latin typeface="华文楷体"/>
                <a:cs typeface="华文楷体"/>
              </a:rPr>
              <a:t>BO</a:t>
            </a:r>
            <a:r>
              <a:rPr dirty="0" sz="2400">
                <a:latin typeface="华文楷体"/>
                <a:cs typeface="华文楷体"/>
              </a:rPr>
              <a:t>所受的拉力各等于多少？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2227" y="2203996"/>
            <a:ext cx="2382469" cy="2086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561812" y="3218370"/>
            <a:ext cx="530860" cy="114300"/>
          </a:xfrm>
          <a:custGeom>
            <a:avLst/>
            <a:gdLst/>
            <a:ahLst/>
            <a:cxnLst/>
            <a:rect l="l" t="t" r="r" b="b"/>
            <a:pathLst>
              <a:path w="530860" h="114300">
                <a:moveTo>
                  <a:pt x="190500" y="114300"/>
                </a:moveTo>
                <a:lnTo>
                  <a:pt x="0" y="57150"/>
                </a:lnTo>
                <a:lnTo>
                  <a:pt x="190500" y="0"/>
                </a:lnTo>
                <a:lnTo>
                  <a:pt x="190500" y="38100"/>
                </a:lnTo>
                <a:lnTo>
                  <a:pt x="142875" y="38100"/>
                </a:lnTo>
                <a:lnTo>
                  <a:pt x="142875" y="76200"/>
                </a:lnTo>
                <a:lnTo>
                  <a:pt x="190500" y="76200"/>
                </a:lnTo>
                <a:lnTo>
                  <a:pt x="190500" y="114300"/>
                </a:lnTo>
                <a:close/>
              </a:path>
              <a:path w="530860" h="114300">
                <a:moveTo>
                  <a:pt x="190500" y="76200"/>
                </a:moveTo>
                <a:lnTo>
                  <a:pt x="142875" y="76200"/>
                </a:lnTo>
                <a:lnTo>
                  <a:pt x="142875" y="38100"/>
                </a:lnTo>
                <a:lnTo>
                  <a:pt x="190500" y="38100"/>
                </a:lnTo>
                <a:lnTo>
                  <a:pt x="190500" y="76200"/>
                </a:lnTo>
                <a:close/>
              </a:path>
              <a:path w="530860" h="114300">
                <a:moveTo>
                  <a:pt x="530351" y="76200"/>
                </a:moveTo>
                <a:lnTo>
                  <a:pt x="190500" y="76200"/>
                </a:lnTo>
                <a:lnTo>
                  <a:pt x="190500" y="38100"/>
                </a:lnTo>
                <a:lnTo>
                  <a:pt x="530351" y="38100"/>
                </a:lnTo>
                <a:lnTo>
                  <a:pt x="530351" y="7620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24508" y="2204021"/>
            <a:ext cx="2382469" cy="2084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20138" y="3278441"/>
            <a:ext cx="545465" cy="584200"/>
          </a:xfrm>
          <a:custGeom>
            <a:avLst/>
            <a:gdLst/>
            <a:ahLst/>
            <a:cxnLst/>
            <a:rect l="l" t="t" r="r" b="b"/>
            <a:pathLst>
              <a:path w="545465" h="584200">
                <a:moveTo>
                  <a:pt x="401606" y="457552"/>
                </a:moveTo>
                <a:lnTo>
                  <a:pt x="0" y="25958"/>
                </a:lnTo>
                <a:lnTo>
                  <a:pt x="27889" y="0"/>
                </a:lnTo>
                <a:lnTo>
                  <a:pt x="429503" y="431590"/>
                </a:lnTo>
                <a:lnTo>
                  <a:pt x="401606" y="457552"/>
                </a:lnTo>
                <a:close/>
              </a:path>
              <a:path w="545465" h="584200">
                <a:moveTo>
                  <a:pt x="500165" y="492417"/>
                </a:moveTo>
                <a:lnTo>
                  <a:pt x="434047" y="492417"/>
                </a:lnTo>
                <a:lnTo>
                  <a:pt x="461949" y="466458"/>
                </a:lnTo>
                <a:lnTo>
                  <a:pt x="429503" y="431590"/>
                </a:lnTo>
                <a:lnTo>
                  <a:pt x="457390" y="405638"/>
                </a:lnTo>
                <a:lnTo>
                  <a:pt x="500165" y="492417"/>
                </a:lnTo>
                <a:close/>
              </a:path>
              <a:path w="545465" h="584200">
                <a:moveTo>
                  <a:pt x="434047" y="492417"/>
                </a:moveTo>
                <a:lnTo>
                  <a:pt x="401606" y="457552"/>
                </a:lnTo>
                <a:lnTo>
                  <a:pt x="429503" y="431590"/>
                </a:lnTo>
                <a:lnTo>
                  <a:pt x="461949" y="466458"/>
                </a:lnTo>
                <a:lnTo>
                  <a:pt x="434047" y="492417"/>
                </a:lnTo>
                <a:close/>
              </a:path>
              <a:path w="545465" h="584200">
                <a:moveTo>
                  <a:pt x="545325" y="584034"/>
                </a:moveTo>
                <a:lnTo>
                  <a:pt x="373722" y="483501"/>
                </a:lnTo>
                <a:lnTo>
                  <a:pt x="401606" y="457552"/>
                </a:lnTo>
                <a:lnTo>
                  <a:pt x="434047" y="492417"/>
                </a:lnTo>
                <a:lnTo>
                  <a:pt x="500165" y="492417"/>
                </a:lnTo>
                <a:lnTo>
                  <a:pt x="545325" y="584034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044495" y="38109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044495" y="37347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044495" y="36585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044495" y="35823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044495" y="35061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044495" y="34299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044495" y="33537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044495" y="32775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39212" y="2203996"/>
            <a:ext cx="2382469" cy="20866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96843" y="186914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34283" y="1598675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20" h="364489">
                <a:moveTo>
                  <a:pt x="0" y="0"/>
                </a:moveTo>
                <a:lnTo>
                  <a:pt x="362711" y="0"/>
                </a:lnTo>
                <a:lnTo>
                  <a:pt x="362711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33927" y="1822704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3" y="0"/>
                </a:lnTo>
                <a:lnTo>
                  <a:pt x="245363" y="245364"/>
                </a:lnTo>
                <a:lnTo>
                  <a:pt x="0" y="245364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752693" y="1220876"/>
            <a:ext cx="12452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例</a:t>
            </a:r>
            <a:r>
              <a:rPr dirty="0" spc="5"/>
              <a:t>题</a:t>
            </a:r>
            <a:r>
              <a:rPr dirty="0" spc="-100"/>
              <a:t> </a:t>
            </a:r>
            <a:r>
              <a:rPr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581135" y="3786327"/>
            <a:ext cx="7355205" cy="1214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100"/>
              </a:spcBef>
              <a:tabLst>
                <a:tab pos="2571750" algn="l"/>
                <a:tab pos="4979035" algn="l"/>
              </a:tabLst>
            </a:pPr>
            <a:r>
              <a:rPr dirty="0" sz="2400" spc="-5" b="1">
                <a:latin typeface="华文楷体"/>
                <a:cs typeface="华文楷体"/>
              </a:rPr>
              <a:t>甲	乙	丙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华文楷体"/>
                <a:cs typeface="华文楷体"/>
              </a:rPr>
              <a:t>对于三力平衡问题，可以选择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任意</a:t>
            </a:r>
            <a:r>
              <a:rPr dirty="0" sz="2400" b="1">
                <a:latin typeface="华文楷体"/>
                <a:cs typeface="华文楷体"/>
              </a:rPr>
              <a:t>的两个力进行合成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8951" y="186795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35807" y="1597152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5" y="0"/>
                </a:lnTo>
                <a:lnTo>
                  <a:pt x="364235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5451" y="1821179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4"/>
                </a:lnTo>
                <a:lnTo>
                  <a:pt x="0" y="245364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75310">
              <a:lnSpc>
                <a:spcPct val="100000"/>
              </a:lnSpc>
              <a:spcBef>
                <a:spcPts val="105"/>
              </a:spcBef>
            </a:pPr>
            <a:r>
              <a:rPr dirty="0"/>
              <a:t>例</a:t>
            </a:r>
            <a:r>
              <a:rPr dirty="0" spc="5"/>
              <a:t>题</a:t>
            </a:r>
            <a:r>
              <a:rPr dirty="0" spc="-100"/>
              <a:t> </a:t>
            </a:r>
            <a:r>
              <a:rPr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" name="object 6"/>
          <p:cNvSpPr/>
          <p:nvPr/>
        </p:nvSpPr>
        <p:spPr>
          <a:xfrm>
            <a:off x="7065264" y="2446020"/>
            <a:ext cx="2727960" cy="2365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85162" y="3699509"/>
            <a:ext cx="114300" cy="715645"/>
          </a:xfrm>
          <a:custGeom>
            <a:avLst/>
            <a:gdLst/>
            <a:ahLst/>
            <a:cxnLst/>
            <a:rect l="l" t="t" r="r" b="b"/>
            <a:pathLst>
              <a:path w="114300" h="715645">
                <a:moveTo>
                  <a:pt x="76200" y="572236"/>
                </a:moveTo>
                <a:lnTo>
                  <a:pt x="38100" y="572236"/>
                </a:lnTo>
                <a:lnTo>
                  <a:pt x="38100" y="0"/>
                </a:lnTo>
                <a:lnTo>
                  <a:pt x="76200" y="0"/>
                </a:lnTo>
                <a:lnTo>
                  <a:pt x="76200" y="572236"/>
                </a:lnTo>
                <a:close/>
              </a:path>
              <a:path w="114300" h="715645">
                <a:moveTo>
                  <a:pt x="57150" y="715111"/>
                </a:moveTo>
                <a:lnTo>
                  <a:pt x="0" y="524611"/>
                </a:lnTo>
                <a:lnTo>
                  <a:pt x="38100" y="524611"/>
                </a:lnTo>
                <a:lnTo>
                  <a:pt x="38100" y="572236"/>
                </a:lnTo>
                <a:lnTo>
                  <a:pt x="100012" y="572236"/>
                </a:lnTo>
                <a:lnTo>
                  <a:pt x="57150" y="715111"/>
                </a:lnTo>
                <a:close/>
              </a:path>
              <a:path w="114300" h="715645">
                <a:moveTo>
                  <a:pt x="100012" y="572236"/>
                </a:moveTo>
                <a:lnTo>
                  <a:pt x="76200" y="572236"/>
                </a:lnTo>
                <a:lnTo>
                  <a:pt x="76200" y="524611"/>
                </a:lnTo>
                <a:lnTo>
                  <a:pt x="114300" y="524611"/>
                </a:lnTo>
                <a:lnTo>
                  <a:pt x="100012" y="57223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663457" y="4119295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5B9BD4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5B9BD4"/>
                </a:solidFill>
                <a:latin typeface="Times New Roman"/>
                <a:cs typeface="Times New Roman"/>
              </a:rPr>
              <a:t>3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01505" y="36477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325305" y="36477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249105" y="36477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72905" y="36477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096705" y="36477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020505" y="36477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944305" y="36477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868105" y="36477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791905" y="36477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15705" y="36477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639505" y="36477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563305" y="36477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395770" y="3618763"/>
            <a:ext cx="129434" cy="96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494625" y="2653283"/>
            <a:ext cx="931544" cy="996950"/>
          </a:xfrm>
          <a:custGeom>
            <a:avLst/>
            <a:gdLst/>
            <a:ahLst/>
            <a:cxnLst/>
            <a:rect l="l" t="t" r="r" b="b"/>
            <a:pathLst>
              <a:path w="931545" h="996950">
                <a:moveTo>
                  <a:pt x="903414" y="996810"/>
                </a:moveTo>
                <a:lnTo>
                  <a:pt x="877455" y="968921"/>
                </a:lnTo>
                <a:lnTo>
                  <a:pt x="905344" y="942962"/>
                </a:lnTo>
                <a:lnTo>
                  <a:pt x="931303" y="970851"/>
                </a:lnTo>
                <a:lnTo>
                  <a:pt x="903414" y="996810"/>
                </a:lnTo>
                <a:close/>
              </a:path>
              <a:path w="931545" h="996950">
                <a:moveTo>
                  <a:pt x="851496" y="941031"/>
                </a:moveTo>
                <a:lnTo>
                  <a:pt x="825550" y="913130"/>
                </a:lnTo>
                <a:lnTo>
                  <a:pt x="853439" y="887183"/>
                </a:lnTo>
                <a:lnTo>
                  <a:pt x="879398" y="915073"/>
                </a:lnTo>
                <a:lnTo>
                  <a:pt x="851496" y="941031"/>
                </a:lnTo>
                <a:close/>
              </a:path>
              <a:path w="931545" h="996950">
                <a:moveTo>
                  <a:pt x="799591" y="885240"/>
                </a:moveTo>
                <a:lnTo>
                  <a:pt x="773633" y="857351"/>
                </a:lnTo>
                <a:lnTo>
                  <a:pt x="801535" y="831392"/>
                </a:lnTo>
                <a:lnTo>
                  <a:pt x="827481" y="859282"/>
                </a:lnTo>
                <a:lnTo>
                  <a:pt x="799591" y="885240"/>
                </a:lnTo>
                <a:close/>
              </a:path>
              <a:path w="931545" h="996950">
                <a:moveTo>
                  <a:pt x="747687" y="829462"/>
                </a:moveTo>
                <a:lnTo>
                  <a:pt x="721728" y="801560"/>
                </a:lnTo>
                <a:lnTo>
                  <a:pt x="749617" y="775614"/>
                </a:lnTo>
                <a:lnTo>
                  <a:pt x="775576" y="803503"/>
                </a:lnTo>
                <a:lnTo>
                  <a:pt x="747687" y="829462"/>
                </a:lnTo>
                <a:close/>
              </a:path>
              <a:path w="931545" h="996950">
                <a:moveTo>
                  <a:pt x="695769" y="773671"/>
                </a:moveTo>
                <a:lnTo>
                  <a:pt x="669823" y="745782"/>
                </a:lnTo>
                <a:lnTo>
                  <a:pt x="697712" y="719823"/>
                </a:lnTo>
                <a:lnTo>
                  <a:pt x="723671" y="747725"/>
                </a:lnTo>
                <a:lnTo>
                  <a:pt x="695769" y="773671"/>
                </a:lnTo>
                <a:close/>
              </a:path>
              <a:path w="931545" h="996950">
                <a:moveTo>
                  <a:pt x="643864" y="717892"/>
                </a:moveTo>
                <a:lnTo>
                  <a:pt x="617905" y="689991"/>
                </a:lnTo>
                <a:lnTo>
                  <a:pt x="645807" y="664044"/>
                </a:lnTo>
                <a:lnTo>
                  <a:pt x="671753" y="691934"/>
                </a:lnTo>
                <a:lnTo>
                  <a:pt x="643864" y="717892"/>
                </a:lnTo>
                <a:close/>
              </a:path>
              <a:path w="931545" h="996950">
                <a:moveTo>
                  <a:pt x="591959" y="662101"/>
                </a:moveTo>
                <a:lnTo>
                  <a:pt x="566000" y="634212"/>
                </a:lnTo>
                <a:lnTo>
                  <a:pt x="593890" y="608253"/>
                </a:lnTo>
                <a:lnTo>
                  <a:pt x="619848" y="636155"/>
                </a:lnTo>
                <a:lnTo>
                  <a:pt x="591959" y="662101"/>
                </a:lnTo>
                <a:close/>
              </a:path>
              <a:path w="931545" h="996950">
                <a:moveTo>
                  <a:pt x="540042" y="606323"/>
                </a:moveTo>
                <a:lnTo>
                  <a:pt x="514095" y="578434"/>
                </a:lnTo>
                <a:lnTo>
                  <a:pt x="541985" y="552475"/>
                </a:lnTo>
                <a:lnTo>
                  <a:pt x="567943" y="580364"/>
                </a:lnTo>
                <a:lnTo>
                  <a:pt x="540042" y="606323"/>
                </a:lnTo>
                <a:close/>
              </a:path>
              <a:path w="931545" h="996950">
                <a:moveTo>
                  <a:pt x="488137" y="550532"/>
                </a:moveTo>
                <a:lnTo>
                  <a:pt x="462191" y="522643"/>
                </a:lnTo>
                <a:lnTo>
                  <a:pt x="490080" y="496684"/>
                </a:lnTo>
                <a:lnTo>
                  <a:pt x="516026" y="524586"/>
                </a:lnTo>
                <a:lnTo>
                  <a:pt x="488137" y="550532"/>
                </a:lnTo>
                <a:close/>
              </a:path>
              <a:path w="931545" h="996950">
                <a:moveTo>
                  <a:pt x="436232" y="494753"/>
                </a:moveTo>
                <a:lnTo>
                  <a:pt x="410273" y="466864"/>
                </a:lnTo>
                <a:lnTo>
                  <a:pt x="438162" y="440905"/>
                </a:lnTo>
                <a:lnTo>
                  <a:pt x="464121" y="468795"/>
                </a:lnTo>
                <a:lnTo>
                  <a:pt x="436232" y="494753"/>
                </a:lnTo>
                <a:close/>
              </a:path>
              <a:path w="931545" h="996950">
                <a:moveTo>
                  <a:pt x="384327" y="438962"/>
                </a:moveTo>
                <a:lnTo>
                  <a:pt x="358368" y="411073"/>
                </a:lnTo>
                <a:lnTo>
                  <a:pt x="386257" y="385127"/>
                </a:lnTo>
                <a:lnTo>
                  <a:pt x="412216" y="413016"/>
                </a:lnTo>
                <a:lnTo>
                  <a:pt x="384327" y="438962"/>
                </a:lnTo>
                <a:close/>
              </a:path>
              <a:path w="931545" h="996950">
                <a:moveTo>
                  <a:pt x="332409" y="383184"/>
                </a:moveTo>
                <a:lnTo>
                  <a:pt x="306463" y="355295"/>
                </a:lnTo>
                <a:lnTo>
                  <a:pt x="334352" y="329336"/>
                </a:lnTo>
                <a:lnTo>
                  <a:pt x="360299" y="357225"/>
                </a:lnTo>
                <a:lnTo>
                  <a:pt x="332409" y="383184"/>
                </a:lnTo>
                <a:close/>
              </a:path>
              <a:path w="931545" h="996950">
                <a:moveTo>
                  <a:pt x="280504" y="327393"/>
                </a:moveTo>
                <a:lnTo>
                  <a:pt x="254546" y="299504"/>
                </a:lnTo>
                <a:lnTo>
                  <a:pt x="282435" y="273558"/>
                </a:lnTo>
                <a:lnTo>
                  <a:pt x="308394" y="301447"/>
                </a:lnTo>
                <a:lnTo>
                  <a:pt x="280504" y="327393"/>
                </a:lnTo>
                <a:close/>
              </a:path>
              <a:path w="931545" h="996950">
                <a:moveTo>
                  <a:pt x="228600" y="271614"/>
                </a:moveTo>
                <a:lnTo>
                  <a:pt x="202641" y="243725"/>
                </a:lnTo>
                <a:lnTo>
                  <a:pt x="230530" y="217766"/>
                </a:lnTo>
                <a:lnTo>
                  <a:pt x="256489" y="245656"/>
                </a:lnTo>
                <a:lnTo>
                  <a:pt x="228600" y="271614"/>
                </a:lnTo>
                <a:close/>
              </a:path>
              <a:path w="931545" h="996950">
                <a:moveTo>
                  <a:pt x="176682" y="215836"/>
                </a:moveTo>
                <a:lnTo>
                  <a:pt x="150736" y="187934"/>
                </a:lnTo>
                <a:lnTo>
                  <a:pt x="178625" y="161988"/>
                </a:lnTo>
                <a:lnTo>
                  <a:pt x="204571" y="189877"/>
                </a:lnTo>
                <a:lnTo>
                  <a:pt x="176682" y="215836"/>
                </a:lnTo>
                <a:close/>
              </a:path>
              <a:path w="931545" h="996950">
                <a:moveTo>
                  <a:pt x="124777" y="160045"/>
                </a:moveTo>
                <a:lnTo>
                  <a:pt x="98818" y="132156"/>
                </a:lnTo>
                <a:lnTo>
                  <a:pt x="126707" y="106197"/>
                </a:lnTo>
                <a:lnTo>
                  <a:pt x="152666" y="134086"/>
                </a:lnTo>
                <a:lnTo>
                  <a:pt x="124777" y="160045"/>
                </a:lnTo>
                <a:close/>
              </a:path>
              <a:path w="931545" h="996950">
                <a:moveTo>
                  <a:pt x="72872" y="104267"/>
                </a:moveTo>
                <a:lnTo>
                  <a:pt x="46913" y="76365"/>
                </a:lnTo>
                <a:lnTo>
                  <a:pt x="74802" y="50419"/>
                </a:lnTo>
                <a:lnTo>
                  <a:pt x="100761" y="78308"/>
                </a:lnTo>
                <a:lnTo>
                  <a:pt x="72872" y="104267"/>
                </a:lnTo>
                <a:close/>
              </a:path>
              <a:path w="931545" h="996950">
                <a:moveTo>
                  <a:pt x="20954" y="48475"/>
                </a:moveTo>
                <a:lnTo>
                  <a:pt x="0" y="25946"/>
                </a:lnTo>
                <a:lnTo>
                  <a:pt x="27889" y="0"/>
                </a:lnTo>
                <a:lnTo>
                  <a:pt x="48844" y="22517"/>
                </a:lnTo>
                <a:lnTo>
                  <a:pt x="20954" y="4847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424610" y="2865399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27810" y="3032404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54947" y="3731526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84946" y="2922016"/>
            <a:ext cx="114300" cy="709295"/>
          </a:xfrm>
          <a:custGeom>
            <a:avLst/>
            <a:gdLst/>
            <a:ahLst/>
            <a:cxnLst/>
            <a:rect l="l" t="t" r="r" b="b"/>
            <a:pathLst>
              <a:path w="114300" h="709295">
                <a:moveTo>
                  <a:pt x="38095" y="190470"/>
                </a:moveTo>
                <a:lnTo>
                  <a:pt x="0" y="190423"/>
                </a:lnTo>
                <a:lnTo>
                  <a:pt x="57365" y="0"/>
                </a:lnTo>
                <a:lnTo>
                  <a:pt x="100044" y="142849"/>
                </a:lnTo>
                <a:lnTo>
                  <a:pt x="38150" y="142849"/>
                </a:lnTo>
                <a:lnTo>
                  <a:pt x="38095" y="190470"/>
                </a:lnTo>
                <a:close/>
              </a:path>
              <a:path w="114300" h="709295">
                <a:moveTo>
                  <a:pt x="76195" y="190516"/>
                </a:moveTo>
                <a:lnTo>
                  <a:pt x="38095" y="190470"/>
                </a:lnTo>
                <a:lnTo>
                  <a:pt x="38150" y="142849"/>
                </a:lnTo>
                <a:lnTo>
                  <a:pt x="76250" y="142887"/>
                </a:lnTo>
                <a:lnTo>
                  <a:pt x="76195" y="190516"/>
                </a:lnTo>
                <a:close/>
              </a:path>
              <a:path w="114300" h="709295">
                <a:moveTo>
                  <a:pt x="114300" y="190563"/>
                </a:moveTo>
                <a:lnTo>
                  <a:pt x="76195" y="190516"/>
                </a:lnTo>
                <a:lnTo>
                  <a:pt x="76250" y="142887"/>
                </a:lnTo>
                <a:lnTo>
                  <a:pt x="38150" y="142849"/>
                </a:lnTo>
                <a:lnTo>
                  <a:pt x="100044" y="142849"/>
                </a:lnTo>
                <a:lnTo>
                  <a:pt x="114300" y="190563"/>
                </a:lnTo>
                <a:close/>
              </a:path>
              <a:path w="114300" h="709295">
                <a:moveTo>
                  <a:pt x="75590" y="708913"/>
                </a:moveTo>
                <a:lnTo>
                  <a:pt x="37490" y="708875"/>
                </a:lnTo>
                <a:lnTo>
                  <a:pt x="38095" y="190470"/>
                </a:lnTo>
                <a:lnTo>
                  <a:pt x="76195" y="190516"/>
                </a:lnTo>
                <a:lnTo>
                  <a:pt x="75590" y="708913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497989" y="2580436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6F2F9F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6F2F9F"/>
                </a:solidFill>
                <a:latin typeface="Times New Roman"/>
                <a:cs typeface="Times New Roman"/>
              </a:rPr>
              <a:t>4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306017" y="2451252"/>
            <a:ext cx="1119505" cy="1198880"/>
          </a:xfrm>
          <a:custGeom>
            <a:avLst/>
            <a:gdLst/>
            <a:ahLst/>
            <a:cxnLst/>
            <a:rect l="l" t="t" r="r" b="b"/>
            <a:pathLst>
              <a:path w="1119504" h="1198879">
                <a:moveTo>
                  <a:pt x="1091412" y="1198841"/>
                </a:moveTo>
                <a:lnTo>
                  <a:pt x="1065466" y="1170952"/>
                </a:lnTo>
                <a:lnTo>
                  <a:pt x="1093355" y="1144993"/>
                </a:lnTo>
                <a:lnTo>
                  <a:pt x="1119301" y="1172883"/>
                </a:lnTo>
                <a:lnTo>
                  <a:pt x="1091412" y="1198841"/>
                </a:lnTo>
                <a:close/>
              </a:path>
              <a:path w="1119504" h="1198879">
                <a:moveTo>
                  <a:pt x="1039507" y="1143063"/>
                </a:moveTo>
                <a:lnTo>
                  <a:pt x="1013548" y="1115161"/>
                </a:lnTo>
                <a:lnTo>
                  <a:pt x="1041438" y="1089215"/>
                </a:lnTo>
                <a:lnTo>
                  <a:pt x="1067396" y="1117104"/>
                </a:lnTo>
                <a:lnTo>
                  <a:pt x="1039507" y="1143063"/>
                </a:lnTo>
                <a:close/>
              </a:path>
              <a:path w="1119504" h="1198879">
                <a:moveTo>
                  <a:pt x="987602" y="1087272"/>
                </a:moveTo>
                <a:lnTo>
                  <a:pt x="961643" y="1059383"/>
                </a:lnTo>
                <a:lnTo>
                  <a:pt x="989533" y="1033424"/>
                </a:lnTo>
                <a:lnTo>
                  <a:pt x="1015491" y="1061313"/>
                </a:lnTo>
                <a:lnTo>
                  <a:pt x="987602" y="1087272"/>
                </a:lnTo>
                <a:close/>
              </a:path>
              <a:path w="1119504" h="1198879">
                <a:moveTo>
                  <a:pt x="935685" y="1031494"/>
                </a:moveTo>
                <a:lnTo>
                  <a:pt x="909739" y="1003592"/>
                </a:lnTo>
                <a:lnTo>
                  <a:pt x="937628" y="977646"/>
                </a:lnTo>
                <a:lnTo>
                  <a:pt x="963574" y="1005535"/>
                </a:lnTo>
                <a:lnTo>
                  <a:pt x="935685" y="1031494"/>
                </a:lnTo>
                <a:close/>
              </a:path>
              <a:path w="1119504" h="1198879">
                <a:moveTo>
                  <a:pt x="883780" y="975702"/>
                </a:moveTo>
                <a:lnTo>
                  <a:pt x="857821" y="947813"/>
                </a:lnTo>
                <a:lnTo>
                  <a:pt x="885710" y="921854"/>
                </a:lnTo>
                <a:lnTo>
                  <a:pt x="911669" y="949756"/>
                </a:lnTo>
                <a:lnTo>
                  <a:pt x="883780" y="975702"/>
                </a:lnTo>
                <a:close/>
              </a:path>
              <a:path w="1119504" h="1198879">
                <a:moveTo>
                  <a:pt x="831875" y="919924"/>
                </a:moveTo>
                <a:lnTo>
                  <a:pt x="805916" y="892022"/>
                </a:lnTo>
                <a:lnTo>
                  <a:pt x="833805" y="866076"/>
                </a:lnTo>
                <a:lnTo>
                  <a:pt x="859764" y="893965"/>
                </a:lnTo>
                <a:lnTo>
                  <a:pt x="831875" y="919924"/>
                </a:lnTo>
                <a:close/>
              </a:path>
              <a:path w="1119504" h="1198879">
                <a:moveTo>
                  <a:pt x="779957" y="864133"/>
                </a:moveTo>
                <a:lnTo>
                  <a:pt x="754011" y="836244"/>
                </a:lnTo>
                <a:lnTo>
                  <a:pt x="781900" y="810285"/>
                </a:lnTo>
                <a:lnTo>
                  <a:pt x="807859" y="838187"/>
                </a:lnTo>
                <a:lnTo>
                  <a:pt x="779957" y="864133"/>
                </a:lnTo>
                <a:close/>
              </a:path>
              <a:path w="1119504" h="1198879">
                <a:moveTo>
                  <a:pt x="728052" y="808354"/>
                </a:moveTo>
                <a:lnTo>
                  <a:pt x="702094" y="780465"/>
                </a:lnTo>
                <a:lnTo>
                  <a:pt x="729995" y="754507"/>
                </a:lnTo>
                <a:lnTo>
                  <a:pt x="755942" y="782396"/>
                </a:lnTo>
                <a:lnTo>
                  <a:pt x="728052" y="808354"/>
                </a:lnTo>
                <a:close/>
              </a:path>
              <a:path w="1119504" h="1198879">
                <a:moveTo>
                  <a:pt x="676148" y="752563"/>
                </a:moveTo>
                <a:lnTo>
                  <a:pt x="650189" y="724674"/>
                </a:lnTo>
                <a:lnTo>
                  <a:pt x="678078" y="698715"/>
                </a:lnTo>
                <a:lnTo>
                  <a:pt x="704037" y="726617"/>
                </a:lnTo>
                <a:lnTo>
                  <a:pt x="676148" y="752563"/>
                </a:lnTo>
                <a:close/>
              </a:path>
              <a:path w="1119504" h="1198879">
                <a:moveTo>
                  <a:pt x="624230" y="696785"/>
                </a:moveTo>
                <a:lnTo>
                  <a:pt x="598284" y="668896"/>
                </a:lnTo>
                <a:lnTo>
                  <a:pt x="626173" y="642937"/>
                </a:lnTo>
                <a:lnTo>
                  <a:pt x="652132" y="670826"/>
                </a:lnTo>
                <a:lnTo>
                  <a:pt x="624230" y="696785"/>
                </a:lnTo>
                <a:close/>
              </a:path>
              <a:path w="1119504" h="1198879">
                <a:moveTo>
                  <a:pt x="572325" y="640994"/>
                </a:moveTo>
                <a:lnTo>
                  <a:pt x="546366" y="613105"/>
                </a:lnTo>
                <a:lnTo>
                  <a:pt x="574268" y="587159"/>
                </a:lnTo>
                <a:lnTo>
                  <a:pt x="600214" y="615048"/>
                </a:lnTo>
                <a:lnTo>
                  <a:pt x="572325" y="640994"/>
                </a:lnTo>
                <a:close/>
              </a:path>
              <a:path w="1119504" h="1198879">
                <a:moveTo>
                  <a:pt x="520420" y="585216"/>
                </a:moveTo>
                <a:lnTo>
                  <a:pt x="494461" y="557326"/>
                </a:lnTo>
                <a:lnTo>
                  <a:pt x="522350" y="531368"/>
                </a:lnTo>
                <a:lnTo>
                  <a:pt x="548309" y="559257"/>
                </a:lnTo>
                <a:lnTo>
                  <a:pt x="520420" y="585216"/>
                </a:lnTo>
                <a:close/>
              </a:path>
              <a:path w="1119504" h="1198879">
                <a:moveTo>
                  <a:pt x="468502" y="529424"/>
                </a:moveTo>
                <a:lnTo>
                  <a:pt x="442556" y="501535"/>
                </a:lnTo>
                <a:lnTo>
                  <a:pt x="470446" y="475589"/>
                </a:lnTo>
                <a:lnTo>
                  <a:pt x="496404" y="503478"/>
                </a:lnTo>
                <a:lnTo>
                  <a:pt x="468502" y="529424"/>
                </a:lnTo>
                <a:close/>
              </a:path>
              <a:path w="1119504" h="1198879">
                <a:moveTo>
                  <a:pt x="416598" y="473646"/>
                </a:moveTo>
                <a:lnTo>
                  <a:pt x="390639" y="445757"/>
                </a:lnTo>
                <a:lnTo>
                  <a:pt x="418541" y="419798"/>
                </a:lnTo>
                <a:lnTo>
                  <a:pt x="444487" y="447687"/>
                </a:lnTo>
                <a:lnTo>
                  <a:pt x="416598" y="473646"/>
                </a:lnTo>
                <a:close/>
              </a:path>
              <a:path w="1119504" h="1198879">
                <a:moveTo>
                  <a:pt x="364693" y="417868"/>
                </a:moveTo>
                <a:lnTo>
                  <a:pt x="338734" y="389966"/>
                </a:lnTo>
                <a:lnTo>
                  <a:pt x="366623" y="364020"/>
                </a:lnTo>
                <a:lnTo>
                  <a:pt x="392582" y="391909"/>
                </a:lnTo>
                <a:lnTo>
                  <a:pt x="364693" y="417868"/>
                </a:lnTo>
                <a:close/>
              </a:path>
              <a:path w="1119504" h="1198879">
                <a:moveTo>
                  <a:pt x="312775" y="362076"/>
                </a:moveTo>
                <a:lnTo>
                  <a:pt x="286829" y="334187"/>
                </a:lnTo>
                <a:lnTo>
                  <a:pt x="314718" y="308229"/>
                </a:lnTo>
                <a:lnTo>
                  <a:pt x="340677" y="336118"/>
                </a:lnTo>
                <a:lnTo>
                  <a:pt x="312775" y="362076"/>
                </a:lnTo>
                <a:close/>
              </a:path>
              <a:path w="1119504" h="1198879">
                <a:moveTo>
                  <a:pt x="260870" y="306298"/>
                </a:moveTo>
                <a:lnTo>
                  <a:pt x="234911" y="278396"/>
                </a:lnTo>
                <a:lnTo>
                  <a:pt x="262813" y="252450"/>
                </a:lnTo>
                <a:lnTo>
                  <a:pt x="288759" y="280339"/>
                </a:lnTo>
                <a:lnTo>
                  <a:pt x="260870" y="306298"/>
                </a:lnTo>
                <a:close/>
              </a:path>
              <a:path w="1119504" h="1198879">
                <a:moveTo>
                  <a:pt x="208965" y="250507"/>
                </a:moveTo>
                <a:lnTo>
                  <a:pt x="183006" y="222618"/>
                </a:lnTo>
                <a:lnTo>
                  <a:pt x="210896" y="196659"/>
                </a:lnTo>
                <a:lnTo>
                  <a:pt x="236854" y="224548"/>
                </a:lnTo>
                <a:lnTo>
                  <a:pt x="208965" y="250507"/>
                </a:lnTo>
                <a:close/>
              </a:path>
              <a:path w="1119504" h="1198879">
                <a:moveTo>
                  <a:pt x="157048" y="194729"/>
                </a:moveTo>
                <a:lnTo>
                  <a:pt x="131102" y="166827"/>
                </a:lnTo>
                <a:lnTo>
                  <a:pt x="158991" y="140881"/>
                </a:lnTo>
                <a:lnTo>
                  <a:pt x="184950" y="168770"/>
                </a:lnTo>
                <a:lnTo>
                  <a:pt x="157048" y="194729"/>
                </a:lnTo>
                <a:close/>
              </a:path>
              <a:path w="1119504" h="1198879">
                <a:moveTo>
                  <a:pt x="105143" y="138937"/>
                </a:moveTo>
                <a:lnTo>
                  <a:pt x="79184" y="111048"/>
                </a:lnTo>
                <a:lnTo>
                  <a:pt x="107086" y="85089"/>
                </a:lnTo>
                <a:lnTo>
                  <a:pt x="133032" y="112991"/>
                </a:lnTo>
                <a:lnTo>
                  <a:pt x="105143" y="138937"/>
                </a:lnTo>
                <a:close/>
              </a:path>
              <a:path w="1119504" h="1198879">
                <a:moveTo>
                  <a:pt x="53238" y="83159"/>
                </a:moveTo>
                <a:lnTo>
                  <a:pt x="27279" y="55257"/>
                </a:lnTo>
                <a:lnTo>
                  <a:pt x="55168" y="29311"/>
                </a:lnTo>
                <a:lnTo>
                  <a:pt x="81127" y="57200"/>
                </a:lnTo>
                <a:lnTo>
                  <a:pt x="53238" y="83159"/>
                </a:lnTo>
                <a:close/>
              </a:path>
              <a:path w="1119504" h="1198879">
                <a:moveTo>
                  <a:pt x="1320" y="27368"/>
                </a:moveTo>
                <a:lnTo>
                  <a:pt x="0" y="25946"/>
                </a:lnTo>
                <a:lnTo>
                  <a:pt x="27901" y="0"/>
                </a:lnTo>
                <a:lnTo>
                  <a:pt x="29222" y="1422"/>
                </a:lnTo>
                <a:lnTo>
                  <a:pt x="1320" y="2736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668738" y="36477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592538" y="36477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516338" y="36477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440138" y="36477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363938" y="36477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287738" y="36477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211538" y="36477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135338" y="36477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059138" y="36477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982938" y="36477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06738" y="36477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830538" y="36477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754338" y="36477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678138" y="36477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601938" y="36477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525738" y="36477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449538" y="36477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385137" y="3647706"/>
            <a:ext cx="26670" cy="38100"/>
          </a:xfrm>
          <a:custGeom>
            <a:avLst/>
            <a:gdLst/>
            <a:ahLst/>
            <a:cxnLst/>
            <a:rect l="l" t="t" r="r" b="b"/>
            <a:pathLst>
              <a:path w="26670" h="38100">
                <a:moveTo>
                  <a:pt x="26301" y="38100"/>
                </a:moveTo>
                <a:lnTo>
                  <a:pt x="0" y="38100"/>
                </a:lnTo>
                <a:lnTo>
                  <a:pt x="0" y="0"/>
                </a:lnTo>
                <a:lnTo>
                  <a:pt x="26301" y="0"/>
                </a:lnTo>
                <a:lnTo>
                  <a:pt x="26301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459355" y="3609886"/>
            <a:ext cx="696595" cy="114300"/>
          </a:xfrm>
          <a:custGeom>
            <a:avLst/>
            <a:gdLst/>
            <a:ahLst/>
            <a:cxnLst/>
            <a:rect l="l" t="t" r="r" b="b"/>
            <a:pathLst>
              <a:path w="696595" h="114300">
                <a:moveTo>
                  <a:pt x="505866" y="114300"/>
                </a:moveTo>
                <a:lnTo>
                  <a:pt x="505866" y="0"/>
                </a:lnTo>
                <a:lnTo>
                  <a:pt x="632866" y="38100"/>
                </a:lnTo>
                <a:lnTo>
                  <a:pt x="553491" y="38100"/>
                </a:lnTo>
                <a:lnTo>
                  <a:pt x="553491" y="76200"/>
                </a:lnTo>
                <a:lnTo>
                  <a:pt x="632866" y="76200"/>
                </a:lnTo>
                <a:lnTo>
                  <a:pt x="505866" y="114300"/>
                </a:lnTo>
                <a:close/>
              </a:path>
              <a:path w="696595" h="114300">
                <a:moveTo>
                  <a:pt x="505866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505866" y="38100"/>
                </a:lnTo>
                <a:lnTo>
                  <a:pt x="505866" y="76200"/>
                </a:lnTo>
                <a:close/>
              </a:path>
              <a:path w="696595" h="114300">
                <a:moveTo>
                  <a:pt x="632866" y="76200"/>
                </a:moveTo>
                <a:lnTo>
                  <a:pt x="553491" y="76200"/>
                </a:lnTo>
                <a:lnTo>
                  <a:pt x="553491" y="38100"/>
                </a:lnTo>
                <a:lnTo>
                  <a:pt x="632866" y="38100"/>
                </a:lnTo>
                <a:lnTo>
                  <a:pt x="696366" y="57150"/>
                </a:lnTo>
                <a:lnTo>
                  <a:pt x="632866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740980" y="2914586"/>
            <a:ext cx="702310" cy="752475"/>
          </a:xfrm>
          <a:custGeom>
            <a:avLst/>
            <a:gdLst/>
            <a:ahLst/>
            <a:cxnLst/>
            <a:rect l="l" t="t" r="r" b="b"/>
            <a:pathLst>
              <a:path w="702309" h="752475">
                <a:moveTo>
                  <a:pt x="87934" y="178396"/>
                </a:moveTo>
                <a:lnTo>
                  <a:pt x="0" y="0"/>
                </a:lnTo>
                <a:lnTo>
                  <a:pt x="156396" y="91617"/>
                </a:lnTo>
                <a:lnTo>
                  <a:pt x="111277" y="91617"/>
                </a:lnTo>
                <a:lnTo>
                  <a:pt x="83388" y="117576"/>
                </a:lnTo>
                <a:lnTo>
                  <a:pt x="115830" y="152440"/>
                </a:lnTo>
                <a:lnTo>
                  <a:pt x="87934" y="178396"/>
                </a:lnTo>
                <a:close/>
              </a:path>
              <a:path w="702309" h="752475">
                <a:moveTo>
                  <a:pt x="115830" y="152440"/>
                </a:moveTo>
                <a:lnTo>
                  <a:pt x="83388" y="117576"/>
                </a:lnTo>
                <a:lnTo>
                  <a:pt x="111277" y="91617"/>
                </a:lnTo>
                <a:lnTo>
                  <a:pt x="143723" y="126486"/>
                </a:lnTo>
                <a:lnTo>
                  <a:pt x="115830" y="152440"/>
                </a:lnTo>
                <a:close/>
              </a:path>
              <a:path w="702309" h="752475">
                <a:moveTo>
                  <a:pt x="143723" y="126486"/>
                </a:moveTo>
                <a:lnTo>
                  <a:pt x="111277" y="91617"/>
                </a:lnTo>
                <a:lnTo>
                  <a:pt x="156396" y="91617"/>
                </a:lnTo>
                <a:lnTo>
                  <a:pt x="171615" y="100533"/>
                </a:lnTo>
                <a:lnTo>
                  <a:pt x="143723" y="126486"/>
                </a:lnTo>
                <a:close/>
              </a:path>
              <a:path w="702309" h="752475">
                <a:moveTo>
                  <a:pt x="673989" y="752271"/>
                </a:moveTo>
                <a:lnTo>
                  <a:pt x="115830" y="152440"/>
                </a:lnTo>
                <a:lnTo>
                  <a:pt x="143723" y="126486"/>
                </a:lnTo>
                <a:lnTo>
                  <a:pt x="701878" y="726313"/>
                </a:lnTo>
                <a:lnTo>
                  <a:pt x="673989" y="7522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552153" y="1976742"/>
            <a:ext cx="3987800" cy="2059939"/>
          </a:xfrm>
          <a:prstGeom prst="rect">
            <a:avLst/>
          </a:prstGeom>
        </p:spPr>
        <p:txBody>
          <a:bodyPr wrap="square" lIns="0" tIns="18796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480"/>
              </a:spcBef>
            </a:pPr>
            <a:r>
              <a:rPr dirty="0" sz="2400" i="1">
                <a:latin typeface="Times New Roman"/>
                <a:cs typeface="Times New Roman"/>
              </a:rPr>
              <a:t>F</a:t>
            </a:r>
            <a:r>
              <a:rPr dirty="0" baseline="-17921" sz="2325">
                <a:latin typeface="Times New Roman"/>
                <a:cs typeface="Times New Roman"/>
              </a:rPr>
              <a:t>3</a:t>
            </a:r>
            <a:r>
              <a:rPr dirty="0" sz="2400">
                <a:latin typeface="华文楷体"/>
                <a:cs typeface="华文楷体"/>
              </a:rPr>
              <a:t>与重力</a:t>
            </a:r>
            <a:r>
              <a:rPr dirty="0" sz="2400" i="1">
                <a:latin typeface="Times New Roman"/>
                <a:cs typeface="Times New Roman"/>
              </a:rPr>
              <a:t>G</a:t>
            </a:r>
            <a:r>
              <a:rPr dirty="0" sz="2400">
                <a:latin typeface="华文楷体"/>
                <a:cs typeface="华文楷体"/>
              </a:rPr>
              <a:t>大小相等，</a:t>
            </a:r>
            <a:endParaRPr sz="2400">
              <a:latin typeface="华文楷体"/>
              <a:cs typeface="华文楷体"/>
            </a:endParaRPr>
          </a:p>
          <a:p>
            <a:pPr marL="27305">
              <a:lnSpc>
                <a:spcPct val="100000"/>
              </a:lnSpc>
              <a:spcBef>
                <a:spcPts val="1380"/>
              </a:spcBef>
            </a:pPr>
            <a:r>
              <a:rPr dirty="0" sz="2400" i="1">
                <a:latin typeface="Times New Roman"/>
                <a:cs typeface="Times New Roman"/>
              </a:rPr>
              <a:t>F</a:t>
            </a:r>
            <a:r>
              <a:rPr dirty="0" baseline="-17921" sz="2325">
                <a:latin typeface="Times New Roman"/>
                <a:cs typeface="Times New Roman"/>
              </a:rPr>
              <a:t>4</a:t>
            </a:r>
            <a:r>
              <a:rPr dirty="0" sz="2400">
                <a:latin typeface="华文楷体"/>
                <a:cs typeface="华文楷体"/>
              </a:rPr>
              <a:t>是</a:t>
            </a:r>
            <a:r>
              <a:rPr dirty="0" sz="2400" i="1">
                <a:latin typeface="Times New Roman"/>
                <a:cs typeface="Times New Roman"/>
              </a:rPr>
              <a:t>F</a:t>
            </a:r>
            <a:r>
              <a:rPr dirty="0" baseline="-17921" sz="2325">
                <a:latin typeface="Times New Roman"/>
                <a:cs typeface="Times New Roman"/>
              </a:rPr>
              <a:t>1</a:t>
            </a:r>
            <a:r>
              <a:rPr dirty="0" sz="2400">
                <a:latin typeface="华文楷体"/>
                <a:cs typeface="华文楷体"/>
              </a:rPr>
              <a:t>和</a:t>
            </a:r>
            <a:r>
              <a:rPr dirty="0" sz="2400" i="1">
                <a:latin typeface="Times New Roman"/>
                <a:cs typeface="Times New Roman"/>
              </a:rPr>
              <a:t>F</a:t>
            </a:r>
            <a:r>
              <a:rPr dirty="0" baseline="-17921" sz="2325">
                <a:latin typeface="Times New Roman"/>
                <a:cs typeface="Times New Roman"/>
              </a:rPr>
              <a:t>2</a:t>
            </a:r>
            <a:r>
              <a:rPr dirty="0" sz="2400">
                <a:latin typeface="华文楷体"/>
                <a:cs typeface="华文楷体"/>
              </a:rPr>
              <a:t>的合力，则：</a:t>
            </a:r>
            <a:endParaRPr sz="2400">
              <a:latin typeface="华文楷体"/>
              <a:cs typeface="华文楷体"/>
            </a:endParaRPr>
          </a:p>
          <a:p>
            <a:pPr algn="ctr" marR="982344">
              <a:lnSpc>
                <a:spcPct val="100000"/>
              </a:lnSpc>
              <a:spcBef>
                <a:spcPts val="1140"/>
              </a:spcBef>
            </a:pPr>
            <a:r>
              <a:rPr dirty="0" sz="2400" spc="-70" i="1">
                <a:latin typeface="Times New Roman"/>
                <a:cs typeface="Times New Roman"/>
              </a:rPr>
              <a:t>F</a:t>
            </a:r>
            <a:r>
              <a:rPr dirty="0" baseline="-23809" sz="2100" spc="-104">
                <a:latin typeface="Times New Roman"/>
                <a:cs typeface="Times New Roman"/>
              </a:rPr>
              <a:t>4</a:t>
            </a:r>
            <a:r>
              <a:rPr dirty="0" baseline="-23809" sz="2100" spc="31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Symbol"/>
                <a:cs typeface="Symbol"/>
              </a:rPr>
              <a:t>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95" i="1">
                <a:latin typeface="Times New Roman"/>
                <a:cs typeface="Times New Roman"/>
              </a:rPr>
              <a:t>F</a:t>
            </a:r>
            <a:r>
              <a:rPr dirty="0" baseline="-23809" sz="2100" spc="-142">
                <a:latin typeface="Times New Roman"/>
                <a:cs typeface="Times New Roman"/>
              </a:rPr>
              <a:t>3 </a:t>
            </a:r>
            <a:r>
              <a:rPr dirty="0" sz="2400" spc="10">
                <a:latin typeface="Symbol"/>
                <a:cs typeface="Symbol"/>
              </a:rPr>
              <a:t></a:t>
            </a:r>
            <a:r>
              <a:rPr dirty="0" sz="2400" spc="-155">
                <a:latin typeface="Times New Roman"/>
                <a:cs typeface="Times New Roman"/>
              </a:rPr>
              <a:t> </a:t>
            </a:r>
            <a:r>
              <a:rPr dirty="0" sz="2400" spc="10" i="1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2400">
                <a:latin typeface="华文楷体"/>
                <a:cs typeface="华文楷体"/>
              </a:rPr>
              <a:t>根据三角函数的知识，可得：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789006" y="457865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29" h="0">
                <a:moveTo>
                  <a:pt x="0" y="0"/>
                </a:moveTo>
                <a:lnTo>
                  <a:pt x="582663" y="0"/>
                </a:lnTo>
              </a:path>
            </a:pathLst>
          </a:custGeom>
          <a:ln w="117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3790950" y="4559292"/>
            <a:ext cx="63944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00" spc="-60">
                <a:latin typeface="Times New Roman"/>
                <a:cs typeface="Times New Roman"/>
              </a:rPr>
              <a:t>cos</a:t>
            </a:r>
            <a:r>
              <a:rPr dirty="0" sz="2350" spc="-60" i="1">
                <a:latin typeface="Symbol"/>
                <a:cs typeface="Symbol"/>
              </a:rPr>
              <a:t>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89820" y="4542421"/>
            <a:ext cx="10795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43197" y="4176826"/>
            <a:ext cx="261620" cy="365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00" spc="-140" i="1">
                <a:latin typeface="Times New Roman"/>
                <a:cs typeface="Times New Roman"/>
              </a:rPr>
              <a:t>F</a:t>
            </a:r>
            <a:r>
              <a:rPr dirty="0" baseline="-23504" sz="1950">
                <a:latin typeface="Times New Roman"/>
                <a:cs typeface="Times New Roman"/>
              </a:rPr>
              <a:t>4</a:t>
            </a:r>
            <a:endParaRPr baseline="-23504" sz="19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446333" y="4220325"/>
            <a:ext cx="852805" cy="711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25"/>
              </a:lnSpc>
              <a:tabLst>
                <a:tab pos="407034" algn="l"/>
              </a:tabLst>
            </a:pPr>
            <a:r>
              <a:rPr dirty="0" baseline="-35353" sz="3300" spc="15">
                <a:latin typeface="Symbol"/>
                <a:cs typeface="Symbol"/>
              </a:rPr>
              <a:t></a:t>
            </a:r>
            <a:r>
              <a:rPr dirty="0" baseline="-35353" sz="3300" spc="15">
                <a:latin typeface="Times New Roman"/>
                <a:cs typeface="Times New Roman"/>
              </a:rPr>
              <a:t>	</a:t>
            </a:r>
            <a:r>
              <a:rPr dirty="0" sz="2200" spc="15" i="1">
                <a:latin typeface="Times New Roman"/>
                <a:cs typeface="Times New Roman"/>
              </a:rPr>
              <a:t>G</a:t>
            </a:r>
            <a:endParaRPr sz="2200">
              <a:latin typeface="Times New Roman"/>
              <a:cs typeface="Times New Roman"/>
            </a:endParaRPr>
          </a:p>
          <a:p>
            <a:pPr marL="238125">
              <a:lnSpc>
                <a:spcPct val="100000"/>
              </a:lnSpc>
              <a:spcBef>
                <a:spcPts val="335"/>
              </a:spcBef>
            </a:pPr>
            <a:r>
              <a:rPr dirty="0" sz="2200" spc="-60">
                <a:latin typeface="Times New Roman"/>
                <a:cs typeface="Times New Roman"/>
              </a:rPr>
              <a:t>cos</a:t>
            </a:r>
            <a:r>
              <a:rPr dirty="0" sz="2350" spc="-60" i="1">
                <a:latin typeface="Symbol"/>
                <a:cs typeface="Symbol"/>
              </a:rPr>
              <a:t>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254400" y="4354195"/>
            <a:ext cx="478790" cy="365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00" spc="15" i="1">
                <a:latin typeface="Times New Roman"/>
                <a:cs typeface="Times New Roman"/>
              </a:rPr>
              <a:t>F</a:t>
            </a:r>
            <a:r>
              <a:rPr dirty="0" sz="2200" spc="350" i="1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629861" y="5023364"/>
            <a:ext cx="967105" cy="334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10"/>
              </a:lnSpc>
            </a:pPr>
            <a:r>
              <a:rPr dirty="0" sz="2150">
                <a:latin typeface="Symbol"/>
                <a:cs typeface="Symbol"/>
              </a:rPr>
              <a:t></a:t>
            </a:r>
            <a:r>
              <a:rPr dirty="0" sz="2150" spc="-130">
                <a:latin typeface="Times New Roman"/>
                <a:cs typeface="Times New Roman"/>
              </a:rPr>
              <a:t> </a:t>
            </a:r>
            <a:r>
              <a:rPr dirty="0" sz="2150" spc="-45" i="1">
                <a:latin typeface="Times New Roman"/>
                <a:cs typeface="Times New Roman"/>
              </a:rPr>
              <a:t>G</a:t>
            </a:r>
            <a:r>
              <a:rPr dirty="0" sz="2150" spc="-45">
                <a:latin typeface="Times New Roman"/>
                <a:cs typeface="Times New Roman"/>
              </a:rPr>
              <a:t>tan</a:t>
            </a:r>
            <a:r>
              <a:rPr dirty="0" sz="2250" spc="-45" i="1">
                <a:latin typeface="Symbol"/>
                <a:cs typeface="Symbol"/>
              </a:rPr>
              <a:t>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253104" y="4998370"/>
            <a:ext cx="1380490" cy="3702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-70" i="1">
                <a:latin typeface="Times New Roman"/>
                <a:cs typeface="Times New Roman"/>
              </a:rPr>
              <a:t>F</a:t>
            </a:r>
            <a:r>
              <a:rPr dirty="0" baseline="-24444" sz="1875" spc="-104">
                <a:latin typeface="Times New Roman"/>
                <a:cs typeface="Times New Roman"/>
              </a:rPr>
              <a:t>2 </a:t>
            </a:r>
            <a:r>
              <a:rPr dirty="0" sz="2150">
                <a:latin typeface="Symbol"/>
                <a:cs typeface="Symbol"/>
              </a:rPr>
              <a:t></a:t>
            </a:r>
            <a:r>
              <a:rPr dirty="0" sz="2150">
                <a:latin typeface="Times New Roman"/>
                <a:cs typeface="Times New Roman"/>
              </a:rPr>
              <a:t> </a:t>
            </a:r>
            <a:r>
              <a:rPr dirty="0" sz="2150" spc="-70" i="1">
                <a:latin typeface="Times New Roman"/>
                <a:cs typeface="Times New Roman"/>
              </a:rPr>
              <a:t>F</a:t>
            </a:r>
            <a:r>
              <a:rPr dirty="0" baseline="-24444" sz="1875" spc="-104">
                <a:latin typeface="Times New Roman"/>
                <a:cs typeface="Times New Roman"/>
              </a:rPr>
              <a:t>4</a:t>
            </a:r>
            <a:r>
              <a:rPr dirty="0" baseline="-24444" sz="1875" spc="-300">
                <a:latin typeface="Times New Roman"/>
                <a:cs typeface="Times New Roman"/>
              </a:rPr>
              <a:t> </a:t>
            </a:r>
            <a:r>
              <a:rPr dirty="0" sz="2150" spc="-55">
                <a:latin typeface="Times New Roman"/>
                <a:cs typeface="Times New Roman"/>
              </a:rPr>
              <a:t>tan</a:t>
            </a:r>
            <a:r>
              <a:rPr dirty="0" sz="2250" spc="-55" i="1">
                <a:latin typeface="Symbol"/>
                <a:cs typeface="Symbol"/>
              </a:rPr>
              <a:t>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080504" y="4357115"/>
            <a:ext cx="711835" cy="337185"/>
          </a:xfrm>
          <a:custGeom>
            <a:avLst/>
            <a:gdLst/>
            <a:ahLst/>
            <a:cxnLst/>
            <a:rect l="l" t="t" r="r" b="b"/>
            <a:pathLst>
              <a:path w="711834" h="337185">
                <a:moveTo>
                  <a:pt x="533400" y="167639"/>
                </a:moveTo>
                <a:lnTo>
                  <a:pt x="178307" y="167639"/>
                </a:lnTo>
                <a:lnTo>
                  <a:pt x="178307" y="0"/>
                </a:lnTo>
                <a:lnTo>
                  <a:pt x="533400" y="0"/>
                </a:lnTo>
                <a:lnTo>
                  <a:pt x="533400" y="167639"/>
                </a:lnTo>
                <a:close/>
              </a:path>
              <a:path w="711834" h="337185">
                <a:moveTo>
                  <a:pt x="355092" y="336804"/>
                </a:moveTo>
                <a:lnTo>
                  <a:pt x="0" y="167639"/>
                </a:lnTo>
                <a:lnTo>
                  <a:pt x="711707" y="167639"/>
                </a:lnTo>
                <a:lnTo>
                  <a:pt x="355092" y="336804"/>
                </a:lnTo>
                <a:close/>
              </a:path>
            </a:pathLst>
          </a:custGeom>
          <a:solidFill>
            <a:srgbClr val="3A5543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052309" y="4350461"/>
            <a:ext cx="768350" cy="350520"/>
          </a:xfrm>
          <a:custGeom>
            <a:avLst/>
            <a:gdLst/>
            <a:ahLst/>
            <a:cxnLst/>
            <a:rect l="l" t="t" r="r" b="b"/>
            <a:pathLst>
              <a:path w="768350" h="350520">
                <a:moveTo>
                  <a:pt x="199745" y="174625"/>
                </a:moveTo>
                <a:lnTo>
                  <a:pt x="199745" y="0"/>
                </a:lnTo>
                <a:lnTo>
                  <a:pt x="568083" y="0"/>
                </a:lnTo>
                <a:lnTo>
                  <a:pt x="568083" y="6350"/>
                </a:lnTo>
                <a:lnTo>
                  <a:pt x="212445" y="6350"/>
                </a:lnTo>
                <a:lnTo>
                  <a:pt x="206095" y="12700"/>
                </a:lnTo>
                <a:lnTo>
                  <a:pt x="212445" y="12700"/>
                </a:lnTo>
                <a:lnTo>
                  <a:pt x="212445" y="168275"/>
                </a:lnTo>
                <a:lnTo>
                  <a:pt x="206095" y="168275"/>
                </a:lnTo>
                <a:lnTo>
                  <a:pt x="199745" y="174625"/>
                </a:lnTo>
                <a:close/>
              </a:path>
              <a:path w="768350" h="350520">
                <a:moveTo>
                  <a:pt x="212445" y="12700"/>
                </a:moveTo>
                <a:lnTo>
                  <a:pt x="206095" y="12700"/>
                </a:lnTo>
                <a:lnTo>
                  <a:pt x="212445" y="6350"/>
                </a:lnTo>
                <a:lnTo>
                  <a:pt x="212445" y="12700"/>
                </a:lnTo>
                <a:close/>
              </a:path>
              <a:path w="768350" h="350520">
                <a:moveTo>
                  <a:pt x="555383" y="12700"/>
                </a:moveTo>
                <a:lnTo>
                  <a:pt x="212445" y="12700"/>
                </a:lnTo>
                <a:lnTo>
                  <a:pt x="212445" y="6350"/>
                </a:lnTo>
                <a:lnTo>
                  <a:pt x="555383" y="6350"/>
                </a:lnTo>
                <a:lnTo>
                  <a:pt x="555383" y="12700"/>
                </a:lnTo>
                <a:close/>
              </a:path>
              <a:path w="768350" h="350520">
                <a:moveTo>
                  <a:pt x="711302" y="180975"/>
                </a:moveTo>
                <a:lnTo>
                  <a:pt x="555383" y="180975"/>
                </a:lnTo>
                <a:lnTo>
                  <a:pt x="555383" y="6350"/>
                </a:lnTo>
                <a:lnTo>
                  <a:pt x="561733" y="12700"/>
                </a:lnTo>
                <a:lnTo>
                  <a:pt x="568083" y="12700"/>
                </a:lnTo>
                <a:lnTo>
                  <a:pt x="568083" y="168275"/>
                </a:lnTo>
                <a:lnTo>
                  <a:pt x="561733" y="168275"/>
                </a:lnTo>
                <a:lnTo>
                  <a:pt x="568083" y="174625"/>
                </a:lnTo>
                <a:lnTo>
                  <a:pt x="724722" y="174625"/>
                </a:lnTo>
                <a:lnTo>
                  <a:pt x="711302" y="180975"/>
                </a:lnTo>
                <a:close/>
              </a:path>
              <a:path w="768350" h="350520">
                <a:moveTo>
                  <a:pt x="568083" y="12700"/>
                </a:moveTo>
                <a:lnTo>
                  <a:pt x="561733" y="12700"/>
                </a:lnTo>
                <a:lnTo>
                  <a:pt x="555383" y="6350"/>
                </a:lnTo>
                <a:lnTo>
                  <a:pt x="568083" y="6350"/>
                </a:lnTo>
                <a:lnTo>
                  <a:pt x="568083" y="12700"/>
                </a:lnTo>
                <a:close/>
              </a:path>
              <a:path w="768350" h="350520">
                <a:moveTo>
                  <a:pt x="383921" y="349935"/>
                </a:moveTo>
                <a:lnTo>
                  <a:pt x="0" y="168275"/>
                </a:lnTo>
                <a:lnTo>
                  <a:pt x="199745" y="168275"/>
                </a:lnTo>
                <a:lnTo>
                  <a:pt x="199745" y="168884"/>
                </a:lnTo>
                <a:lnTo>
                  <a:pt x="30988" y="168884"/>
                </a:lnTo>
                <a:lnTo>
                  <a:pt x="28270" y="180975"/>
                </a:lnTo>
                <a:lnTo>
                  <a:pt x="56538" y="180975"/>
                </a:lnTo>
                <a:lnTo>
                  <a:pt x="383914" y="335889"/>
                </a:lnTo>
                <a:lnTo>
                  <a:pt x="381203" y="337172"/>
                </a:lnTo>
                <a:lnTo>
                  <a:pt x="410894" y="337172"/>
                </a:lnTo>
                <a:lnTo>
                  <a:pt x="383921" y="349935"/>
                </a:lnTo>
                <a:close/>
              </a:path>
              <a:path w="768350" h="350520">
                <a:moveTo>
                  <a:pt x="212445" y="174625"/>
                </a:moveTo>
                <a:lnTo>
                  <a:pt x="199745" y="174625"/>
                </a:lnTo>
                <a:lnTo>
                  <a:pt x="206095" y="168275"/>
                </a:lnTo>
                <a:lnTo>
                  <a:pt x="212445" y="168275"/>
                </a:lnTo>
                <a:lnTo>
                  <a:pt x="212445" y="174625"/>
                </a:lnTo>
                <a:close/>
              </a:path>
              <a:path w="768350" h="350520">
                <a:moveTo>
                  <a:pt x="568083" y="174625"/>
                </a:moveTo>
                <a:lnTo>
                  <a:pt x="561733" y="168275"/>
                </a:lnTo>
                <a:lnTo>
                  <a:pt x="568083" y="168275"/>
                </a:lnTo>
                <a:lnTo>
                  <a:pt x="568083" y="174625"/>
                </a:lnTo>
                <a:close/>
              </a:path>
              <a:path w="768350" h="350520">
                <a:moveTo>
                  <a:pt x="724722" y="174625"/>
                </a:moveTo>
                <a:lnTo>
                  <a:pt x="568083" y="174625"/>
                </a:lnTo>
                <a:lnTo>
                  <a:pt x="568083" y="168275"/>
                </a:lnTo>
                <a:lnTo>
                  <a:pt x="767829" y="168275"/>
                </a:lnTo>
                <a:lnTo>
                  <a:pt x="766541" y="168884"/>
                </a:lnTo>
                <a:lnTo>
                  <a:pt x="736854" y="168884"/>
                </a:lnTo>
                <a:lnTo>
                  <a:pt x="724722" y="174625"/>
                </a:lnTo>
                <a:close/>
              </a:path>
              <a:path w="768350" h="350520">
                <a:moveTo>
                  <a:pt x="56538" y="180975"/>
                </a:moveTo>
                <a:lnTo>
                  <a:pt x="28270" y="180975"/>
                </a:lnTo>
                <a:lnTo>
                  <a:pt x="30988" y="168884"/>
                </a:lnTo>
                <a:lnTo>
                  <a:pt x="56538" y="180975"/>
                </a:lnTo>
                <a:close/>
              </a:path>
              <a:path w="768350" h="350520">
                <a:moveTo>
                  <a:pt x="212445" y="180975"/>
                </a:moveTo>
                <a:lnTo>
                  <a:pt x="56538" y="180975"/>
                </a:lnTo>
                <a:lnTo>
                  <a:pt x="30988" y="168884"/>
                </a:lnTo>
                <a:lnTo>
                  <a:pt x="199745" y="168884"/>
                </a:lnTo>
                <a:lnTo>
                  <a:pt x="199745" y="174625"/>
                </a:lnTo>
                <a:lnTo>
                  <a:pt x="212445" y="174625"/>
                </a:lnTo>
                <a:lnTo>
                  <a:pt x="212445" y="180975"/>
                </a:lnTo>
                <a:close/>
              </a:path>
              <a:path w="768350" h="350520">
                <a:moveTo>
                  <a:pt x="410894" y="337172"/>
                </a:moveTo>
                <a:lnTo>
                  <a:pt x="386626" y="337172"/>
                </a:lnTo>
                <a:lnTo>
                  <a:pt x="383914" y="335889"/>
                </a:lnTo>
                <a:lnTo>
                  <a:pt x="736854" y="168884"/>
                </a:lnTo>
                <a:lnTo>
                  <a:pt x="739559" y="180975"/>
                </a:lnTo>
                <a:lnTo>
                  <a:pt x="740990" y="180975"/>
                </a:lnTo>
                <a:lnTo>
                  <a:pt x="410894" y="337172"/>
                </a:lnTo>
                <a:close/>
              </a:path>
              <a:path w="768350" h="350520">
                <a:moveTo>
                  <a:pt x="740990" y="180975"/>
                </a:moveTo>
                <a:lnTo>
                  <a:pt x="739559" y="180975"/>
                </a:lnTo>
                <a:lnTo>
                  <a:pt x="736854" y="168884"/>
                </a:lnTo>
                <a:lnTo>
                  <a:pt x="766541" y="168884"/>
                </a:lnTo>
                <a:lnTo>
                  <a:pt x="740990" y="180975"/>
                </a:lnTo>
                <a:close/>
              </a:path>
              <a:path w="768350" h="350520">
                <a:moveTo>
                  <a:pt x="386626" y="337172"/>
                </a:moveTo>
                <a:lnTo>
                  <a:pt x="381203" y="337172"/>
                </a:lnTo>
                <a:lnTo>
                  <a:pt x="383914" y="335889"/>
                </a:lnTo>
                <a:lnTo>
                  <a:pt x="386626" y="337172"/>
                </a:lnTo>
                <a:close/>
              </a:path>
            </a:pathLst>
          </a:custGeom>
          <a:solidFill>
            <a:srgbClr val="843B0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764477" y="4725847"/>
            <a:ext cx="1343660" cy="500380"/>
          </a:xfrm>
          <a:custGeom>
            <a:avLst/>
            <a:gdLst/>
            <a:ahLst/>
            <a:cxnLst/>
            <a:rect l="l" t="t" r="r" b="b"/>
            <a:pathLst>
              <a:path w="1343659" h="500379">
                <a:moveTo>
                  <a:pt x="1324444" y="499757"/>
                </a:moveTo>
                <a:lnTo>
                  <a:pt x="19050" y="499757"/>
                </a:lnTo>
                <a:lnTo>
                  <a:pt x="15748" y="499465"/>
                </a:lnTo>
                <a:lnTo>
                  <a:pt x="0" y="480707"/>
                </a:lnTo>
                <a:lnTo>
                  <a:pt x="0" y="19050"/>
                </a:lnTo>
                <a:lnTo>
                  <a:pt x="19050" y="0"/>
                </a:lnTo>
                <a:lnTo>
                  <a:pt x="1324444" y="0"/>
                </a:lnTo>
                <a:lnTo>
                  <a:pt x="1343494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461657"/>
                </a:lnTo>
                <a:lnTo>
                  <a:pt x="19050" y="461657"/>
                </a:lnTo>
                <a:lnTo>
                  <a:pt x="38100" y="480707"/>
                </a:lnTo>
                <a:lnTo>
                  <a:pt x="1343494" y="480707"/>
                </a:lnTo>
                <a:lnTo>
                  <a:pt x="1343202" y="484022"/>
                </a:lnTo>
                <a:lnTo>
                  <a:pt x="1327746" y="499465"/>
                </a:lnTo>
                <a:lnTo>
                  <a:pt x="1324444" y="499757"/>
                </a:lnTo>
                <a:close/>
              </a:path>
              <a:path w="1343659" h="500379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1343659" h="500379">
                <a:moveTo>
                  <a:pt x="1305394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1305394" y="19050"/>
                </a:lnTo>
                <a:lnTo>
                  <a:pt x="1305394" y="38100"/>
                </a:lnTo>
                <a:close/>
              </a:path>
              <a:path w="1343659" h="500379">
                <a:moveTo>
                  <a:pt x="1305394" y="480707"/>
                </a:moveTo>
                <a:lnTo>
                  <a:pt x="1305394" y="19050"/>
                </a:lnTo>
                <a:lnTo>
                  <a:pt x="1324444" y="38100"/>
                </a:lnTo>
                <a:lnTo>
                  <a:pt x="1343494" y="38100"/>
                </a:lnTo>
                <a:lnTo>
                  <a:pt x="1343494" y="461657"/>
                </a:lnTo>
                <a:lnTo>
                  <a:pt x="1324444" y="461657"/>
                </a:lnTo>
                <a:lnTo>
                  <a:pt x="1305394" y="480707"/>
                </a:lnTo>
                <a:close/>
              </a:path>
              <a:path w="1343659" h="500379">
                <a:moveTo>
                  <a:pt x="1343494" y="38100"/>
                </a:moveTo>
                <a:lnTo>
                  <a:pt x="1324444" y="38100"/>
                </a:lnTo>
                <a:lnTo>
                  <a:pt x="1305394" y="19050"/>
                </a:lnTo>
                <a:lnTo>
                  <a:pt x="1343494" y="19050"/>
                </a:lnTo>
                <a:lnTo>
                  <a:pt x="1343494" y="38100"/>
                </a:lnTo>
                <a:close/>
              </a:path>
              <a:path w="1343659" h="500379">
                <a:moveTo>
                  <a:pt x="38100" y="480707"/>
                </a:moveTo>
                <a:lnTo>
                  <a:pt x="19050" y="461657"/>
                </a:lnTo>
                <a:lnTo>
                  <a:pt x="38100" y="461657"/>
                </a:lnTo>
                <a:lnTo>
                  <a:pt x="38100" y="480707"/>
                </a:lnTo>
                <a:close/>
              </a:path>
              <a:path w="1343659" h="500379">
                <a:moveTo>
                  <a:pt x="1305394" y="480707"/>
                </a:moveTo>
                <a:lnTo>
                  <a:pt x="38100" y="480707"/>
                </a:lnTo>
                <a:lnTo>
                  <a:pt x="38100" y="461657"/>
                </a:lnTo>
                <a:lnTo>
                  <a:pt x="1305394" y="461657"/>
                </a:lnTo>
                <a:lnTo>
                  <a:pt x="1305394" y="480707"/>
                </a:lnTo>
                <a:close/>
              </a:path>
              <a:path w="1343659" h="500379">
                <a:moveTo>
                  <a:pt x="1343494" y="480707"/>
                </a:moveTo>
                <a:lnTo>
                  <a:pt x="1305394" y="480707"/>
                </a:lnTo>
                <a:lnTo>
                  <a:pt x="1324444" y="461657"/>
                </a:lnTo>
                <a:lnTo>
                  <a:pt x="1343494" y="461657"/>
                </a:lnTo>
                <a:lnTo>
                  <a:pt x="1343494" y="480707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6965136" y="4741722"/>
            <a:ext cx="9410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合成</a:t>
            </a:r>
            <a:r>
              <a:rPr dirty="0" sz="2400" spc="-5" b="1">
                <a:latin typeface="华文楷体"/>
                <a:cs typeface="华文楷体"/>
              </a:rPr>
              <a:t>法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445508" y="4203191"/>
            <a:ext cx="996950" cy="727075"/>
          </a:xfrm>
          <a:custGeom>
            <a:avLst/>
            <a:gdLst/>
            <a:ahLst/>
            <a:cxnLst/>
            <a:rect l="l" t="t" r="r" b="b"/>
            <a:pathLst>
              <a:path w="996950" h="727075">
                <a:moveTo>
                  <a:pt x="0" y="0"/>
                </a:moveTo>
                <a:lnTo>
                  <a:pt x="996696" y="0"/>
                </a:lnTo>
                <a:lnTo>
                  <a:pt x="996696" y="726948"/>
                </a:lnTo>
                <a:lnTo>
                  <a:pt x="0" y="726948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623815" y="5023103"/>
            <a:ext cx="1019810" cy="321945"/>
          </a:xfrm>
          <a:custGeom>
            <a:avLst/>
            <a:gdLst/>
            <a:ahLst/>
            <a:cxnLst/>
            <a:rect l="l" t="t" r="r" b="b"/>
            <a:pathLst>
              <a:path w="1019810" h="321945">
                <a:moveTo>
                  <a:pt x="0" y="0"/>
                </a:moveTo>
                <a:lnTo>
                  <a:pt x="1019556" y="0"/>
                </a:lnTo>
                <a:lnTo>
                  <a:pt x="1019556" y="321563"/>
                </a:lnTo>
                <a:lnTo>
                  <a:pt x="0" y="321563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2025-04-17T09:30:06Z</dcterms:created>
  <dcterms:modified xsi:type="dcterms:W3CDTF">2025-04-17T09:30:06Z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2025-04-17T00:00:00Z</vt:filetime>
  </property>
</Properties>
</file>