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1611F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1611F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1611F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1611F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65030" y="2313965"/>
            <a:ext cx="566193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1611F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8631" y="1598243"/>
            <a:ext cx="7163434" cy="2508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1611F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</a:rPr>
              <a:t>国家中小学课程资源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30182" y="2073452"/>
            <a:ext cx="673163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力的合成与分解</a:t>
            </a: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（第二课时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880046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0575"/>
                <a:gridCol w="1343025"/>
                <a:gridCol w="4126865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主讲人：周栩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君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校：北京市第一六一中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二、力的分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解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609209" y="2060219"/>
            <a:ext cx="1043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力的合成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2277" y="2786024"/>
            <a:ext cx="18078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思想：等效替代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50131" y="2414841"/>
            <a:ext cx="4118610" cy="315595"/>
          </a:xfrm>
          <a:custGeom>
            <a:avLst/>
            <a:gdLst/>
            <a:ahLst/>
            <a:cxnLst/>
            <a:rect l="l" t="t" r="r" b="b"/>
            <a:pathLst>
              <a:path w="4118609" h="315594">
                <a:moveTo>
                  <a:pt x="57150" y="257175"/>
                </a:moveTo>
                <a:lnTo>
                  <a:pt x="0" y="257175"/>
                </a:lnTo>
                <a:lnTo>
                  <a:pt x="0" y="0"/>
                </a:lnTo>
                <a:lnTo>
                  <a:pt x="4060863" y="0"/>
                </a:lnTo>
                <a:lnTo>
                  <a:pt x="4060863" y="28575"/>
                </a:lnTo>
                <a:lnTo>
                  <a:pt x="57150" y="28575"/>
                </a:lnTo>
                <a:lnTo>
                  <a:pt x="28575" y="57150"/>
                </a:lnTo>
                <a:lnTo>
                  <a:pt x="57150" y="57150"/>
                </a:lnTo>
                <a:lnTo>
                  <a:pt x="57150" y="257175"/>
                </a:lnTo>
                <a:close/>
              </a:path>
              <a:path w="4118609" h="315594">
                <a:moveTo>
                  <a:pt x="57150" y="57150"/>
                </a:moveTo>
                <a:lnTo>
                  <a:pt x="28575" y="57150"/>
                </a:lnTo>
                <a:lnTo>
                  <a:pt x="57150" y="28575"/>
                </a:lnTo>
                <a:lnTo>
                  <a:pt x="57150" y="57150"/>
                </a:lnTo>
                <a:close/>
              </a:path>
              <a:path w="4118609" h="315594">
                <a:moveTo>
                  <a:pt x="4003713" y="57150"/>
                </a:moveTo>
                <a:lnTo>
                  <a:pt x="57150" y="57150"/>
                </a:lnTo>
                <a:lnTo>
                  <a:pt x="57150" y="28575"/>
                </a:lnTo>
                <a:lnTo>
                  <a:pt x="4003713" y="28575"/>
                </a:lnTo>
                <a:lnTo>
                  <a:pt x="4003713" y="57150"/>
                </a:lnTo>
                <a:close/>
              </a:path>
              <a:path w="4118609" h="315594">
                <a:moveTo>
                  <a:pt x="4060863" y="186575"/>
                </a:moveTo>
                <a:lnTo>
                  <a:pt x="4003713" y="186575"/>
                </a:lnTo>
                <a:lnTo>
                  <a:pt x="4003713" y="28575"/>
                </a:lnTo>
                <a:lnTo>
                  <a:pt x="4032288" y="57150"/>
                </a:lnTo>
                <a:lnTo>
                  <a:pt x="4060863" y="57150"/>
                </a:lnTo>
                <a:lnTo>
                  <a:pt x="4060863" y="186575"/>
                </a:lnTo>
                <a:close/>
              </a:path>
              <a:path w="4118609" h="315594">
                <a:moveTo>
                  <a:pt x="4060863" y="57150"/>
                </a:moveTo>
                <a:lnTo>
                  <a:pt x="4032288" y="57150"/>
                </a:lnTo>
                <a:lnTo>
                  <a:pt x="4003713" y="28575"/>
                </a:lnTo>
                <a:lnTo>
                  <a:pt x="4060863" y="28575"/>
                </a:lnTo>
                <a:lnTo>
                  <a:pt x="4060863" y="57150"/>
                </a:lnTo>
                <a:close/>
              </a:path>
              <a:path w="4118609" h="315594">
                <a:moveTo>
                  <a:pt x="4032288" y="315163"/>
                </a:moveTo>
                <a:lnTo>
                  <a:pt x="3946563" y="143713"/>
                </a:lnTo>
                <a:lnTo>
                  <a:pt x="4003713" y="143713"/>
                </a:lnTo>
                <a:lnTo>
                  <a:pt x="4003713" y="186575"/>
                </a:lnTo>
                <a:lnTo>
                  <a:pt x="4096581" y="186575"/>
                </a:lnTo>
                <a:lnTo>
                  <a:pt x="4032288" y="315163"/>
                </a:lnTo>
                <a:close/>
              </a:path>
              <a:path w="4118609" h="315594">
                <a:moveTo>
                  <a:pt x="4096581" y="186575"/>
                </a:moveTo>
                <a:lnTo>
                  <a:pt x="4060863" y="186575"/>
                </a:lnTo>
                <a:lnTo>
                  <a:pt x="4060863" y="143713"/>
                </a:lnTo>
                <a:lnTo>
                  <a:pt x="4118013" y="143713"/>
                </a:lnTo>
                <a:lnTo>
                  <a:pt x="4096581" y="186575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65092" y="2727236"/>
            <a:ext cx="993775" cy="492759"/>
          </a:xfrm>
          <a:custGeom>
            <a:avLst/>
            <a:gdLst/>
            <a:ahLst/>
            <a:cxnLst/>
            <a:rect l="l" t="t" r="r" b="b"/>
            <a:pathLst>
              <a:path w="993775" h="492760">
                <a:moveTo>
                  <a:pt x="993622" y="492188"/>
                </a:moveTo>
                <a:lnTo>
                  <a:pt x="0" y="492188"/>
                </a:lnTo>
                <a:lnTo>
                  <a:pt x="0" y="0"/>
                </a:lnTo>
                <a:lnTo>
                  <a:pt x="993622" y="0"/>
                </a:lnTo>
                <a:lnTo>
                  <a:pt x="993622" y="26987"/>
                </a:lnTo>
                <a:lnTo>
                  <a:pt x="53975" y="26987"/>
                </a:lnTo>
                <a:lnTo>
                  <a:pt x="26987" y="53975"/>
                </a:lnTo>
                <a:lnTo>
                  <a:pt x="53975" y="53975"/>
                </a:lnTo>
                <a:lnTo>
                  <a:pt x="53975" y="438213"/>
                </a:lnTo>
                <a:lnTo>
                  <a:pt x="26987" y="438213"/>
                </a:lnTo>
                <a:lnTo>
                  <a:pt x="53975" y="465200"/>
                </a:lnTo>
                <a:lnTo>
                  <a:pt x="993622" y="465200"/>
                </a:lnTo>
                <a:lnTo>
                  <a:pt x="993622" y="492188"/>
                </a:lnTo>
                <a:close/>
              </a:path>
              <a:path w="993775" h="492760">
                <a:moveTo>
                  <a:pt x="53975" y="53975"/>
                </a:moveTo>
                <a:lnTo>
                  <a:pt x="26987" y="53975"/>
                </a:lnTo>
                <a:lnTo>
                  <a:pt x="53975" y="26987"/>
                </a:lnTo>
                <a:lnTo>
                  <a:pt x="53975" y="53975"/>
                </a:lnTo>
                <a:close/>
              </a:path>
              <a:path w="993775" h="492760">
                <a:moveTo>
                  <a:pt x="939647" y="53975"/>
                </a:moveTo>
                <a:lnTo>
                  <a:pt x="53975" y="53975"/>
                </a:lnTo>
                <a:lnTo>
                  <a:pt x="53975" y="26987"/>
                </a:lnTo>
                <a:lnTo>
                  <a:pt x="939647" y="26987"/>
                </a:lnTo>
                <a:lnTo>
                  <a:pt x="939647" y="53975"/>
                </a:lnTo>
                <a:close/>
              </a:path>
              <a:path w="993775" h="492760">
                <a:moveTo>
                  <a:pt x="939647" y="465200"/>
                </a:moveTo>
                <a:lnTo>
                  <a:pt x="939647" y="26987"/>
                </a:lnTo>
                <a:lnTo>
                  <a:pt x="966635" y="53975"/>
                </a:lnTo>
                <a:lnTo>
                  <a:pt x="993622" y="53975"/>
                </a:lnTo>
                <a:lnTo>
                  <a:pt x="993622" y="438213"/>
                </a:lnTo>
                <a:lnTo>
                  <a:pt x="966635" y="438213"/>
                </a:lnTo>
                <a:lnTo>
                  <a:pt x="939647" y="465200"/>
                </a:lnTo>
                <a:close/>
              </a:path>
              <a:path w="993775" h="492760">
                <a:moveTo>
                  <a:pt x="993622" y="53975"/>
                </a:moveTo>
                <a:lnTo>
                  <a:pt x="966635" y="53975"/>
                </a:lnTo>
                <a:lnTo>
                  <a:pt x="939647" y="26987"/>
                </a:lnTo>
                <a:lnTo>
                  <a:pt x="993622" y="26987"/>
                </a:lnTo>
                <a:lnTo>
                  <a:pt x="993622" y="53975"/>
                </a:lnTo>
                <a:close/>
              </a:path>
              <a:path w="993775" h="492760">
                <a:moveTo>
                  <a:pt x="53975" y="465200"/>
                </a:moveTo>
                <a:lnTo>
                  <a:pt x="26987" y="438213"/>
                </a:lnTo>
                <a:lnTo>
                  <a:pt x="53975" y="438213"/>
                </a:lnTo>
                <a:lnTo>
                  <a:pt x="53975" y="465200"/>
                </a:lnTo>
                <a:close/>
              </a:path>
              <a:path w="993775" h="492760">
                <a:moveTo>
                  <a:pt x="939647" y="465200"/>
                </a:moveTo>
                <a:lnTo>
                  <a:pt x="53975" y="465200"/>
                </a:lnTo>
                <a:lnTo>
                  <a:pt x="53975" y="438213"/>
                </a:lnTo>
                <a:lnTo>
                  <a:pt x="939647" y="438213"/>
                </a:lnTo>
                <a:lnTo>
                  <a:pt x="939647" y="465200"/>
                </a:lnTo>
                <a:close/>
              </a:path>
              <a:path w="993775" h="492760">
                <a:moveTo>
                  <a:pt x="993622" y="465200"/>
                </a:moveTo>
                <a:lnTo>
                  <a:pt x="939647" y="465200"/>
                </a:lnTo>
                <a:lnTo>
                  <a:pt x="966635" y="438213"/>
                </a:lnTo>
                <a:lnTo>
                  <a:pt x="993622" y="438213"/>
                </a:lnTo>
                <a:lnTo>
                  <a:pt x="993622" y="4652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709339" y="2777718"/>
            <a:ext cx="1454150" cy="775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71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分力</a:t>
            </a:r>
            <a:endParaRPr sz="20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1800" b="1" i="1">
                <a:latin typeface="Times New Roman"/>
                <a:cs typeface="Times New Roman"/>
              </a:rPr>
              <a:t>F</a:t>
            </a:r>
            <a:r>
              <a:rPr dirty="0" baseline="-16908" sz="1725" b="1">
                <a:latin typeface="Times New Roman"/>
                <a:cs typeface="Times New Roman"/>
              </a:rPr>
              <a:t>1</a:t>
            </a:r>
            <a:r>
              <a:rPr dirty="0" baseline="-16908" sz="1725" spc="-7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华文楷体"/>
                <a:cs typeface="华文楷体"/>
              </a:rPr>
              <a:t>、</a:t>
            </a:r>
            <a:r>
              <a:rPr dirty="0" sz="1800" b="1" i="1">
                <a:latin typeface="Times New Roman"/>
                <a:cs typeface="Times New Roman"/>
              </a:rPr>
              <a:t>F</a:t>
            </a:r>
            <a:r>
              <a:rPr dirty="0" baseline="-16908" sz="1725" b="1">
                <a:latin typeface="Times New Roman"/>
                <a:cs typeface="Times New Roman"/>
              </a:rPr>
              <a:t>2</a:t>
            </a:r>
            <a:r>
              <a:rPr dirty="0" baseline="-16908" sz="1725" spc="-7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华文楷体"/>
                <a:cs typeface="华文楷体"/>
              </a:rPr>
              <a:t>、</a:t>
            </a:r>
            <a:r>
              <a:rPr dirty="0" sz="1800" spc="30" b="1" i="1">
                <a:latin typeface="Times New Roman"/>
                <a:cs typeface="Times New Roman"/>
              </a:rPr>
              <a:t>F</a:t>
            </a:r>
            <a:r>
              <a:rPr dirty="0" baseline="-16908" sz="1725" spc="44">
                <a:latin typeface="Cambria Math"/>
                <a:cs typeface="Cambria Math"/>
              </a:rPr>
              <a:t>3</a:t>
            </a:r>
            <a:r>
              <a:rPr dirty="0" baseline="-16908" sz="1725" spc="172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85583" y="2756496"/>
            <a:ext cx="993775" cy="492759"/>
          </a:xfrm>
          <a:custGeom>
            <a:avLst/>
            <a:gdLst/>
            <a:ahLst/>
            <a:cxnLst/>
            <a:rect l="l" t="t" r="r" b="b"/>
            <a:pathLst>
              <a:path w="993775" h="492760">
                <a:moveTo>
                  <a:pt x="993609" y="492188"/>
                </a:moveTo>
                <a:lnTo>
                  <a:pt x="0" y="492188"/>
                </a:lnTo>
                <a:lnTo>
                  <a:pt x="0" y="0"/>
                </a:lnTo>
                <a:lnTo>
                  <a:pt x="993609" y="0"/>
                </a:lnTo>
                <a:lnTo>
                  <a:pt x="993609" y="26987"/>
                </a:lnTo>
                <a:lnTo>
                  <a:pt x="53975" y="26987"/>
                </a:lnTo>
                <a:lnTo>
                  <a:pt x="26987" y="53974"/>
                </a:lnTo>
                <a:lnTo>
                  <a:pt x="53975" y="53974"/>
                </a:lnTo>
                <a:lnTo>
                  <a:pt x="53975" y="438213"/>
                </a:lnTo>
                <a:lnTo>
                  <a:pt x="26987" y="438213"/>
                </a:lnTo>
                <a:lnTo>
                  <a:pt x="53975" y="465200"/>
                </a:lnTo>
                <a:lnTo>
                  <a:pt x="993609" y="465200"/>
                </a:lnTo>
                <a:lnTo>
                  <a:pt x="993609" y="492188"/>
                </a:lnTo>
                <a:close/>
              </a:path>
              <a:path w="993775" h="492760">
                <a:moveTo>
                  <a:pt x="53975" y="53974"/>
                </a:moveTo>
                <a:lnTo>
                  <a:pt x="26987" y="53974"/>
                </a:lnTo>
                <a:lnTo>
                  <a:pt x="53975" y="26987"/>
                </a:lnTo>
                <a:lnTo>
                  <a:pt x="53975" y="53974"/>
                </a:lnTo>
                <a:close/>
              </a:path>
              <a:path w="993775" h="492760">
                <a:moveTo>
                  <a:pt x="939634" y="53974"/>
                </a:moveTo>
                <a:lnTo>
                  <a:pt x="53975" y="53974"/>
                </a:lnTo>
                <a:lnTo>
                  <a:pt x="53975" y="26987"/>
                </a:lnTo>
                <a:lnTo>
                  <a:pt x="939634" y="26987"/>
                </a:lnTo>
                <a:lnTo>
                  <a:pt x="939634" y="53974"/>
                </a:lnTo>
                <a:close/>
              </a:path>
              <a:path w="993775" h="492760">
                <a:moveTo>
                  <a:pt x="939634" y="465200"/>
                </a:moveTo>
                <a:lnTo>
                  <a:pt x="939634" y="26987"/>
                </a:lnTo>
                <a:lnTo>
                  <a:pt x="966622" y="53974"/>
                </a:lnTo>
                <a:lnTo>
                  <a:pt x="993609" y="53974"/>
                </a:lnTo>
                <a:lnTo>
                  <a:pt x="993609" y="438213"/>
                </a:lnTo>
                <a:lnTo>
                  <a:pt x="966622" y="438213"/>
                </a:lnTo>
                <a:lnTo>
                  <a:pt x="939634" y="465200"/>
                </a:lnTo>
                <a:close/>
              </a:path>
              <a:path w="993775" h="492760">
                <a:moveTo>
                  <a:pt x="993609" y="53974"/>
                </a:moveTo>
                <a:lnTo>
                  <a:pt x="966622" y="53974"/>
                </a:lnTo>
                <a:lnTo>
                  <a:pt x="939634" y="26987"/>
                </a:lnTo>
                <a:lnTo>
                  <a:pt x="993609" y="26987"/>
                </a:lnTo>
                <a:lnTo>
                  <a:pt x="993609" y="53974"/>
                </a:lnTo>
                <a:close/>
              </a:path>
              <a:path w="993775" h="492760">
                <a:moveTo>
                  <a:pt x="53975" y="465200"/>
                </a:moveTo>
                <a:lnTo>
                  <a:pt x="26987" y="438213"/>
                </a:lnTo>
                <a:lnTo>
                  <a:pt x="53975" y="438213"/>
                </a:lnTo>
                <a:lnTo>
                  <a:pt x="53975" y="465200"/>
                </a:lnTo>
                <a:close/>
              </a:path>
              <a:path w="993775" h="492760">
                <a:moveTo>
                  <a:pt x="939634" y="465200"/>
                </a:moveTo>
                <a:lnTo>
                  <a:pt x="53975" y="465200"/>
                </a:lnTo>
                <a:lnTo>
                  <a:pt x="53975" y="438213"/>
                </a:lnTo>
                <a:lnTo>
                  <a:pt x="939634" y="438213"/>
                </a:lnTo>
                <a:lnTo>
                  <a:pt x="939634" y="465200"/>
                </a:lnTo>
                <a:close/>
              </a:path>
              <a:path w="993775" h="492760">
                <a:moveTo>
                  <a:pt x="993609" y="465200"/>
                </a:moveTo>
                <a:lnTo>
                  <a:pt x="939634" y="465200"/>
                </a:lnTo>
                <a:lnTo>
                  <a:pt x="966622" y="438213"/>
                </a:lnTo>
                <a:lnTo>
                  <a:pt x="993609" y="438213"/>
                </a:lnTo>
                <a:lnTo>
                  <a:pt x="993609" y="4652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614501" y="2679788"/>
            <a:ext cx="534670" cy="84709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05"/>
              </a:spcBef>
            </a:pPr>
            <a:r>
              <a:rPr dirty="0" sz="2000" b="1">
                <a:latin typeface="华文楷体"/>
                <a:cs typeface="华文楷体"/>
              </a:rPr>
              <a:t>合力</a:t>
            </a:r>
            <a:endParaRPr sz="2000">
              <a:latin typeface="华文楷体"/>
              <a:cs typeface="华文楷体"/>
            </a:endParaRPr>
          </a:p>
          <a:p>
            <a:pPr algn="r" marR="17780">
              <a:lnSpc>
                <a:spcPct val="100000"/>
              </a:lnSpc>
              <a:spcBef>
                <a:spcPts val="900"/>
              </a:spcBef>
            </a:pPr>
            <a:r>
              <a:rPr dirty="0" sz="1800" b="1" i="1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92981" y="3496665"/>
            <a:ext cx="4118610" cy="315595"/>
          </a:xfrm>
          <a:custGeom>
            <a:avLst/>
            <a:gdLst/>
            <a:ahLst/>
            <a:cxnLst/>
            <a:rect l="l" t="t" r="r" b="b"/>
            <a:pathLst>
              <a:path w="4118609" h="315595">
                <a:moveTo>
                  <a:pt x="57150" y="171450"/>
                </a:moveTo>
                <a:lnTo>
                  <a:pt x="0" y="171450"/>
                </a:lnTo>
                <a:lnTo>
                  <a:pt x="85725" y="0"/>
                </a:lnTo>
                <a:lnTo>
                  <a:pt x="150018" y="128587"/>
                </a:lnTo>
                <a:lnTo>
                  <a:pt x="57150" y="128587"/>
                </a:lnTo>
                <a:lnTo>
                  <a:pt x="57150" y="171450"/>
                </a:lnTo>
                <a:close/>
              </a:path>
              <a:path w="4118609" h="315595">
                <a:moveTo>
                  <a:pt x="4060850" y="286588"/>
                </a:moveTo>
                <a:lnTo>
                  <a:pt x="4060850" y="57988"/>
                </a:lnTo>
                <a:lnTo>
                  <a:pt x="4118000" y="57988"/>
                </a:lnTo>
                <a:lnTo>
                  <a:pt x="4118000" y="258013"/>
                </a:lnTo>
                <a:lnTo>
                  <a:pt x="4089425" y="258013"/>
                </a:lnTo>
                <a:lnTo>
                  <a:pt x="4060850" y="286588"/>
                </a:lnTo>
                <a:close/>
              </a:path>
              <a:path w="4118609" h="315595">
                <a:moveTo>
                  <a:pt x="4118000" y="315163"/>
                </a:moveTo>
                <a:lnTo>
                  <a:pt x="57150" y="315163"/>
                </a:lnTo>
                <a:lnTo>
                  <a:pt x="57150" y="128587"/>
                </a:lnTo>
                <a:lnTo>
                  <a:pt x="114300" y="128587"/>
                </a:lnTo>
                <a:lnTo>
                  <a:pt x="114300" y="258013"/>
                </a:lnTo>
                <a:lnTo>
                  <a:pt x="85725" y="258013"/>
                </a:lnTo>
                <a:lnTo>
                  <a:pt x="114300" y="286588"/>
                </a:lnTo>
                <a:lnTo>
                  <a:pt x="4118000" y="286588"/>
                </a:lnTo>
                <a:lnTo>
                  <a:pt x="4118000" y="315163"/>
                </a:lnTo>
                <a:close/>
              </a:path>
              <a:path w="4118609" h="315595">
                <a:moveTo>
                  <a:pt x="171450" y="171450"/>
                </a:moveTo>
                <a:lnTo>
                  <a:pt x="114300" y="171450"/>
                </a:lnTo>
                <a:lnTo>
                  <a:pt x="114300" y="128587"/>
                </a:lnTo>
                <a:lnTo>
                  <a:pt x="150018" y="128587"/>
                </a:lnTo>
                <a:lnTo>
                  <a:pt x="171450" y="171450"/>
                </a:lnTo>
                <a:close/>
              </a:path>
              <a:path w="4118609" h="315595">
                <a:moveTo>
                  <a:pt x="114300" y="286588"/>
                </a:moveTo>
                <a:lnTo>
                  <a:pt x="85725" y="258013"/>
                </a:lnTo>
                <a:lnTo>
                  <a:pt x="114300" y="258013"/>
                </a:lnTo>
                <a:lnTo>
                  <a:pt x="114300" y="286588"/>
                </a:lnTo>
                <a:close/>
              </a:path>
              <a:path w="4118609" h="315595">
                <a:moveTo>
                  <a:pt x="4060850" y="286588"/>
                </a:moveTo>
                <a:lnTo>
                  <a:pt x="114300" y="286588"/>
                </a:lnTo>
                <a:lnTo>
                  <a:pt x="114300" y="258013"/>
                </a:lnTo>
                <a:lnTo>
                  <a:pt x="4060850" y="258013"/>
                </a:lnTo>
                <a:lnTo>
                  <a:pt x="4060850" y="286588"/>
                </a:lnTo>
                <a:close/>
              </a:path>
              <a:path w="4118609" h="315595">
                <a:moveTo>
                  <a:pt x="4118000" y="286588"/>
                </a:moveTo>
                <a:lnTo>
                  <a:pt x="4060850" y="286588"/>
                </a:lnTo>
                <a:lnTo>
                  <a:pt x="4089425" y="258013"/>
                </a:lnTo>
                <a:lnTo>
                  <a:pt x="4118000" y="258013"/>
                </a:lnTo>
                <a:lnTo>
                  <a:pt x="4118000" y="286588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676000" y="3807460"/>
            <a:ext cx="2824480" cy="9429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8572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力的分解</a:t>
            </a:r>
            <a:endParaRPr sz="2000">
              <a:latin typeface="华文楷体"/>
              <a:cs typeface="华文楷体"/>
            </a:endParaRPr>
          </a:p>
          <a:p>
            <a:pPr algn="ctr">
              <a:lnSpc>
                <a:spcPct val="100000"/>
              </a:lnSpc>
              <a:spcBef>
                <a:spcPts val="2175"/>
              </a:spcBef>
            </a:pPr>
            <a:r>
              <a:rPr dirty="0" sz="2200" b="1">
                <a:solidFill>
                  <a:srgbClr val="FF0000"/>
                </a:solidFill>
                <a:latin typeface="华文楷体"/>
                <a:cs typeface="华文楷体"/>
              </a:rPr>
              <a:t>规律：平行四边形定</a:t>
            </a:r>
            <a:r>
              <a:rPr dirty="0" sz="2200" spc="-10" b="1">
                <a:solidFill>
                  <a:srgbClr val="FF0000"/>
                </a:solidFill>
                <a:latin typeface="华文楷体"/>
                <a:cs typeface="华文楷体"/>
              </a:rPr>
              <a:t>则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二、力的分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解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46756" y="2052129"/>
            <a:ext cx="4140111" cy="1985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482126" y="4137876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42963" y="4136580"/>
            <a:ext cx="1507490" cy="1134110"/>
          </a:xfrm>
          <a:custGeom>
            <a:avLst/>
            <a:gdLst/>
            <a:ahLst/>
            <a:cxnLst/>
            <a:rect l="l" t="t" r="r" b="b"/>
            <a:pathLst>
              <a:path w="1507490" h="1134110">
                <a:moveTo>
                  <a:pt x="1440818" y="38104"/>
                </a:moveTo>
                <a:lnTo>
                  <a:pt x="1423670" y="15240"/>
                </a:lnTo>
                <a:lnTo>
                  <a:pt x="1507490" y="0"/>
                </a:lnTo>
                <a:lnTo>
                  <a:pt x="1491056" y="32867"/>
                </a:lnTo>
                <a:lnTo>
                  <a:pt x="1447800" y="32867"/>
                </a:lnTo>
                <a:lnTo>
                  <a:pt x="1440818" y="38104"/>
                </a:lnTo>
                <a:close/>
              </a:path>
              <a:path w="1507490" h="1134110">
                <a:moveTo>
                  <a:pt x="1452248" y="53344"/>
                </a:moveTo>
                <a:lnTo>
                  <a:pt x="1440818" y="38104"/>
                </a:lnTo>
                <a:lnTo>
                  <a:pt x="1447800" y="32867"/>
                </a:lnTo>
                <a:lnTo>
                  <a:pt x="1459229" y="48107"/>
                </a:lnTo>
                <a:lnTo>
                  <a:pt x="1452248" y="53344"/>
                </a:lnTo>
                <a:close/>
              </a:path>
              <a:path w="1507490" h="1134110">
                <a:moveTo>
                  <a:pt x="1469390" y="76200"/>
                </a:moveTo>
                <a:lnTo>
                  <a:pt x="1452248" y="53344"/>
                </a:lnTo>
                <a:lnTo>
                  <a:pt x="1459229" y="48107"/>
                </a:lnTo>
                <a:lnTo>
                  <a:pt x="1447800" y="32867"/>
                </a:lnTo>
                <a:lnTo>
                  <a:pt x="1491056" y="32867"/>
                </a:lnTo>
                <a:lnTo>
                  <a:pt x="1469390" y="76200"/>
                </a:lnTo>
                <a:close/>
              </a:path>
              <a:path w="1507490" h="1134110">
                <a:moveTo>
                  <a:pt x="1443990" y="59537"/>
                </a:moveTo>
                <a:lnTo>
                  <a:pt x="1432559" y="44297"/>
                </a:lnTo>
                <a:lnTo>
                  <a:pt x="1440818" y="38104"/>
                </a:lnTo>
                <a:lnTo>
                  <a:pt x="1452248" y="53344"/>
                </a:lnTo>
                <a:lnTo>
                  <a:pt x="1443990" y="59537"/>
                </a:lnTo>
                <a:close/>
              </a:path>
              <a:path w="1507490" h="1134110">
                <a:moveTo>
                  <a:pt x="1413509" y="82397"/>
                </a:moveTo>
                <a:lnTo>
                  <a:pt x="1402079" y="67157"/>
                </a:lnTo>
                <a:lnTo>
                  <a:pt x="1417320" y="55727"/>
                </a:lnTo>
                <a:lnTo>
                  <a:pt x="1428750" y="70967"/>
                </a:lnTo>
                <a:lnTo>
                  <a:pt x="1413509" y="82397"/>
                </a:lnTo>
                <a:close/>
              </a:path>
              <a:path w="1507490" h="1134110">
                <a:moveTo>
                  <a:pt x="11429" y="1133957"/>
                </a:moveTo>
                <a:lnTo>
                  <a:pt x="0" y="1118717"/>
                </a:lnTo>
                <a:lnTo>
                  <a:pt x="15240" y="1107287"/>
                </a:lnTo>
                <a:lnTo>
                  <a:pt x="26670" y="1122527"/>
                </a:lnTo>
                <a:lnTo>
                  <a:pt x="11429" y="1133957"/>
                </a:lnTo>
                <a:close/>
              </a:path>
              <a:path w="1507490" h="1134110">
                <a:moveTo>
                  <a:pt x="41909" y="1111097"/>
                </a:moveTo>
                <a:lnTo>
                  <a:pt x="30479" y="1095857"/>
                </a:lnTo>
                <a:lnTo>
                  <a:pt x="45720" y="1084427"/>
                </a:lnTo>
                <a:lnTo>
                  <a:pt x="57150" y="1099667"/>
                </a:lnTo>
                <a:lnTo>
                  <a:pt x="41909" y="1111097"/>
                </a:lnTo>
                <a:close/>
              </a:path>
              <a:path w="1507490" h="1134110">
                <a:moveTo>
                  <a:pt x="72390" y="1088237"/>
                </a:moveTo>
                <a:lnTo>
                  <a:pt x="60959" y="1072997"/>
                </a:lnTo>
                <a:lnTo>
                  <a:pt x="76200" y="1061567"/>
                </a:lnTo>
                <a:lnTo>
                  <a:pt x="87629" y="1076807"/>
                </a:lnTo>
                <a:lnTo>
                  <a:pt x="72390" y="1088237"/>
                </a:lnTo>
                <a:close/>
              </a:path>
              <a:path w="1507490" h="1134110">
                <a:moveTo>
                  <a:pt x="102870" y="1065377"/>
                </a:moveTo>
                <a:lnTo>
                  <a:pt x="91440" y="1050137"/>
                </a:lnTo>
                <a:lnTo>
                  <a:pt x="106679" y="1038707"/>
                </a:lnTo>
                <a:lnTo>
                  <a:pt x="118109" y="1053947"/>
                </a:lnTo>
                <a:lnTo>
                  <a:pt x="102870" y="1065377"/>
                </a:lnTo>
                <a:close/>
              </a:path>
              <a:path w="1507490" h="1134110">
                <a:moveTo>
                  <a:pt x="133350" y="1042517"/>
                </a:moveTo>
                <a:lnTo>
                  <a:pt x="121920" y="1027277"/>
                </a:lnTo>
                <a:lnTo>
                  <a:pt x="137159" y="1015847"/>
                </a:lnTo>
                <a:lnTo>
                  <a:pt x="148590" y="1031087"/>
                </a:lnTo>
                <a:lnTo>
                  <a:pt x="133350" y="1042517"/>
                </a:lnTo>
                <a:close/>
              </a:path>
              <a:path w="1507490" h="1134110">
                <a:moveTo>
                  <a:pt x="163829" y="1019657"/>
                </a:moveTo>
                <a:lnTo>
                  <a:pt x="152400" y="1004417"/>
                </a:lnTo>
                <a:lnTo>
                  <a:pt x="167640" y="992987"/>
                </a:lnTo>
                <a:lnTo>
                  <a:pt x="179070" y="1008227"/>
                </a:lnTo>
                <a:lnTo>
                  <a:pt x="163829" y="1019657"/>
                </a:lnTo>
                <a:close/>
              </a:path>
              <a:path w="1507490" h="1134110">
                <a:moveTo>
                  <a:pt x="194309" y="996797"/>
                </a:moveTo>
                <a:lnTo>
                  <a:pt x="182879" y="981557"/>
                </a:lnTo>
                <a:lnTo>
                  <a:pt x="198120" y="970127"/>
                </a:lnTo>
                <a:lnTo>
                  <a:pt x="209550" y="985367"/>
                </a:lnTo>
                <a:lnTo>
                  <a:pt x="194309" y="996797"/>
                </a:lnTo>
                <a:close/>
              </a:path>
              <a:path w="1507490" h="1134110">
                <a:moveTo>
                  <a:pt x="224790" y="973937"/>
                </a:moveTo>
                <a:lnTo>
                  <a:pt x="213359" y="958697"/>
                </a:lnTo>
                <a:lnTo>
                  <a:pt x="228600" y="947267"/>
                </a:lnTo>
                <a:lnTo>
                  <a:pt x="240029" y="962507"/>
                </a:lnTo>
                <a:lnTo>
                  <a:pt x="224790" y="973937"/>
                </a:lnTo>
                <a:close/>
              </a:path>
              <a:path w="1507490" h="1134110">
                <a:moveTo>
                  <a:pt x="255270" y="951077"/>
                </a:moveTo>
                <a:lnTo>
                  <a:pt x="243840" y="935837"/>
                </a:lnTo>
                <a:lnTo>
                  <a:pt x="259079" y="924407"/>
                </a:lnTo>
                <a:lnTo>
                  <a:pt x="270509" y="939647"/>
                </a:lnTo>
                <a:lnTo>
                  <a:pt x="255270" y="951077"/>
                </a:lnTo>
                <a:close/>
              </a:path>
              <a:path w="1507490" h="1134110">
                <a:moveTo>
                  <a:pt x="285750" y="928217"/>
                </a:moveTo>
                <a:lnTo>
                  <a:pt x="274320" y="912977"/>
                </a:lnTo>
                <a:lnTo>
                  <a:pt x="289559" y="901547"/>
                </a:lnTo>
                <a:lnTo>
                  <a:pt x="300990" y="916787"/>
                </a:lnTo>
                <a:lnTo>
                  <a:pt x="285750" y="928217"/>
                </a:lnTo>
                <a:close/>
              </a:path>
              <a:path w="1507490" h="1134110">
                <a:moveTo>
                  <a:pt x="316229" y="905357"/>
                </a:moveTo>
                <a:lnTo>
                  <a:pt x="304800" y="890117"/>
                </a:lnTo>
                <a:lnTo>
                  <a:pt x="320040" y="878687"/>
                </a:lnTo>
                <a:lnTo>
                  <a:pt x="331470" y="893927"/>
                </a:lnTo>
                <a:lnTo>
                  <a:pt x="316229" y="905357"/>
                </a:lnTo>
                <a:close/>
              </a:path>
              <a:path w="1507490" h="1134110">
                <a:moveTo>
                  <a:pt x="346709" y="882497"/>
                </a:moveTo>
                <a:lnTo>
                  <a:pt x="335279" y="867257"/>
                </a:lnTo>
                <a:lnTo>
                  <a:pt x="350520" y="855827"/>
                </a:lnTo>
                <a:lnTo>
                  <a:pt x="361950" y="871067"/>
                </a:lnTo>
                <a:lnTo>
                  <a:pt x="346709" y="882497"/>
                </a:lnTo>
                <a:close/>
              </a:path>
              <a:path w="1507490" h="1134110">
                <a:moveTo>
                  <a:pt x="377190" y="859637"/>
                </a:moveTo>
                <a:lnTo>
                  <a:pt x="365759" y="844397"/>
                </a:lnTo>
                <a:lnTo>
                  <a:pt x="381000" y="832967"/>
                </a:lnTo>
                <a:lnTo>
                  <a:pt x="392429" y="848207"/>
                </a:lnTo>
                <a:lnTo>
                  <a:pt x="377190" y="859637"/>
                </a:lnTo>
                <a:close/>
              </a:path>
              <a:path w="1507490" h="1134110">
                <a:moveTo>
                  <a:pt x="407670" y="836777"/>
                </a:moveTo>
                <a:lnTo>
                  <a:pt x="396240" y="821537"/>
                </a:lnTo>
                <a:lnTo>
                  <a:pt x="411479" y="810107"/>
                </a:lnTo>
                <a:lnTo>
                  <a:pt x="422909" y="825347"/>
                </a:lnTo>
                <a:lnTo>
                  <a:pt x="407670" y="836777"/>
                </a:lnTo>
                <a:close/>
              </a:path>
              <a:path w="1507490" h="1134110">
                <a:moveTo>
                  <a:pt x="438150" y="813917"/>
                </a:moveTo>
                <a:lnTo>
                  <a:pt x="426720" y="798677"/>
                </a:lnTo>
                <a:lnTo>
                  <a:pt x="441959" y="787247"/>
                </a:lnTo>
                <a:lnTo>
                  <a:pt x="453390" y="802487"/>
                </a:lnTo>
                <a:lnTo>
                  <a:pt x="438150" y="813917"/>
                </a:lnTo>
                <a:close/>
              </a:path>
              <a:path w="1507490" h="1134110">
                <a:moveTo>
                  <a:pt x="468629" y="791057"/>
                </a:moveTo>
                <a:lnTo>
                  <a:pt x="457200" y="775817"/>
                </a:lnTo>
                <a:lnTo>
                  <a:pt x="472440" y="764387"/>
                </a:lnTo>
                <a:lnTo>
                  <a:pt x="483870" y="779627"/>
                </a:lnTo>
                <a:lnTo>
                  <a:pt x="468629" y="791057"/>
                </a:lnTo>
                <a:close/>
              </a:path>
              <a:path w="1507490" h="1134110">
                <a:moveTo>
                  <a:pt x="499109" y="768197"/>
                </a:moveTo>
                <a:lnTo>
                  <a:pt x="487679" y="752957"/>
                </a:lnTo>
                <a:lnTo>
                  <a:pt x="502920" y="741527"/>
                </a:lnTo>
                <a:lnTo>
                  <a:pt x="514350" y="756767"/>
                </a:lnTo>
                <a:lnTo>
                  <a:pt x="499109" y="768197"/>
                </a:lnTo>
                <a:close/>
              </a:path>
              <a:path w="1507490" h="1134110">
                <a:moveTo>
                  <a:pt x="529590" y="745337"/>
                </a:moveTo>
                <a:lnTo>
                  <a:pt x="518159" y="730097"/>
                </a:lnTo>
                <a:lnTo>
                  <a:pt x="533400" y="718667"/>
                </a:lnTo>
                <a:lnTo>
                  <a:pt x="544829" y="733907"/>
                </a:lnTo>
                <a:lnTo>
                  <a:pt x="529590" y="745337"/>
                </a:lnTo>
                <a:close/>
              </a:path>
              <a:path w="1507490" h="1134110">
                <a:moveTo>
                  <a:pt x="560070" y="722477"/>
                </a:moveTo>
                <a:lnTo>
                  <a:pt x="548640" y="707237"/>
                </a:lnTo>
                <a:lnTo>
                  <a:pt x="563879" y="695807"/>
                </a:lnTo>
                <a:lnTo>
                  <a:pt x="575309" y="711047"/>
                </a:lnTo>
                <a:lnTo>
                  <a:pt x="560070" y="722477"/>
                </a:lnTo>
                <a:close/>
              </a:path>
              <a:path w="1507490" h="1134110">
                <a:moveTo>
                  <a:pt x="590550" y="699617"/>
                </a:moveTo>
                <a:lnTo>
                  <a:pt x="579120" y="684377"/>
                </a:lnTo>
                <a:lnTo>
                  <a:pt x="594359" y="672947"/>
                </a:lnTo>
                <a:lnTo>
                  <a:pt x="605790" y="688187"/>
                </a:lnTo>
                <a:lnTo>
                  <a:pt x="590550" y="699617"/>
                </a:lnTo>
                <a:close/>
              </a:path>
              <a:path w="1507490" h="1134110">
                <a:moveTo>
                  <a:pt x="621029" y="676757"/>
                </a:moveTo>
                <a:lnTo>
                  <a:pt x="609600" y="661517"/>
                </a:lnTo>
                <a:lnTo>
                  <a:pt x="624840" y="650087"/>
                </a:lnTo>
                <a:lnTo>
                  <a:pt x="636270" y="665327"/>
                </a:lnTo>
                <a:lnTo>
                  <a:pt x="621029" y="676757"/>
                </a:lnTo>
                <a:close/>
              </a:path>
              <a:path w="1507490" h="1134110">
                <a:moveTo>
                  <a:pt x="651509" y="653897"/>
                </a:moveTo>
                <a:lnTo>
                  <a:pt x="640079" y="638657"/>
                </a:lnTo>
                <a:lnTo>
                  <a:pt x="655320" y="627227"/>
                </a:lnTo>
                <a:lnTo>
                  <a:pt x="666750" y="642467"/>
                </a:lnTo>
                <a:lnTo>
                  <a:pt x="651509" y="653897"/>
                </a:lnTo>
                <a:close/>
              </a:path>
              <a:path w="1507490" h="1134110">
                <a:moveTo>
                  <a:pt x="681990" y="631037"/>
                </a:moveTo>
                <a:lnTo>
                  <a:pt x="670559" y="615797"/>
                </a:lnTo>
                <a:lnTo>
                  <a:pt x="685800" y="604367"/>
                </a:lnTo>
                <a:lnTo>
                  <a:pt x="697229" y="619607"/>
                </a:lnTo>
                <a:lnTo>
                  <a:pt x="681990" y="631037"/>
                </a:lnTo>
                <a:close/>
              </a:path>
              <a:path w="1507490" h="1134110">
                <a:moveTo>
                  <a:pt x="712470" y="608177"/>
                </a:moveTo>
                <a:lnTo>
                  <a:pt x="701040" y="592937"/>
                </a:lnTo>
                <a:lnTo>
                  <a:pt x="716279" y="581507"/>
                </a:lnTo>
                <a:lnTo>
                  <a:pt x="727709" y="596747"/>
                </a:lnTo>
                <a:lnTo>
                  <a:pt x="712470" y="608177"/>
                </a:lnTo>
                <a:close/>
              </a:path>
              <a:path w="1507490" h="1134110">
                <a:moveTo>
                  <a:pt x="742950" y="585317"/>
                </a:moveTo>
                <a:lnTo>
                  <a:pt x="731520" y="570077"/>
                </a:lnTo>
                <a:lnTo>
                  <a:pt x="746759" y="558647"/>
                </a:lnTo>
                <a:lnTo>
                  <a:pt x="758190" y="573887"/>
                </a:lnTo>
                <a:lnTo>
                  <a:pt x="742950" y="585317"/>
                </a:lnTo>
                <a:close/>
              </a:path>
              <a:path w="1507490" h="1134110">
                <a:moveTo>
                  <a:pt x="773429" y="562457"/>
                </a:moveTo>
                <a:lnTo>
                  <a:pt x="762000" y="547217"/>
                </a:lnTo>
                <a:lnTo>
                  <a:pt x="777240" y="535787"/>
                </a:lnTo>
                <a:lnTo>
                  <a:pt x="788670" y="551027"/>
                </a:lnTo>
                <a:lnTo>
                  <a:pt x="773429" y="562457"/>
                </a:lnTo>
                <a:close/>
              </a:path>
              <a:path w="1507490" h="1134110">
                <a:moveTo>
                  <a:pt x="803909" y="539597"/>
                </a:moveTo>
                <a:lnTo>
                  <a:pt x="792479" y="524357"/>
                </a:lnTo>
                <a:lnTo>
                  <a:pt x="807720" y="512927"/>
                </a:lnTo>
                <a:lnTo>
                  <a:pt x="819150" y="528167"/>
                </a:lnTo>
                <a:lnTo>
                  <a:pt x="803909" y="539597"/>
                </a:lnTo>
                <a:close/>
              </a:path>
              <a:path w="1507490" h="1134110">
                <a:moveTo>
                  <a:pt x="834390" y="516737"/>
                </a:moveTo>
                <a:lnTo>
                  <a:pt x="822959" y="501497"/>
                </a:lnTo>
                <a:lnTo>
                  <a:pt x="838200" y="490067"/>
                </a:lnTo>
                <a:lnTo>
                  <a:pt x="849629" y="505307"/>
                </a:lnTo>
                <a:lnTo>
                  <a:pt x="834390" y="516737"/>
                </a:lnTo>
                <a:close/>
              </a:path>
              <a:path w="1507490" h="1134110">
                <a:moveTo>
                  <a:pt x="864870" y="493877"/>
                </a:moveTo>
                <a:lnTo>
                  <a:pt x="853440" y="478637"/>
                </a:lnTo>
                <a:lnTo>
                  <a:pt x="868679" y="467207"/>
                </a:lnTo>
                <a:lnTo>
                  <a:pt x="880109" y="482447"/>
                </a:lnTo>
                <a:lnTo>
                  <a:pt x="864870" y="493877"/>
                </a:lnTo>
                <a:close/>
              </a:path>
              <a:path w="1507490" h="1134110">
                <a:moveTo>
                  <a:pt x="895350" y="471017"/>
                </a:moveTo>
                <a:lnTo>
                  <a:pt x="883920" y="455777"/>
                </a:lnTo>
                <a:lnTo>
                  <a:pt x="899159" y="444347"/>
                </a:lnTo>
                <a:lnTo>
                  <a:pt x="910590" y="459587"/>
                </a:lnTo>
                <a:lnTo>
                  <a:pt x="895350" y="471017"/>
                </a:lnTo>
                <a:close/>
              </a:path>
              <a:path w="1507490" h="1134110">
                <a:moveTo>
                  <a:pt x="925829" y="448157"/>
                </a:moveTo>
                <a:lnTo>
                  <a:pt x="914400" y="432917"/>
                </a:lnTo>
                <a:lnTo>
                  <a:pt x="929640" y="421487"/>
                </a:lnTo>
                <a:lnTo>
                  <a:pt x="941070" y="436727"/>
                </a:lnTo>
                <a:lnTo>
                  <a:pt x="925829" y="448157"/>
                </a:lnTo>
                <a:close/>
              </a:path>
              <a:path w="1507490" h="1134110">
                <a:moveTo>
                  <a:pt x="956309" y="425297"/>
                </a:moveTo>
                <a:lnTo>
                  <a:pt x="944879" y="410057"/>
                </a:lnTo>
                <a:lnTo>
                  <a:pt x="960120" y="398627"/>
                </a:lnTo>
                <a:lnTo>
                  <a:pt x="971550" y="413867"/>
                </a:lnTo>
                <a:lnTo>
                  <a:pt x="956309" y="425297"/>
                </a:lnTo>
                <a:close/>
              </a:path>
              <a:path w="1507490" h="1134110">
                <a:moveTo>
                  <a:pt x="986790" y="402437"/>
                </a:moveTo>
                <a:lnTo>
                  <a:pt x="975359" y="387197"/>
                </a:lnTo>
                <a:lnTo>
                  <a:pt x="990600" y="375767"/>
                </a:lnTo>
                <a:lnTo>
                  <a:pt x="1002029" y="391007"/>
                </a:lnTo>
                <a:lnTo>
                  <a:pt x="986790" y="402437"/>
                </a:lnTo>
                <a:close/>
              </a:path>
              <a:path w="1507490" h="1134110">
                <a:moveTo>
                  <a:pt x="1017270" y="379577"/>
                </a:moveTo>
                <a:lnTo>
                  <a:pt x="1005840" y="364337"/>
                </a:lnTo>
                <a:lnTo>
                  <a:pt x="1021079" y="352907"/>
                </a:lnTo>
                <a:lnTo>
                  <a:pt x="1032509" y="368147"/>
                </a:lnTo>
                <a:lnTo>
                  <a:pt x="1017270" y="379577"/>
                </a:lnTo>
                <a:close/>
              </a:path>
              <a:path w="1507490" h="1134110">
                <a:moveTo>
                  <a:pt x="1047750" y="356717"/>
                </a:moveTo>
                <a:lnTo>
                  <a:pt x="1036320" y="341477"/>
                </a:lnTo>
                <a:lnTo>
                  <a:pt x="1051559" y="330047"/>
                </a:lnTo>
                <a:lnTo>
                  <a:pt x="1062990" y="345287"/>
                </a:lnTo>
                <a:lnTo>
                  <a:pt x="1047750" y="356717"/>
                </a:lnTo>
                <a:close/>
              </a:path>
              <a:path w="1507490" h="1134110">
                <a:moveTo>
                  <a:pt x="1078229" y="333857"/>
                </a:moveTo>
                <a:lnTo>
                  <a:pt x="1066800" y="318617"/>
                </a:lnTo>
                <a:lnTo>
                  <a:pt x="1082040" y="307187"/>
                </a:lnTo>
                <a:lnTo>
                  <a:pt x="1093470" y="322427"/>
                </a:lnTo>
                <a:lnTo>
                  <a:pt x="1078229" y="333857"/>
                </a:lnTo>
                <a:close/>
              </a:path>
              <a:path w="1507490" h="1134110">
                <a:moveTo>
                  <a:pt x="1108709" y="310997"/>
                </a:moveTo>
                <a:lnTo>
                  <a:pt x="1097279" y="295757"/>
                </a:lnTo>
                <a:lnTo>
                  <a:pt x="1112520" y="284327"/>
                </a:lnTo>
                <a:lnTo>
                  <a:pt x="1123950" y="299567"/>
                </a:lnTo>
                <a:lnTo>
                  <a:pt x="1108709" y="310997"/>
                </a:lnTo>
                <a:close/>
              </a:path>
              <a:path w="1507490" h="1134110">
                <a:moveTo>
                  <a:pt x="1139190" y="288137"/>
                </a:moveTo>
                <a:lnTo>
                  <a:pt x="1127759" y="272897"/>
                </a:lnTo>
                <a:lnTo>
                  <a:pt x="1143000" y="261467"/>
                </a:lnTo>
                <a:lnTo>
                  <a:pt x="1154429" y="276707"/>
                </a:lnTo>
                <a:lnTo>
                  <a:pt x="1139190" y="288137"/>
                </a:lnTo>
                <a:close/>
              </a:path>
              <a:path w="1507490" h="1134110">
                <a:moveTo>
                  <a:pt x="1169670" y="265277"/>
                </a:moveTo>
                <a:lnTo>
                  <a:pt x="1158240" y="250037"/>
                </a:lnTo>
                <a:lnTo>
                  <a:pt x="1173479" y="238607"/>
                </a:lnTo>
                <a:lnTo>
                  <a:pt x="1184909" y="253847"/>
                </a:lnTo>
                <a:lnTo>
                  <a:pt x="1169670" y="265277"/>
                </a:lnTo>
                <a:close/>
              </a:path>
              <a:path w="1507490" h="1134110">
                <a:moveTo>
                  <a:pt x="1200150" y="242417"/>
                </a:moveTo>
                <a:lnTo>
                  <a:pt x="1188720" y="227177"/>
                </a:lnTo>
                <a:lnTo>
                  <a:pt x="1203959" y="215747"/>
                </a:lnTo>
                <a:lnTo>
                  <a:pt x="1215390" y="230987"/>
                </a:lnTo>
                <a:lnTo>
                  <a:pt x="1200150" y="242417"/>
                </a:lnTo>
                <a:close/>
              </a:path>
              <a:path w="1507490" h="1134110">
                <a:moveTo>
                  <a:pt x="1230629" y="219557"/>
                </a:moveTo>
                <a:lnTo>
                  <a:pt x="1219200" y="204317"/>
                </a:lnTo>
                <a:lnTo>
                  <a:pt x="1234440" y="192887"/>
                </a:lnTo>
                <a:lnTo>
                  <a:pt x="1245870" y="208127"/>
                </a:lnTo>
                <a:lnTo>
                  <a:pt x="1230629" y="219557"/>
                </a:lnTo>
                <a:close/>
              </a:path>
              <a:path w="1507490" h="1134110">
                <a:moveTo>
                  <a:pt x="1261109" y="196697"/>
                </a:moveTo>
                <a:lnTo>
                  <a:pt x="1249679" y="181457"/>
                </a:lnTo>
                <a:lnTo>
                  <a:pt x="1264920" y="170027"/>
                </a:lnTo>
                <a:lnTo>
                  <a:pt x="1276350" y="185267"/>
                </a:lnTo>
                <a:lnTo>
                  <a:pt x="1261109" y="196697"/>
                </a:lnTo>
                <a:close/>
              </a:path>
              <a:path w="1507490" h="1134110">
                <a:moveTo>
                  <a:pt x="1291590" y="173837"/>
                </a:moveTo>
                <a:lnTo>
                  <a:pt x="1280159" y="158597"/>
                </a:lnTo>
                <a:lnTo>
                  <a:pt x="1295400" y="147167"/>
                </a:lnTo>
                <a:lnTo>
                  <a:pt x="1306829" y="162407"/>
                </a:lnTo>
                <a:lnTo>
                  <a:pt x="1291590" y="173837"/>
                </a:lnTo>
                <a:close/>
              </a:path>
              <a:path w="1507490" h="1134110">
                <a:moveTo>
                  <a:pt x="1322070" y="150977"/>
                </a:moveTo>
                <a:lnTo>
                  <a:pt x="1310640" y="135737"/>
                </a:lnTo>
                <a:lnTo>
                  <a:pt x="1325879" y="124307"/>
                </a:lnTo>
                <a:lnTo>
                  <a:pt x="1337309" y="139547"/>
                </a:lnTo>
                <a:lnTo>
                  <a:pt x="1322070" y="150977"/>
                </a:lnTo>
                <a:close/>
              </a:path>
              <a:path w="1507490" h="1134110">
                <a:moveTo>
                  <a:pt x="1352550" y="128117"/>
                </a:moveTo>
                <a:lnTo>
                  <a:pt x="1341120" y="112877"/>
                </a:lnTo>
                <a:lnTo>
                  <a:pt x="1356359" y="101447"/>
                </a:lnTo>
                <a:lnTo>
                  <a:pt x="1367790" y="116687"/>
                </a:lnTo>
                <a:lnTo>
                  <a:pt x="1352550" y="128117"/>
                </a:lnTo>
                <a:close/>
              </a:path>
              <a:path w="1507490" h="1134110">
                <a:moveTo>
                  <a:pt x="1383029" y="105257"/>
                </a:moveTo>
                <a:lnTo>
                  <a:pt x="1371600" y="90017"/>
                </a:lnTo>
                <a:lnTo>
                  <a:pt x="1386840" y="78587"/>
                </a:lnTo>
                <a:lnTo>
                  <a:pt x="1398270" y="93827"/>
                </a:lnTo>
                <a:lnTo>
                  <a:pt x="1383029" y="10525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43001" y="3231210"/>
            <a:ext cx="429895" cy="2145030"/>
          </a:xfrm>
          <a:custGeom>
            <a:avLst/>
            <a:gdLst/>
            <a:ahLst/>
            <a:cxnLst/>
            <a:rect l="l" t="t" r="r" b="b"/>
            <a:pathLst>
              <a:path w="429895" h="2145029">
                <a:moveTo>
                  <a:pt x="75067" y="2035492"/>
                </a:moveTo>
                <a:lnTo>
                  <a:pt x="37541" y="2028940"/>
                </a:lnTo>
                <a:lnTo>
                  <a:pt x="391731" y="0"/>
                </a:lnTo>
                <a:lnTo>
                  <a:pt x="429272" y="6553"/>
                </a:lnTo>
                <a:lnTo>
                  <a:pt x="75067" y="2035492"/>
                </a:lnTo>
                <a:close/>
              </a:path>
              <a:path w="429895" h="2145029">
                <a:moveTo>
                  <a:pt x="36639" y="2144814"/>
                </a:moveTo>
                <a:lnTo>
                  <a:pt x="0" y="2022386"/>
                </a:lnTo>
                <a:lnTo>
                  <a:pt x="37541" y="2028940"/>
                </a:lnTo>
                <a:lnTo>
                  <a:pt x="32626" y="2057095"/>
                </a:lnTo>
                <a:lnTo>
                  <a:pt x="70154" y="2063635"/>
                </a:lnTo>
                <a:lnTo>
                  <a:pt x="96640" y="2063635"/>
                </a:lnTo>
                <a:lnTo>
                  <a:pt x="36639" y="2144814"/>
                </a:lnTo>
                <a:close/>
              </a:path>
              <a:path w="429895" h="2145029">
                <a:moveTo>
                  <a:pt x="70154" y="2063635"/>
                </a:moveTo>
                <a:lnTo>
                  <a:pt x="32626" y="2057095"/>
                </a:lnTo>
                <a:lnTo>
                  <a:pt x="37541" y="2028940"/>
                </a:lnTo>
                <a:lnTo>
                  <a:pt x="75067" y="2035492"/>
                </a:lnTo>
                <a:lnTo>
                  <a:pt x="70154" y="2063635"/>
                </a:lnTo>
                <a:close/>
              </a:path>
              <a:path w="429895" h="2145029">
                <a:moveTo>
                  <a:pt x="96640" y="2063635"/>
                </a:moveTo>
                <a:lnTo>
                  <a:pt x="70154" y="2063635"/>
                </a:lnTo>
                <a:lnTo>
                  <a:pt x="75067" y="2035492"/>
                </a:lnTo>
                <a:lnTo>
                  <a:pt x="112598" y="2042045"/>
                </a:lnTo>
                <a:lnTo>
                  <a:pt x="96640" y="2063635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42683" y="2081961"/>
            <a:ext cx="1679575" cy="1168400"/>
          </a:xfrm>
          <a:custGeom>
            <a:avLst/>
            <a:gdLst/>
            <a:ahLst/>
            <a:cxnLst/>
            <a:rect l="l" t="t" r="r" b="b"/>
            <a:pathLst>
              <a:path w="1679575" h="1168400">
                <a:moveTo>
                  <a:pt x="1574406" y="49292"/>
                </a:moveTo>
                <a:lnTo>
                  <a:pt x="1552752" y="17945"/>
                </a:lnTo>
                <a:lnTo>
                  <a:pt x="1679282" y="0"/>
                </a:lnTo>
                <a:lnTo>
                  <a:pt x="1661115" y="33045"/>
                </a:lnTo>
                <a:lnTo>
                  <a:pt x="1597926" y="33045"/>
                </a:lnTo>
                <a:lnTo>
                  <a:pt x="1574406" y="49292"/>
                </a:lnTo>
                <a:close/>
              </a:path>
              <a:path w="1679575" h="1168400">
                <a:moveTo>
                  <a:pt x="1596063" y="80646"/>
                </a:moveTo>
                <a:lnTo>
                  <a:pt x="1574406" y="49292"/>
                </a:lnTo>
                <a:lnTo>
                  <a:pt x="1597926" y="33045"/>
                </a:lnTo>
                <a:lnTo>
                  <a:pt x="1619580" y="64401"/>
                </a:lnTo>
                <a:lnTo>
                  <a:pt x="1596063" y="80646"/>
                </a:lnTo>
                <a:close/>
              </a:path>
              <a:path w="1679575" h="1168400">
                <a:moveTo>
                  <a:pt x="1617713" y="111988"/>
                </a:moveTo>
                <a:lnTo>
                  <a:pt x="1596063" y="80646"/>
                </a:lnTo>
                <a:lnTo>
                  <a:pt x="1619580" y="64401"/>
                </a:lnTo>
                <a:lnTo>
                  <a:pt x="1597926" y="33045"/>
                </a:lnTo>
                <a:lnTo>
                  <a:pt x="1661115" y="33045"/>
                </a:lnTo>
                <a:lnTo>
                  <a:pt x="1617713" y="111988"/>
                </a:lnTo>
                <a:close/>
              </a:path>
              <a:path w="1679575" h="1168400">
                <a:moveTo>
                  <a:pt x="21653" y="1168196"/>
                </a:moveTo>
                <a:lnTo>
                  <a:pt x="0" y="1136853"/>
                </a:lnTo>
                <a:lnTo>
                  <a:pt x="1574406" y="49292"/>
                </a:lnTo>
                <a:lnTo>
                  <a:pt x="1596063" y="80646"/>
                </a:lnTo>
                <a:lnTo>
                  <a:pt x="21653" y="116819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86297" y="3165030"/>
            <a:ext cx="1113155" cy="1183640"/>
          </a:xfrm>
          <a:custGeom>
            <a:avLst/>
            <a:gdLst/>
            <a:ahLst/>
            <a:cxnLst/>
            <a:rect l="l" t="t" r="r" b="b"/>
            <a:pathLst>
              <a:path w="1113154" h="1183639">
                <a:moveTo>
                  <a:pt x="92130" y="1112774"/>
                </a:moveTo>
                <a:lnTo>
                  <a:pt x="64357" y="1086686"/>
                </a:lnTo>
                <a:lnTo>
                  <a:pt x="1085037" y="0"/>
                </a:lnTo>
                <a:lnTo>
                  <a:pt x="1112812" y="26085"/>
                </a:lnTo>
                <a:lnTo>
                  <a:pt x="92130" y="1112774"/>
                </a:lnTo>
                <a:close/>
              </a:path>
              <a:path w="1113154" h="1183639">
                <a:moveTo>
                  <a:pt x="0" y="1183043"/>
                </a:moveTo>
                <a:lnTo>
                  <a:pt x="36588" y="1060602"/>
                </a:lnTo>
                <a:lnTo>
                  <a:pt x="64357" y="1086686"/>
                </a:lnTo>
                <a:lnTo>
                  <a:pt x="44792" y="1107516"/>
                </a:lnTo>
                <a:lnTo>
                  <a:pt x="72567" y="1133602"/>
                </a:lnTo>
                <a:lnTo>
                  <a:pt x="114303" y="1133602"/>
                </a:lnTo>
                <a:lnTo>
                  <a:pt x="119900" y="1138859"/>
                </a:lnTo>
                <a:lnTo>
                  <a:pt x="0" y="1183043"/>
                </a:lnTo>
                <a:close/>
              </a:path>
              <a:path w="1113154" h="1183639">
                <a:moveTo>
                  <a:pt x="72567" y="1133602"/>
                </a:moveTo>
                <a:lnTo>
                  <a:pt x="44792" y="1107516"/>
                </a:lnTo>
                <a:lnTo>
                  <a:pt x="64357" y="1086686"/>
                </a:lnTo>
                <a:lnTo>
                  <a:pt x="92130" y="1112774"/>
                </a:lnTo>
                <a:lnTo>
                  <a:pt x="72567" y="1133602"/>
                </a:lnTo>
                <a:close/>
              </a:path>
              <a:path w="1113154" h="1183639">
                <a:moveTo>
                  <a:pt x="114303" y="1133602"/>
                </a:moveTo>
                <a:lnTo>
                  <a:pt x="72567" y="1133602"/>
                </a:lnTo>
                <a:lnTo>
                  <a:pt x="92130" y="1112774"/>
                </a:lnTo>
                <a:lnTo>
                  <a:pt x="114303" y="1133602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06157" y="2948152"/>
            <a:ext cx="2032000" cy="248920"/>
          </a:xfrm>
          <a:custGeom>
            <a:avLst/>
            <a:gdLst/>
            <a:ahLst/>
            <a:cxnLst/>
            <a:rect l="l" t="t" r="r" b="b"/>
            <a:pathLst>
              <a:path w="2032000" h="248919">
                <a:moveTo>
                  <a:pt x="1916007" y="37952"/>
                </a:moveTo>
                <a:lnTo>
                  <a:pt x="1912581" y="0"/>
                </a:lnTo>
                <a:lnTo>
                  <a:pt x="2002824" y="35382"/>
                </a:lnTo>
                <a:lnTo>
                  <a:pt x="1944471" y="35382"/>
                </a:lnTo>
                <a:lnTo>
                  <a:pt x="1916007" y="37952"/>
                </a:lnTo>
                <a:close/>
              </a:path>
              <a:path w="2032000" h="248919">
                <a:moveTo>
                  <a:pt x="1919431" y="75899"/>
                </a:moveTo>
                <a:lnTo>
                  <a:pt x="1916007" y="37952"/>
                </a:lnTo>
                <a:lnTo>
                  <a:pt x="1944471" y="35382"/>
                </a:lnTo>
                <a:lnTo>
                  <a:pt x="1947887" y="73329"/>
                </a:lnTo>
                <a:lnTo>
                  <a:pt x="1919431" y="75899"/>
                </a:lnTo>
                <a:close/>
              </a:path>
              <a:path w="2032000" h="248919">
                <a:moveTo>
                  <a:pt x="1922856" y="113842"/>
                </a:moveTo>
                <a:lnTo>
                  <a:pt x="1919431" y="75899"/>
                </a:lnTo>
                <a:lnTo>
                  <a:pt x="1947887" y="73329"/>
                </a:lnTo>
                <a:lnTo>
                  <a:pt x="1944471" y="35382"/>
                </a:lnTo>
                <a:lnTo>
                  <a:pt x="2002824" y="35382"/>
                </a:lnTo>
                <a:lnTo>
                  <a:pt x="2031555" y="46647"/>
                </a:lnTo>
                <a:lnTo>
                  <a:pt x="1922856" y="113842"/>
                </a:lnTo>
                <a:close/>
              </a:path>
              <a:path w="2032000" h="248919">
                <a:moveTo>
                  <a:pt x="3428" y="248894"/>
                </a:moveTo>
                <a:lnTo>
                  <a:pt x="0" y="210946"/>
                </a:lnTo>
                <a:lnTo>
                  <a:pt x="1916007" y="37952"/>
                </a:lnTo>
                <a:lnTo>
                  <a:pt x="1919431" y="75899"/>
                </a:lnTo>
                <a:lnTo>
                  <a:pt x="3428" y="248894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231301" y="2095271"/>
            <a:ext cx="509905" cy="1994535"/>
          </a:xfrm>
          <a:custGeom>
            <a:avLst/>
            <a:gdLst/>
            <a:ahLst/>
            <a:cxnLst/>
            <a:rect l="l" t="t" r="r" b="b"/>
            <a:pathLst>
              <a:path w="509904" h="1994535">
                <a:moveTo>
                  <a:pt x="48907" y="1911819"/>
                </a:moveTo>
                <a:lnTo>
                  <a:pt x="30391" y="1907336"/>
                </a:lnTo>
                <a:lnTo>
                  <a:pt x="34861" y="1888820"/>
                </a:lnTo>
                <a:lnTo>
                  <a:pt x="53378" y="1893290"/>
                </a:lnTo>
                <a:lnTo>
                  <a:pt x="48907" y="1911819"/>
                </a:lnTo>
                <a:close/>
              </a:path>
              <a:path w="509904" h="1994535">
                <a:moveTo>
                  <a:pt x="19151" y="1994484"/>
                </a:moveTo>
                <a:lnTo>
                  <a:pt x="0" y="1911464"/>
                </a:lnTo>
                <a:lnTo>
                  <a:pt x="59652" y="1925866"/>
                </a:lnTo>
                <a:lnTo>
                  <a:pt x="25907" y="1925866"/>
                </a:lnTo>
                <a:lnTo>
                  <a:pt x="23304" y="1936686"/>
                </a:lnTo>
                <a:lnTo>
                  <a:pt x="41821" y="1941156"/>
                </a:lnTo>
                <a:lnTo>
                  <a:pt x="64109" y="1941156"/>
                </a:lnTo>
                <a:lnTo>
                  <a:pt x="19151" y="1994484"/>
                </a:lnTo>
                <a:close/>
              </a:path>
              <a:path w="509904" h="1994535">
                <a:moveTo>
                  <a:pt x="41821" y="1941156"/>
                </a:moveTo>
                <a:lnTo>
                  <a:pt x="23304" y="1936686"/>
                </a:lnTo>
                <a:lnTo>
                  <a:pt x="25907" y="1925866"/>
                </a:lnTo>
                <a:lnTo>
                  <a:pt x="44437" y="1930336"/>
                </a:lnTo>
                <a:lnTo>
                  <a:pt x="41821" y="1941156"/>
                </a:lnTo>
                <a:close/>
              </a:path>
              <a:path w="509904" h="1994535">
                <a:moveTo>
                  <a:pt x="64109" y="1941156"/>
                </a:moveTo>
                <a:lnTo>
                  <a:pt x="41821" y="1941156"/>
                </a:lnTo>
                <a:lnTo>
                  <a:pt x="44437" y="1930336"/>
                </a:lnTo>
                <a:lnTo>
                  <a:pt x="25907" y="1925866"/>
                </a:lnTo>
                <a:lnTo>
                  <a:pt x="59652" y="1925866"/>
                </a:lnTo>
                <a:lnTo>
                  <a:pt x="74066" y="1929345"/>
                </a:lnTo>
                <a:lnTo>
                  <a:pt x="64109" y="1941156"/>
                </a:lnTo>
                <a:close/>
              </a:path>
              <a:path w="509904" h="1994535">
                <a:moveTo>
                  <a:pt x="504939" y="22987"/>
                </a:moveTo>
                <a:lnTo>
                  <a:pt x="486422" y="18516"/>
                </a:lnTo>
                <a:lnTo>
                  <a:pt x="490893" y="0"/>
                </a:lnTo>
                <a:lnTo>
                  <a:pt x="509409" y="4470"/>
                </a:lnTo>
                <a:lnTo>
                  <a:pt x="504939" y="22987"/>
                </a:lnTo>
                <a:close/>
              </a:path>
              <a:path w="509904" h="1994535">
                <a:moveTo>
                  <a:pt x="495998" y="60020"/>
                </a:moveTo>
                <a:lnTo>
                  <a:pt x="477481" y="55549"/>
                </a:lnTo>
                <a:lnTo>
                  <a:pt x="481952" y="37033"/>
                </a:lnTo>
                <a:lnTo>
                  <a:pt x="500468" y="41503"/>
                </a:lnTo>
                <a:lnTo>
                  <a:pt x="495998" y="60020"/>
                </a:lnTo>
                <a:close/>
              </a:path>
              <a:path w="509904" h="1994535">
                <a:moveTo>
                  <a:pt x="487057" y="97053"/>
                </a:moveTo>
                <a:lnTo>
                  <a:pt x="468541" y="92583"/>
                </a:lnTo>
                <a:lnTo>
                  <a:pt x="473011" y="74066"/>
                </a:lnTo>
                <a:lnTo>
                  <a:pt x="491528" y="78536"/>
                </a:lnTo>
                <a:lnTo>
                  <a:pt x="487057" y="97053"/>
                </a:lnTo>
                <a:close/>
              </a:path>
              <a:path w="509904" h="1994535">
                <a:moveTo>
                  <a:pt x="478116" y="134099"/>
                </a:moveTo>
                <a:lnTo>
                  <a:pt x="459600" y="129628"/>
                </a:lnTo>
                <a:lnTo>
                  <a:pt x="464070" y="111112"/>
                </a:lnTo>
                <a:lnTo>
                  <a:pt x="482587" y="115582"/>
                </a:lnTo>
                <a:lnTo>
                  <a:pt x="478116" y="134099"/>
                </a:lnTo>
                <a:close/>
              </a:path>
              <a:path w="509904" h="1994535">
                <a:moveTo>
                  <a:pt x="469176" y="171132"/>
                </a:moveTo>
                <a:lnTo>
                  <a:pt x="450659" y="166662"/>
                </a:lnTo>
                <a:lnTo>
                  <a:pt x="455129" y="148145"/>
                </a:lnTo>
                <a:lnTo>
                  <a:pt x="473646" y="152615"/>
                </a:lnTo>
                <a:lnTo>
                  <a:pt x="469176" y="171132"/>
                </a:lnTo>
                <a:close/>
              </a:path>
              <a:path w="509904" h="1994535">
                <a:moveTo>
                  <a:pt x="460235" y="208165"/>
                </a:moveTo>
                <a:lnTo>
                  <a:pt x="441718" y="203695"/>
                </a:lnTo>
                <a:lnTo>
                  <a:pt x="446189" y="185178"/>
                </a:lnTo>
                <a:lnTo>
                  <a:pt x="464705" y="189649"/>
                </a:lnTo>
                <a:lnTo>
                  <a:pt x="460235" y="208165"/>
                </a:lnTo>
                <a:close/>
              </a:path>
              <a:path w="509904" h="1994535">
                <a:moveTo>
                  <a:pt x="451294" y="245198"/>
                </a:moveTo>
                <a:lnTo>
                  <a:pt x="432777" y="240728"/>
                </a:lnTo>
                <a:lnTo>
                  <a:pt x="437248" y="222211"/>
                </a:lnTo>
                <a:lnTo>
                  <a:pt x="455764" y="226682"/>
                </a:lnTo>
                <a:lnTo>
                  <a:pt x="451294" y="245198"/>
                </a:lnTo>
                <a:close/>
              </a:path>
              <a:path w="509904" h="1994535">
                <a:moveTo>
                  <a:pt x="442353" y="282244"/>
                </a:moveTo>
                <a:lnTo>
                  <a:pt x="423837" y="277761"/>
                </a:lnTo>
                <a:lnTo>
                  <a:pt x="428307" y="259245"/>
                </a:lnTo>
                <a:lnTo>
                  <a:pt x="446824" y="263715"/>
                </a:lnTo>
                <a:lnTo>
                  <a:pt x="442353" y="282244"/>
                </a:lnTo>
                <a:close/>
              </a:path>
              <a:path w="509904" h="1994535">
                <a:moveTo>
                  <a:pt x="433412" y="319278"/>
                </a:moveTo>
                <a:lnTo>
                  <a:pt x="414896" y="314807"/>
                </a:lnTo>
                <a:lnTo>
                  <a:pt x="419366" y="296291"/>
                </a:lnTo>
                <a:lnTo>
                  <a:pt x="437883" y="300761"/>
                </a:lnTo>
                <a:lnTo>
                  <a:pt x="433412" y="319278"/>
                </a:lnTo>
                <a:close/>
              </a:path>
              <a:path w="509904" h="1994535">
                <a:moveTo>
                  <a:pt x="424472" y="356311"/>
                </a:moveTo>
                <a:lnTo>
                  <a:pt x="405955" y="351840"/>
                </a:lnTo>
                <a:lnTo>
                  <a:pt x="410425" y="333324"/>
                </a:lnTo>
                <a:lnTo>
                  <a:pt x="428942" y="337794"/>
                </a:lnTo>
                <a:lnTo>
                  <a:pt x="424472" y="356311"/>
                </a:lnTo>
                <a:close/>
              </a:path>
              <a:path w="509904" h="1994535">
                <a:moveTo>
                  <a:pt x="415518" y="393344"/>
                </a:moveTo>
                <a:lnTo>
                  <a:pt x="397001" y="388874"/>
                </a:lnTo>
                <a:lnTo>
                  <a:pt x="401472" y="370357"/>
                </a:lnTo>
                <a:lnTo>
                  <a:pt x="420001" y="374827"/>
                </a:lnTo>
                <a:lnTo>
                  <a:pt x="415518" y="393344"/>
                </a:lnTo>
                <a:close/>
              </a:path>
              <a:path w="509904" h="1994535">
                <a:moveTo>
                  <a:pt x="406577" y="430377"/>
                </a:moveTo>
                <a:lnTo>
                  <a:pt x="388061" y="425907"/>
                </a:lnTo>
                <a:lnTo>
                  <a:pt x="392531" y="407390"/>
                </a:lnTo>
                <a:lnTo>
                  <a:pt x="411048" y="411861"/>
                </a:lnTo>
                <a:lnTo>
                  <a:pt x="406577" y="430377"/>
                </a:lnTo>
                <a:close/>
              </a:path>
              <a:path w="509904" h="1994535">
                <a:moveTo>
                  <a:pt x="397636" y="467423"/>
                </a:moveTo>
                <a:lnTo>
                  <a:pt x="379120" y="462940"/>
                </a:lnTo>
                <a:lnTo>
                  <a:pt x="383590" y="444423"/>
                </a:lnTo>
                <a:lnTo>
                  <a:pt x="402107" y="448894"/>
                </a:lnTo>
                <a:lnTo>
                  <a:pt x="397636" y="467423"/>
                </a:lnTo>
                <a:close/>
              </a:path>
              <a:path w="509904" h="1994535">
                <a:moveTo>
                  <a:pt x="388696" y="504456"/>
                </a:moveTo>
                <a:lnTo>
                  <a:pt x="370179" y="499986"/>
                </a:lnTo>
                <a:lnTo>
                  <a:pt x="374650" y="481469"/>
                </a:lnTo>
                <a:lnTo>
                  <a:pt x="393166" y="485940"/>
                </a:lnTo>
                <a:lnTo>
                  <a:pt x="388696" y="504456"/>
                </a:lnTo>
                <a:close/>
              </a:path>
              <a:path w="509904" h="1994535">
                <a:moveTo>
                  <a:pt x="379755" y="541489"/>
                </a:moveTo>
                <a:lnTo>
                  <a:pt x="361238" y="537019"/>
                </a:lnTo>
                <a:lnTo>
                  <a:pt x="365709" y="518502"/>
                </a:lnTo>
                <a:lnTo>
                  <a:pt x="384225" y="522973"/>
                </a:lnTo>
                <a:lnTo>
                  <a:pt x="379755" y="541489"/>
                </a:lnTo>
                <a:close/>
              </a:path>
              <a:path w="509904" h="1994535">
                <a:moveTo>
                  <a:pt x="370814" y="578523"/>
                </a:moveTo>
                <a:lnTo>
                  <a:pt x="352298" y="574052"/>
                </a:lnTo>
                <a:lnTo>
                  <a:pt x="356768" y="555536"/>
                </a:lnTo>
                <a:lnTo>
                  <a:pt x="375284" y="560006"/>
                </a:lnTo>
                <a:lnTo>
                  <a:pt x="370814" y="578523"/>
                </a:lnTo>
                <a:close/>
              </a:path>
              <a:path w="509904" h="1994535">
                <a:moveTo>
                  <a:pt x="361873" y="615556"/>
                </a:moveTo>
                <a:lnTo>
                  <a:pt x="343357" y="611085"/>
                </a:lnTo>
                <a:lnTo>
                  <a:pt x="347827" y="592569"/>
                </a:lnTo>
                <a:lnTo>
                  <a:pt x="366344" y="597039"/>
                </a:lnTo>
                <a:lnTo>
                  <a:pt x="361873" y="615556"/>
                </a:lnTo>
                <a:close/>
              </a:path>
              <a:path w="509904" h="1994535">
                <a:moveTo>
                  <a:pt x="352932" y="652602"/>
                </a:moveTo>
                <a:lnTo>
                  <a:pt x="334416" y="648131"/>
                </a:lnTo>
                <a:lnTo>
                  <a:pt x="338886" y="629602"/>
                </a:lnTo>
                <a:lnTo>
                  <a:pt x="357403" y="634072"/>
                </a:lnTo>
                <a:lnTo>
                  <a:pt x="352932" y="652602"/>
                </a:lnTo>
                <a:close/>
              </a:path>
              <a:path w="509904" h="1994535">
                <a:moveTo>
                  <a:pt x="343992" y="689635"/>
                </a:moveTo>
                <a:lnTo>
                  <a:pt x="325475" y="685165"/>
                </a:lnTo>
                <a:lnTo>
                  <a:pt x="329946" y="666648"/>
                </a:lnTo>
                <a:lnTo>
                  <a:pt x="348462" y="671118"/>
                </a:lnTo>
                <a:lnTo>
                  <a:pt x="343992" y="689635"/>
                </a:lnTo>
                <a:close/>
              </a:path>
              <a:path w="509904" h="1994535">
                <a:moveTo>
                  <a:pt x="335051" y="726668"/>
                </a:moveTo>
                <a:lnTo>
                  <a:pt x="316534" y="722198"/>
                </a:lnTo>
                <a:lnTo>
                  <a:pt x="321005" y="703681"/>
                </a:lnTo>
                <a:lnTo>
                  <a:pt x="339521" y="708152"/>
                </a:lnTo>
                <a:lnTo>
                  <a:pt x="335051" y="726668"/>
                </a:lnTo>
                <a:close/>
              </a:path>
              <a:path w="509904" h="1994535">
                <a:moveTo>
                  <a:pt x="326110" y="763701"/>
                </a:moveTo>
                <a:lnTo>
                  <a:pt x="307581" y="759231"/>
                </a:lnTo>
                <a:lnTo>
                  <a:pt x="312064" y="740714"/>
                </a:lnTo>
                <a:lnTo>
                  <a:pt x="330580" y="745185"/>
                </a:lnTo>
                <a:lnTo>
                  <a:pt x="326110" y="763701"/>
                </a:lnTo>
                <a:close/>
              </a:path>
              <a:path w="509904" h="1994535">
                <a:moveTo>
                  <a:pt x="317157" y="800735"/>
                </a:moveTo>
                <a:lnTo>
                  <a:pt x="298640" y="796264"/>
                </a:lnTo>
                <a:lnTo>
                  <a:pt x="303110" y="777748"/>
                </a:lnTo>
                <a:lnTo>
                  <a:pt x="321640" y="782218"/>
                </a:lnTo>
                <a:lnTo>
                  <a:pt x="317157" y="800735"/>
                </a:lnTo>
                <a:close/>
              </a:path>
              <a:path w="509904" h="1994535">
                <a:moveTo>
                  <a:pt x="308216" y="837780"/>
                </a:moveTo>
                <a:lnTo>
                  <a:pt x="289699" y="833310"/>
                </a:lnTo>
                <a:lnTo>
                  <a:pt x="294170" y="814781"/>
                </a:lnTo>
                <a:lnTo>
                  <a:pt x="312686" y="819251"/>
                </a:lnTo>
                <a:lnTo>
                  <a:pt x="308216" y="837780"/>
                </a:lnTo>
                <a:close/>
              </a:path>
              <a:path w="509904" h="1994535">
                <a:moveTo>
                  <a:pt x="299275" y="874814"/>
                </a:moveTo>
                <a:lnTo>
                  <a:pt x="280758" y="870343"/>
                </a:lnTo>
                <a:lnTo>
                  <a:pt x="285229" y="851827"/>
                </a:lnTo>
                <a:lnTo>
                  <a:pt x="303745" y="856297"/>
                </a:lnTo>
                <a:lnTo>
                  <a:pt x="299275" y="874814"/>
                </a:lnTo>
                <a:close/>
              </a:path>
              <a:path w="509904" h="1994535">
                <a:moveTo>
                  <a:pt x="290334" y="911847"/>
                </a:moveTo>
                <a:lnTo>
                  <a:pt x="271818" y="907376"/>
                </a:lnTo>
                <a:lnTo>
                  <a:pt x="276288" y="888860"/>
                </a:lnTo>
                <a:lnTo>
                  <a:pt x="294805" y="893330"/>
                </a:lnTo>
                <a:lnTo>
                  <a:pt x="290334" y="911847"/>
                </a:lnTo>
                <a:close/>
              </a:path>
              <a:path w="509904" h="1994535">
                <a:moveTo>
                  <a:pt x="281393" y="948880"/>
                </a:moveTo>
                <a:lnTo>
                  <a:pt x="262877" y="944410"/>
                </a:lnTo>
                <a:lnTo>
                  <a:pt x="267347" y="925893"/>
                </a:lnTo>
                <a:lnTo>
                  <a:pt x="285864" y="930363"/>
                </a:lnTo>
                <a:lnTo>
                  <a:pt x="281393" y="948880"/>
                </a:lnTo>
                <a:close/>
              </a:path>
              <a:path w="509904" h="1994535">
                <a:moveTo>
                  <a:pt x="272453" y="985913"/>
                </a:moveTo>
                <a:lnTo>
                  <a:pt x="253936" y="981443"/>
                </a:lnTo>
                <a:lnTo>
                  <a:pt x="258406" y="962926"/>
                </a:lnTo>
                <a:lnTo>
                  <a:pt x="276923" y="967397"/>
                </a:lnTo>
                <a:lnTo>
                  <a:pt x="272453" y="985913"/>
                </a:lnTo>
                <a:close/>
              </a:path>
              <a:path w="509904" h="1994535">
                <a:moveTo>
                  <a:pt x="263512" y="1022959"/>
                </a:moveTo>
                <a:lnTo>
                  <a:pt x="244995" y="1018489"/>
                </a:lnTo>
                <a:lnTo>
                  <a:pt x="249466" y="999959"/>
                </a:lnTo>
                <a:lnTo>
                  <a:pt x="267982" y="1004443"/>
                </a:lnTo>
                <a:lnTo>
                  <a:pt x="263512" y="1022959"/>
                </a:lnTo>
                <a:close/>
              </a:path>
              <a:path w="509904" h="1994535">
                <a:moveTo>
                  <a:pt x="254571" y="1059992"/>
                </a:moveTo>
                <a:lnTo>
                  <a:pt x="236054" y="1055522"/>
                </a:lnTo>
                <a:lnTo>
                  <a:pt x="240525" y="1037005"/>
                </a:lnTo>
                <a:lnTo>
                  <a:pt x="259041" y="1041476"/>
                </a:lnTo>
                <a:lnTo>
                  <a:pt x="254571" y="1059992"/>
                </a:lnTo>
                <a:close/>
              </a:path>
              <a:path w="509904" h="1994535">
                <a:moveTo>
                  <a:pt x="245630" y="1097026"/>
                </a:moveTo>
                <a:lnTo>
                  <a:pt x="227114" y="1092555"/>
                </a:lnTo>
                <a:lnTo>
                  <a:pt x="231584" y="1074039"/>
                </a:lnTo>
                <a:lnTo>
                  <a:pt x="250101" y="1078509"/>
                </a:lnTo>
                <a:lnTo>
                  <a:pt x="245630" y="1097026"/>
                </a:lnTo>
                <a:close/>
              </a:path>
              <a:path w="509904" h="1994535">
                <a:moveTo>
                  <a:pt x="236689" y="1134059"/>
                </a:moveTo>
                <a:lnTo>
                  <a:pt x="218160" y="1129588"/>
                </a:lnTo>
                <a:lnTo>
                  <a:pt x="222643" y="1111072"/>
                </a:lnTo>
                <a:lnTo>
                  <a:pt x="241160" y="1115542"/>
                </a:lnTo>
                <a:lnTo>
                  <a:pt x="236689" y="1134059"/>
                </a:lnTo>
                <a:close/>
              </a:path>
              <a:path w="509904" h="1994535">
                <a:moveTo>
                  <a:pt x="227749" y="1171092"/>
                </a:moveTo>
                <a:lnTo>
                  <a:pt x="209219" y="1166622"/>
                </a:lnTo>
                <a:lnTo>
                  <a:pt x="213702" y="1148105"/>
                </a:lnTo>
                <a:lnTo>
                  <a:pt x="232219" y="1152575"/>
                </a:lnTo>
                <a:lnTo>
                  <a:pt x="227749" y="1171092"/>
                </a:lnTo>
                <a:close/>
              </a:path>
              <a:path w="509904" h="1994535">
                <a:moveTo>
                  <a:pt x="218795" y="1208138"/>
                </a:moveTo>
                <a:lnTo>
                  <a:pt x="200278" y="1203667"/>
                </a:lnTo>
                <a:lnTo>
                  <a:pt x="204749" y="1185138"/>
                </a:lnTo>
                <a:lnTo>
                  <a:pt x="223266" y="1189621"/>
                </a:lnTo>
                <a:lnTo>
                  <a:pt x="218795" y="1208138"/>
                </a:lnTo>
                <a:close/>
              </a:path>
              <a:path w="509904" h="1994535">
                <a:moveTo>
                  <a:pt x="209854" y="1245171"/>
                </a:moveTo>
                <a:lnTo>
                  <a:pt x="191338" y="1240701"/>
                </a:lnTo>
                <a:lnTo>
                  <a:pt x="195808" y="1222184"/>
                </a:lnTo>
                <a:lnTo>
                  <a:pt x="214325" y="1226654"/>
                </a:lnTo>
                <a:lnTo>
                  <a:pt x="209854" y="1245171"/>
                </a:lnTo>
                <a:close/>
              </a:path>
              <a:path w="509904" h="1994535">
                <a:moveTo>
                  <a:pt x="200913" y="1282204"/>
                </a:moveTo>
                <a:lnTo>
                  <a:pt x="182397" y="1277734"/>
                </a:lnTo>
                <a:lnTo>
                  <a:pt x="186867" y="1259217"/>
                </a:lnTo>
                <a:lnTo>
                  <a:pt x="205384" y="1263688"/>
                </a:lnTo>
                <a:lnTo>
                  <a:pt x="200913" y="1282204"/>
                </a:lnTo>
                <a:close/>
              </a:path>
              <a:path w="509904" h="1994535">
                <a:moveTo>
                  <a:pt x="191973" y="1319237"/>
                </a:moveTo>
                <a:lnTo>
                  <a:pt x="173456" y="1314767"/>
                </a:lnTo>
                <a:lnTo>
                  <a:pt x="177926" y="1296250"/>
                </a:lnTo>
                <a:lnTo>
                  <a:pt x="196443" y="1300721"/>
                </a:lnTo>
                <a:lnTo>
                  <a:pt x="191973" y="1319237"/>
                </a:lnTo>
                <a:close/>
              </a:path>
              <a:path w="509904" h="1994535">
                <a:moveTo>
                  <a:pt x="183032" y="1356271"/>
                </a:moveTo>
                <a:lnTo>
                  <a:pt x="164515" y="1351800"/>
                </a:lnTo>
                <a:lnTo>
                  <a:pt x="168986" y="1333284"/>
                </a:lnTo>
                <a:lnTo>
                  <a:pt x="187502" y="1337754"/>
                </a:lnTo>
                <a:lnTo>
                  <a:pt x="183032" y="1356271"/>
                </a:lnTo>
                <a:close/>
              </a:path>
              <a:path w="509904" h="1994535">
                <a:moveTo>
                  <a:pt x="174091" y="1393317"/>
                </a:moveTo>
                <a:lnTo>
                  <a:pt x="155575" y="1388846"/>
                </a:lnTo>
                <a:lnTo>
                  <a:pt x="160045" y="1370330"/>
                </a:lnTo>
                <a:lnTo>
                  <a:pt x="178561" y="1374800"/>
                </a:lnTo>
                <a:lnTo>
                  <a:pt x="174091" y="1393317"/>
                </a:lnTo>
                <a:close/>
              </a:path>
              <a:path w="509904" h="1994535">
                <a:moveTo>
                  <a:pt x="165150" y="1430350"/>
                </a:moveTo>
                <a:lnTo>
                  <a:pt x="146634" y="1425879"/>
                </a:lnTo>
                <a:lnTo>
                  <a:pt x="151104" y="1407363"/>
                </a:lnTo>
                <a:lnTo>
                  <a:pt x="169621" y="1411833"/>
                </a:lnTo>
                <a:lnTo>
                  <a:pt x="165150" y="1430350"/>
                </a:lnTo>
                <a:close/>
              </a:path>
              <a:path w="509904" h="1994535">
                <a:moveTo>
                  <a:pt x="156209" y="1467383"/>
                </a:moveTo>
                <a:lnTo>
                  <a:pt x="137693" y="1462913"/>
                </a:lnTo>
                <a:lnTo>
                  <a:pt x="142163" y="1444396"/>
                </a:lnTo>
                <a:lnTo>
                  <a:pt x="160680" y="1448866"/>
                </a:lnTo>
                <a:lnTo>
                  <a:pt x="156209" y="1467383"/>
                </a:lnTo>
                <a:close/>
              </a:path>
              <a:path w="509904" h="1994535">
                <a:moveTo>
                  <a:pt x="147269" y="1504416"/>
                </a:moveTo>
                <a:lnTo>
                  <a:pt x="128752" y="1499946"/>
                </a:lnTo>
                <a:lnTo>
                  <a:pt x="133223" y="1481429"/>
                </a:lnTo>
                <a:lnTo>
                  <a:pt x="151739" y="1485900"/>
                </a:lnTo>
                <a:lnTo>
                  <a:pt x="147269" y="1504416"/>
                </a:lnTo>
                <a:close/>
              </a:path>
              <a:path w="509904" h="1994535">
                <a:moveTo>
                  <a:pt x="138328" y="1541449"/>
                </a:moveTo>
                <a:lnTo>
                  <a:pt x="119811" y="1536979"/>
                </a:lnTo>
                <a:lnTo>
                  <a:pt x="124282" y="1518462"/>
                </a:lnTo>
                <a:lnTo>
                  <a:pt x="142798" y="1522933"/>
                </a:lnTo>
                <a:lnTo>
                  <a:pt x="138328" y="1541449"/>
                </a:lnTo>
                <a:close/>
              </a:path>
              <a:path w="509904" h="1994535">
                <a:moveTo>
                  <a:pt x="129387" y="1578495"/>
                </a:moveTo>
                <a:lnTo>
                  <a:pt x="110858" y="1574025"/>
                </a:lnTo>
                <a:lnTo>
                  <a:pt x="115328" y="1555508"/>
                </a:lnTo>
                <a:lnTo>
                  <a:pt x="133857" y="1559979"/>
                </a:lnTo>
                <a:lnTo>
                  <a:pt x="129387" y="1578495"/>
                </a:lnTo>
                <a:close/>
              </a:path>
              <a:path w="509904" h="1994535">
                <a:moveTo>
                  <a:pt x="120434" y="1615528"/>
                </a:moveTo>
                <a:lnTo>
                  <a:pt x="101917" y="1611058"/>
                </a:lnTo>
                <a:lnTo>
                  <a:pt x="106387" y="1592541"/>
                </a:lnTo>
                <a:lnTo>
                  <a:pt x="124904" y="1597012"/>
                </a:lnTo>
                <a:lnTo>
                  <a:pt x="120434" y="1615528"/>
                </a:lnTo>
                <a:close/>
              </a:path>
              <a:path w="509904" h="1994535">
                <a:moveTo>
                  <a:pt x="111493" y="1652562"/>
                </a:moveTo>
                <a:lnTo>
                  <a:pt x="92976" y="1648091"/>
                </a:lnTo>
                <a:lnTo>
                  <a:pt x="97447" y="1629575"/>
                </a:lnTo>
                <a:lnTo>
                  <a:pt x="115963" y="1634045"/>
                </a:lnTo>
                <a:lnTo>
                  <a:pt x="111493" y="1652562"/>
                </a:lnTo>
                <a:close/>
              </a:path>
              <a:path w="509904" h="1994535">
                <a:moveTo>
                  <a:pt x="102552" y="1689595"/>
                </a:moveTo>
                <a:lnTo>
                  <a:pt x="84035" y="1685124"/>
                </a:lnTo>
                <a:lnTo>
                  <a:pt x="88506" y="1666608"/>
                </a:lnTo>
                <a:lnTo>
                  <a:pt x="107022" y="1671078"/>
                </a:lnTo>
                <a:lnTo>
                  <a:pt x="102552" y="1689595"/>
                </a:lnTo>
                <a:close/>
              </a:path>
              <a:path w="509904" h="1994535">
                <a:moveTo>
                  <a:pt x="93611" y="1726641"/>
                </a:moveTo>
                <a:lnTo>
                  <a:pt x="75095" y="1722158"/>
                </a:lnTo>
                <a:lnTo>
                  <a:pt x="79565" y="1703641"/>
                </a:lnTo>
                <a:lnTo>
                  <a:pt x="98082" y="1708111"/>
                </a:lnTo>
                <a:lnTo>
                  <a:pt x="93611" y="1726641"/>
                </a:lnTo>
                <a:close/>
              </a:path>
              <a:path w="509904" h="1994535">
                <a:moveTo>
                  <a:pt x="84670" y="1763674"/>
                </a:moveTo>
                <a:lnTo>
                  <a:pt x="66154" y="1759204"/>
                </a:lnTo>
                <a:lnTo>
                  <a:pt x="70624" y="1740687"/>
                </a:lnTo>
                <a:lnTo>
                  <a:pt x="89141" y="1745157"/>
                </a:lnTo>
                <a:lnTo>
                  <a:pt x="84670" y="1763674"/>
                </a:lnTo>
                <a:close/>
              </a:path>
              <a:path w="509904" h="1994535">
                <a:moveTo>
                  <a:pt x="75730" y="1800707"/>
                </a:moveTo>
                <a:lnTo>
                  <a:pt x="57213" y="1796237"/>
                </a:lnTo>
                <a:lnTo>
                  <a:pt x="61683" y="1777720"/>
                </a:lnTo>
                <a:lnTo>
                  <a:pt x="80200" y="1782191"/>
                </a:lnTo>
                <a:lnTo>
                  <a:pt x="75730" y="1800707"/>
                </a:lnTo>
                <a:close/>
              </a:path>
              <a:path w="509904" h="1994535">
                <a:moveTo>
                  <a:pt x="66789" y="1837740"/>
                </a:moveTo>
                <a:lnTo>
                  <a:pt x="48272" y="1833270"/>
                </a:lnTo>
                <a:lnTo>
                  <a:pt x="52743" y="1814753"/>
                </a:lnTo>
                <a:lnTo>
                  <a:pt x="71259" y="1819224"/>
                </a:lnTo>
                <a:lnTo>
                  <a:pt x="66789" y="1837740"/>
                </a:lnTo>
                <a:close/>
              </a:path>
              <a:path w="509904" h="1994535">
                <a:moveTo>
                  <a:pt x="57848" y="1874774"/>
                </a:moveTo>
                <a:lnTo>
                  <a:pt x="39331" y="1870303"/>
                </a:lnTo>
                <a:lnTo>
                  <a:pt x="43802" y="1851787"/>
                </a:lnTo>
                <a:lnTo>
                  <a:pt x="62318" y="1856257"/>
                </a:lnTo>
                <a:lnTo>
                  <a:pt x="57848" y="187477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69658" y="1829104"/>
            <a:ext cx="968375" cy="1360170"/>
          </a:xfrm>
          <a:custGeom>
            <a:avLst/>
            <a:gdLst/>
            <a:ahLst/>
            <a:cxnLst/>
            <a:rect l="l" t="t" r="r" b="b"/>
            <a:pathLst>
              <a:path w="968375" h="1360170">
                <a:moveTo>
                  <a:pt x="886827" y="82370"/>
                </a:moveTo>
                <a:lnTo>
                  <a:pt x="855700" y="60388"/>
                </a:lnTo>
                <a:lnTo>
                  <a:pt x="968324" y="0"/>
                </a:lnTo>
                <a:lnTo>
                  <a:pt x="959327" y="59029"/>
                </a:lnTo>
                <a:lnTo>
                  <a:pt x="903312" y="59029"/>
                </a:lnTo>
                <a:lnTo>
                  <a:pt x="886827" y="82370"/>
                </a:lnTo>
                <a:close/>
              </a:path>
              <a:path w="968375" h="1360170">
                <a:moveTo>
                  <a:pt x="917947" y="104347"/>
                </a:moveTo>
                <a:lnTo>
                  <a:pt x="886827" y="82370"/>
                </a:lnTo>
                <a:lnTo>
                  <a:pt x="903312" y="59029"/>
                </a:lnTo>
                <a:lnTo>
                  <a:pt x="934427" y="81013"/>
                </a:lnTo>
                <a:lnTo>
                  <a:pt x="917947" y="104347"/>
                </a:lnTo>
                <a:close/>
              </a:path>
              <a:path w="968375" h="1360170">
                <a:moveTo>
                  <a:pt x="949070" y="126326"/>
                </a:moveTo>
                <a:lnTo>
                  <a:pt x="917947" y="104347"/>
                </a:lnTo>
                <a:lnTo>
                  <a:pt x="934427" y="81013"/>
                </a:lnTo>
                <a:lnTo>
                  <a:pt x="903312" y="59029"/>
                </a:lnTo>
                <a:lnTo>
                  <a:pt x="959327" y="59029"/>
                </a:lnTo>
                <a:lnTo>
                  <a:pt x="949070" y="126326"/>
                </a:lnTo>
                <a:close/>
              </a:path>
              <a:path w="968375" h="1360170">
                <a:moveTo>
                  <a:pt x="31127" y="1359966"/>
                </a:moveTo>
                <a:lnTo>
                  <a:pt x="0" y="1337983"/>
                </a:lnTo>
                <a:lnTo>
                  <a:pt x="886827" y="82370"/>
                </a:lnTo>
                <a:lnTo>
                  <a:pt x="917947" y="104347"/>
                </a:lnTo>
                <a:lnTo>
                  <a:pt x="31127" y="135996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61527" y="2983077"/>
            <a:ext cx="883919" cy="1174750"/>
          </a:xfrm>
          <a:custGeom>
            <a:avLst/>
            <a:gdLst/>
            <a:ahLst/>
            <a:cxnLst/>
            <a:rect l="l" t="t" r="r" b="b"/>
            <a:pathLst>
              <a:path w="883920" h="1174750">
                <a:moveTo>
                  <a:pt x="72542" y="1093660"/>
                </a:moveTo>
                <a:lnTo>
                  <a:pt x="57289" y="1082230"/>
                </a:lnTo>
                <a:lnTo>
                  <a:pt x="68719" y="1066990"/>
                </a:lnTo>
                <a:lnTo>
                  <a:pt x="83959" y="1078407"/>
                </a:lnTo>
                <a:lnTo>
                  <a:pt x="72542" y="1093660"/>
                </a:lnTo>
                <a:close/>
              </a:path>
              <a:path w="883920" h="1174750">
                <a:moveTo>
                  <a:pt x="0" y="1174534"/>
                </a:moveTo>
                <a:lnTo>
                  <a:pt x="15227" y="1090714"/>
                </a:lnTo>
                <a:lnTo>
                  <a:pt x="38085" y="1107853"/>
                </a:lnTo>
                <a:lnTo>
                  <a:pt x="34442" y="1112710"/>
                </a:lnTo>
                <a:lnTo>
                  <a:pt x="49682" y="1124140"/>
                </a:lnTo>
                <a:lnTo>
                  <a:pt x="59808" y="1124140"/>
                </a:lnTo>
                <a:lnTo>
                  <a:pt x="76187" y="1136421"/>
                </a:lnTo>
                <a:lnTo>
                  <a:pt x="0" y="1174534"/>
                </a:lnTo>
                <a:close/>
              </a:path>
              <a:path w="883920" h="1174750">
                <a:moveTo>
                  <a:pt x="53327" y="1119280"/>
                </a:moveTo>
                <a:lnTo>
                  <a:pt x="38085" y="1107853"/>
                </a:lnTo>
                <a:lnTo>
                  <a:pt x="45872" y="1097470"/>
                </a:lnTo>
                <a:lnTo>
                  <a:pt x="61112" y="1108900"/>
                </a:lnTo>
                <a:lnTo>
                  <a:pt x="53327" y="1119280"/>
                </a:lnTo>
                <a:close/>
              </a:path>
              <a:path w="883920" h="1174750">
                <a:moveTo>
                  <a:pt x="49682" y="1124140"/>
                </a:moveTo>
                <a:lnTo>
                  <a:pt x="34442" y="1112710"/>
                </a:lnTo>
                <a:lnTo>
                  <a:pt x="38085" y="1107853"/>
                </a:lnTo>
                <a:lnTo>
                  <a:pt x="53327" y="1119280"/>
                </a:lnTo>
                <a:lnTo>
                  <a:pt x="49682" y="1124140"/>
                </a:lnTo>
                <a:close/>
              </a:path>
              <a:path w="883920" h="1174750">
                <a:moveTo>
                  <a:pt x="59808" y="1124140"/>
                </a:moveTo>
                <a:lnTo>
                  <a:pt x="49682" y="1124140"/>
                </a:lnTo>
                <a:lnTo>
                  <a:pt x="53327" y="1119280"/>
                </a:lnTo>
                <a:lnTo>
                  <a:pt x="59808" y="1124140"/>
                </a:lnTo>
                <a:close/>
              </a:path>
              <a:path w="883920" h="1174750">
                <a:moveTo>
                  <a:pt x="872388" y="26669"/>
                </a:moveTo>
                <a:lnTo>
                  <a:pt x="857135" y="15239"/>
                </a:lnTo>
                <a:lnTo>
                  <a:pt x="868565" y="0"/>
                </a:lnTo>
                <a:lnTo>
                  <a:pt x="883805" y="11417"/>
                </a:lnTo>
                <a:lnTo>
                  <a:pt x="872388" y="26669"/>
                </a:lnTo>
                <a:close/>
              </a:path>
              <a:path w="883920" h="1174750">
                <a:moveTo>
                  <a:pt x="849528" y="57149"/>
                </a:moveTo>
                <a:lnTo>
                  <a:pt x="834288" y="45719"/>
                </a:lnTo>
                <a:lnTo>
                  <a:pt x="845718" y="30479"/>
                </a:lnTo>
                <a:lnTo>
                  <a:pt x="860958" y="41909"/>
                </a:lnTo>
                <a:lnTo>
                  <a:pt x="849528" y="57149"/>
                </a:lnTo>
                <a:close/>
              </a:path>
              <a:path w="883920" h="1174750">
                <a:moveTo>
                  <a:pt x="826681" y="87629"/>
                </a:moveTo>
                <a:lnTo>
                  <a:pt x="811441" y="76212"/>
                </a:lnTo>
                <a:lnTo>
                  <a:pt x="822858" y="60972"/>
                </a:lnTo>
                <a:lnTo>
                  <a:pt x="838111" y="72389"/>
                </a:lnTo>
                <a:lnTo>
                  <a:pt x="826681" y="87629"/>
                </a:lnTo>
                <a:close/>
              </a:path>
              <a:path w="883920" h="1174750">
                <a:moveTo>
                  <a:pt x="803821" y="118122"/>
                </a:moveTo>
                <a:lnTo>
                  <a:pt x="788581" y="106692"/>
                </a:lnTo>
                <a:lnTo>
                  <a:pt x="800011" y="91452"/>
                </a:lnTo>
                <a:lnTo>
                  <a:pt x="815251" y="102882"/>
                </a:lnTo>
                <a:lnTo>
                  <a:pt x="803821" y="118122"/>
                </a:lnTo>
                <a:close/>
              </a:path>
              <a:path w="883920" h="1174750">
                <a:moveTo>
                  <a:pt x="780973" y="148602"/>
                </a:moveTo>
                <a:lnTo>
                  <a:pt x="765733" y="137185"/>
                </a:lnTo>
                <a:lnTo>
                  <a:pt x="777151" y="121932"/>
                </a:lnTo>
                <a:lnTo>
                  <a:pt x="792403" y="133362"/>
                </a:lnTo>
                <a:lnTo>
                  <a:pt x="780973" y="148602"/>
                </a:lnTo>
                <a:close/>
              </a:path>
              <a:path w="883920" h="1174750">
                <a:moveTo>
                  <a:pt x="758113" y="179095"/>
                </a:moveTo>
                <a:lnTo>
                  <a:pt x="742873" y="167665"/>
                </a:lnTo>
                <a:lnTo>
                  <a:pt x="754303" y="152425"/>
                </a:lnTo>
                <a:lnTo>
                  <a:pt x="769543" y="163855"/>
                </a:lnTo>
                <a:lnTo>
                  <a:pt x="758113" y="179095"/>
                </a:lnTo>
                <a:close/>
              </a:path>
              <a:path w="883920" h="1174750">
                <a:moveTo>
                  <a:pt x="735266" y="209575"/>
                </a:moveTo>
                <a:lnTo>
                  <a:pt x="720026" y="198145"/>
                </a:lnTo>
                <a:lnTo>
                  <a:pt x="731456" y="182905"/>
                </a:lnTo>
                <a:lnTo>
                  <a:pt x="746696" y="194335"/>
                </a:lnTo>
                <a:lnTo>
                  <a:pt x="735266" y="209575"/>
                </a:lnTo>
                <a:close/>
              </a:path>
              <a:path w="883920" h="1174750">
                <a:moveTo>
                  <a:pt x="712419" y="240068"/>
                </a:moveTo>
                <a:lnTo>
                  <a:pt x="697166" y="228638"/>
                </a:lnTo>
                <a:lnTo>
                  <a:pt x="708596" y="213398"/>
                </a:lnTo>
                <a:lnTo>
                  <a:pt x="723836" y="224815"/>
                </a:lnTo>
                <a:lnTo>
                  <a:pt x="712419" y="240068"/>
                </a:lnTo>
                <a:close/>
              </a:path>
              <a:path w="883920" h="1174750">
                <a:moveTo>
                  <a:pt x="689559" y="270548"/>
                </a:moveTo>
                <a:lnTo>
                  <a:pt x="674319" y="259118"/>
                </a:lnTo>
                <a:lnTo>
                  <a:pt x="685749" y="243878"/>
                </a:lnTo>
                <a:lnTo>
                  <a:pt x="700989" y="255308"/>
                </a:lnTo>
                <a:lnTo>
                  <a:pt x="689559" y="270548"/>
                </a:lnTo>
                <a:close/>
              </a:path>
              <a:path w="883920" h="1174750">
                <a:moveTo>
                  <a:pt x="666711" y="301028"/>
                </a:moveTo>
                <a:lnTo>
                  <a:pt x="651471" y="289610"/>
                </a:lnTo>
                <a:lnTo>
                  <a:pt x="662889" y="274370"/>
                </a:lnTo>
                <a:lnTo>
                  <a:pt x="678141" y="285788"/>
                </a:lnTo>
                <a:lnTo>
                  <a:pt x="666711" y="301028"/>
                </a:lnTo>
                <a:close/>
              </a:path>
              <a:path w="883920" h="1174750">
                <a:moveTo>
                  <a:pt x="643851" y="331520"/>
                </a:moveTo>
                <a:lnTo>
                  <a:pt x="628611" y="320090"/>
                </a:lnTo>
                <a:lnTo>
                  <a:pt x="640041" y="304850"/>
                </a:lnTo>
                <a:lnTo>
                  <a:pt x="655281" y="316280"/>
                </a:lnTo>
                <a:lnTo>
                  <a:pt x="643851" y="331520"/>
                </a:lnTo>
                <a:close/>
              </a:path>
              <a:path w="883920" h="1174750">
                <a:moveTo>
                  <a:pt x="621004" y="362000"/>
                </a:moveTo>
                <a:lnTo>
                  <a:pt x="605764" y="350583"/>
                </a:lnTo>
                <a:lnTo>
                  <a:pt x="617181" y="335330"/>
                </a:lnTo>
                <a:lnTo>
                  <a:pt x="632434" y="346760"/>
                </a:lnTo>
                <a:lnTo>
                  <a:pt x="621004" y="362000"/>
                </a:lnTo>
                <a:close/>
              </a:path>
              <a:path w="883920" h="1174750">
                <a:moveTo>
                  <a:pt x="598144" y="392493"/>
                </a:moveTo>
                <a:lnTo>
                  <a:pt x="582904" y="381063"/>
                </a:lnTo>
                <a:lnTo>
                  <a:pt x="594334" y="365823"/>
                </a:lnTo>
                <a:lnTo>
                  <a:pt x="609574" y="377253"/>
                </a:lnTo>
                <a:lnTo>
                  <a:pt x="598144" y="392493"/>
                </a:lnTo>
                <a:close/>
              </a:path>
              <a:path w="883920" h="1174750">
                <a:moveTo>
                  <a:pt x="575297" y="422973"/>
                </a:moveTo>
                <a:lnTo>
                  <a:pt x="560057" y="411543"/>
                </a:lnTo>
                <a:lnTo>
                  <a:pt x="571487" y="396303"/>
                </a:lnTo>
                <a:lnTo>
                  <a:pt x="586727" y="407733"/>
                </a:lnTo>
                <a:lnTo>
                  <a:pt x="575297" y="422973"/>
                </a:lnTo>
                <a:close/>
              </a:path>
              <a:path w="883920" h="1174750">
                <a:moveTo>
                  <a:pt x="552450" y="453466"/>
                </a:moveTo>
                <a:lnTo>
                  <a:pt x="537197" y="442036"/>
                </a:lnTo>
                <a:lnTo>
                  <a:pt x="548627" y="426796"/>
                </a:lnTo>
                <a:lnTo>
                  <a:pt x="563867" y="438213"/>
                </a:lnTo>
                <a:lnTo>
                  <a:pt x="552450" y="453466"/>
                </a:lnTo>
                <a:close/>
              </a:path>
              <a:path w="883920" h="1174750">
                <a:moveTo>
                  <a:pt x="529590" y="483946"/>
                </a:moveTo>
                <a:lnTo>
                  <a:pt x="514350" y="472516"/>
                </a:lnTo>
                <a:lnTo>
                  <a:pt x="525779" y="457276"/>
                </a:lnTo>
                <a:lnTo>
                  <a:pt x="541020" y="468706"/>
                </a:lnTo>
                <a:lnTo>
                  <a:pt x="529590" y="483946"/>
                </a:lnTo>
                <a:close/>
              </a:path>
              <a:path w="883920" h="1174750">
                <a:moveTo>
                  <a:pt x="506742" y="514438"/>
                </a:moveTo>
                <a:lnTo>
                  <a:pt x="491502" y="503008"/>
                </a:lnTo>
                <a:lnTo>
                  <a:pt x="502920" y="487768"/>
                </a:lnTo>
                <a:lnTo>
                  <a:pt x="518172" y="499186"/>
                </a:lnTo>
                <a:lnTo>
                  <a:pt x="506742" y="514438"/>
                </a:lnTo>
                <a:close/>
              </a:path>
              <a:path w="883920" h="1174750">
                <a:moveTo>
                  <a:pt x="483882" y="544918"/>
                </a:moveTo>
                <a:lnTo>
                  <a:pt x="468642" y="533488"/>
                </a:lnTo>
                <a:lnTo>
                  <a:pt x="480072" y="518248"/>
                </a:lnTo>
                <a:lnTo>
                  <a:pt x="495312" y="529678"/>
                </a:lnTo>
                <a:lnTo>
                  <a:pt x="483882" y="544918"/>
                </a:lnTo>
                <a:close/>
              </a:path>
              <a:path w="883920" h="1174750">
                <a:moveTo>
                  <a:pt x="461035" y="575398"/>
                </a:moveTo>
                <a:lnTo>
                  <a:pt x="445795" y="563981"/>
                </a:lnTo>
                <a:lnTo>
                  <a:pt x="457212" y="548728"/>
                </a:lnTo>
                <a:lnTo>
                  <a:pt x="472465" y="560158"/>
                </a:lnTo>
                <a:lnTo>
                  <a:pt x="461035" y="575398"/>
                </a:lnTo>
                <a:close/>
              </a:path>
              <a:path w="883920" h="1174750">
                <a:moveTo>
                  <a:pt x="438188" y="605891"/>
                </a:moveTo>
                <a:lnTo>
                  <a:pt x="422935" y="594461"/>
                </a:lnTo>
                <a:lnTo>
                  <a:pt x="434365" y="579221"/>
                </a:lnTo>
                <a:lnTo>
                  <a:pt x="449605" y="590651"/>
                </a:lnTo>
                <a:lnTo>
                  <a:pt x="438188" y="605891"/>
                </a:lnTo>
                <a:close/>
              </a:path>
              <a:path w="883920" h="1174750">
                <a:moveTo>
                  <a:pt x="415328" y="636371"/>
                </a:moveTo>
                <a:lnTo>
                  <a:pt x="400088" y="624941"/>
                </a:lnTo>
                <a:lnTo>
                  <a:pt x="411518" y="609701"/>
                </a:lnTo>
                <a:lnTo>
                  <a:pt x="426758" y="621131"/>
                </a:lnTo>
                <a:lnTo>
                  <a:pt x="415328" y="636371"/>
                </a:lnTo>
                <a:close/>
              </a:path>
              <a:path w="883920" h="1174750">
                <a:moveTo>
                  <a:pt x="392480" y="666864"/>
                </a:moveTo>
                <a:lnTo>
                  <a:pt x="377228" y="655434"/>
                </a:lnTo>
                <a:lnTo>
                  <a:pt x="388658" y="640194"/>
                </a:lnTo>
                <a:lnTo>
                  <a:pt x="403898" y="651611"/>
                </a:lnTo>
                <a:lnTo>
                  <a:pt x="392480" y="666864"/>
                </a:lnTo>
                <a:close/>
              </a:path>
              <a:path w="883920" h="1174750">
                <a:moveTo>
                  <a:pt x="369620" y="697344"/>
                </a:moveTo>
                <a:lnTo>
                  <a:pt x="354380" y="685914"/>
                </a:lnTo>
                <a:lnTo>
                  <a:pt x="365810" y="670674"/>
                </a:lnTo>
                <a:lnTo>
                  <a:pt x="381050" y="682104"/>
                </a:lnTo>
                <a:lnTo>
                  <a:pt x="369620" y="697344"/>
                </a:lnTo>
                <a:close/>
              </a:path>
              <a:path w="883920" h="1174750">
                <a:moveTo>
                  <a:pt x="346773" y="727824"/>
                </a:moveTo>
                <a:lnTo>
                  <a:pt x="331533" y="716406"/>
                </a:lnTo>
                <a:lnTo>
                  <a:pt x="342950" y="701166"/>
                </a:lnTo>
                <a:lnTo>
                  <a:pt x="358203" y="712584"/>
                </a:lnTo>
                <a:lnTo>
                  <a:pt x="346773" y="727824"/>
                </a:lnTo>
                <a:close/>
              </a:path>
              <a:path w="883920" h="1174750">
                <a:moveTo>
                  <a:pt x="323913" y="758316"/>
                </a:moveTo>
                <a:lnTo>
                  <a:pt x="308673" y="746886"/>
                </a:lnTo>
                <a:lnTo>
                  <a:pt x="320103" y="731646"/>
                </a:lnTo>
                <a:lnTo>
                  <a:pt x="335343" y="743076"/>
                </a:lnTo>
                <a:lnTo>
                  <a:pt x="323913" y="758316"/>
                </a:lnTo>
                <a:close/>
              </a:path>
              <a:path w="883920" h="1174750">
                <a:moveTo>
                  <a:pt x="301066" y="788796"/>
                </a:moveTo>
                <a:lnTo>
                  <a:pt x="285826" y="777379"/>
                </a:lnTo>
                <a:lnTo>
                  <a:pt x="297243" y="762126"/>
                </a:lnTo>
                <a:lnTo>
                  <a:pt x="312496" y="773556"/>
                </a:lnTo>
                <a:lnTo>
                  <a:pt x="301066" y="788796"/>
                </a:lnTo>
                <a:close/>
              </a:path>
              <a:path w="883920" h="1174750">
                <a:moveTo>
                  <a:pt x="278218" y="819289"/>
                </a:moveTo>
                <a:lnTo>
                  <a:pt x="262966" y="807859"/>
                </a:lnTo>
                <a:lnTo>
                  <a:pt x="274396" y="792619"/>
                </a:lnTo>
                <a:lnTo>
                  <a:pt x="289636" y="804049"/>
                </a:lnTo>
                <a:lnTo>
                  <a:pt x="278218" y="819289"/>
                </a:lnTo>
                <a:close/>
              </a:path>
              <a:path w="883920" h="1174750">
                <a:moveTo>
                  <a:pt x="255358" y="849769"/>
                </a:moveTo>
                <a:lnTo>
                  <a:pt x="240118" y="838339"/>
                </a:lnTo>
                <a:lnTo>
                  <a:pt x="251548" y="823099"/>
                </a:lnTo>
                <a:lnTo>
                  <a:pt x="266788" y="834529"/>
                </a:lnTo>
                <a:lnTo>
                  <a:pt x="255358" y="849769"/>
                </a:lnTo>
                <a:close/>
              </a:path>
              <a:path w="883920" h="1174750">
                <a:moveTo>
                  <a:pt x="232511" y="880262"/>
                </a:moveTo>
                <a:lnTo>
                  <a:pt x="217258" y="868832"/>
                </a:lnTo>
                <a:lnTo>
                  <a:pt x="228688" y="853592"/>
                </a:lnTo>
                <a:lnTo>
                  <a:pt x="243928" y="865009"/>
                </a:lnTo>
                <a:lnTo>
                  <a:pt x="232511" y="880262"/>
                </a:lnTo>
                <a:close/>
              </a:path>
              <a:path w="883920" h="1174750">
                <a:moveTo>
                  <a:pt x="209651" y="910742"/>
                </a:moveTo>
                <a:lnTo>
                  <a:pt x="194411" y="899312"/>
                </a:lnTo>
                <a:lnTo>
                  <a:pt x="205841" y="884072"/>
                </a:lnTo>
                <a:lnTo>
                  <a:pt x="221081" y="895502"/>
                </a:lnTo>
                <a:lnTo>
                  <a:pt x="209651" y="910742"/>
                </a:lnTo>
                <a:close/>
              </a:path>
              <a:path w="883920" h="1174750">
                <a:moveTo>
                  <a:pt x="186804" y="941222"/>
                </a:moveTo>
                <a:lnTo>
                  <a:pt x="171564" y="929805"/>
                </a:lnTo>
                <a:lnTo>
                  <a:pt x="182981" y="914565"/>
                </a:lnTo>
                <a:lnTo>
                  <a:pt x="198221" y="925982"/>
                </a:lnTo>
                <a:lnTo>
                  <a:pt x="186804" y="941222"/>
                </a:lnTo>
                <a:close/>
              </a:path>
              <a:path w="883920" h="1174750">
                <a:moveTo>
                  <a:pt x="163944" y="971715"/>
                </a:moveTo>
                <a:lnTo>
                  <a:pt x="148704" y="960285"/>
                </a:lnTo>
                <a:lnTo>
                  <a:pt x="160134" y="945045"/>
                </a:lnTo>
                <a:lnTo>
                  <a:pt x="175374" y="956475"/>
                </a:lnTo>
                <a:lnTo>
                  <a:pt x="163944" y="971715"/>
                </a:lnTo>
                <a:close/>
              </a:path>
              <a:path w="883920" h="1174750">
                <a:moveTo>
                  <a:pt x="141097" y="1002195"/>
                </a:moveTo>
                <a:lnTo>
                  <a:pt x="125856" y="990777"/>
                </a:lnTo>
                <a:lnTo>
                  <a:pt x="137274" y="975525"/>
                </a:lnTo>
                <a:lnTo>
                  <a:pt x="152526" y="986955"/>
                </a:lnTo>
                <a:lnTo>
                  <a:pt x="141097" y="1002195"/>
                </a:lnTo>
                <a:close/>
              </a:path>
              <a:path w="883920" h="1174750">
                <a:moveTo>
                  <a:pt x="118249" y="1032687"/>
                </a:moveTo>
                <a:lnTo>
                  <a:pt x="102997" y="1021257"/>
                </a:lnTo>
                <a:lnTo>
                  <a:pt x="114426" y="1006017"/>
                </a:lnTo>
                <a:lnTo>
                  <a:pt x="129667" y="1017447"/>
                </a:lnTo>
                <a:lnTo>
                  <a:pt x="118249" y="1032687"/>
                </a:lnTo>
                <a:close/>
              </a:path>
              <a:path w="883920" h="1174750">
                <a:moveTo>
                  <a:pt x="95389" y="1063167"/>
                </a:moveTo>
                <a:lnTo>
                  <a:pt x="80149" y="1051737"/>
                </a:lnTo>
                <a:lnTo>
                  <a:pt x="91579" y="1036497"/>
                </a:lnTo>
                <a:lnTo>
                  <a:pt x="106819" y="1047927"/>
                </a:lnTo>
                <a:lnTo>
                  <a:pt x="95389" y="106316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60656" y="4123816"/>
            <a:ext cx="2259330" cy="233679"/>
          </a:xfrm>
          <a:custGeom>
            <a:avLst/>
            <a:gdLst/>
            <a:ahLst/>
            <a:cxnLst/>
            <a:rect l="l" t="t" r="r" b="b"/>
            <a:pathLst>
              <a:path w="2259329" h="233679">
                <a:moveTo>
                  <a:pt x="2186127" y="75920"/>
                </a:moveTo>
                <a:lnTo>
                  <a:pt x="2183702" y="47448"/>
                </a:lnTo>
                <a:lnTo>
                  <a:pt x="2184463" y="47383"/>
                </a:lnTo>
                <a:lnTo>
                  <a:pt x="2182850" y="28397"/>
                </a:lnTo>
                <a:lnTo>
                  <a:pt x="2182080" y="28397"/>
                </a:lnTo>
                <a:lnTo>
                  <a:pt x="2179662" y="0"/>
                </a:lnTo>
                <a:lnTo>
                  <a:pt x="2251033" y="28397"/>
                </a:lnTo>
                <a:lnTo>
                  <a:pt x="2182850" y="28397"/>
                </a:lnTo>
                <a:lnTo>
                  <a:pt x="2182086" y="28462"/>
                </a:lnTo>
                <a:lnTo>
                  <a:pt x="2251198" y="28462"/>
                </a:lnTo>
                <a:lnTo>
                  <a:pt x="2258822" y="31496"/>
                </a:lnTo>
                <a:lnTo>
                  <a:pt x="2186127" y="75920"/>
                </a:lnTo>
                <a:close/>
              </a:path>
              <a:path w="2259329" h="233679">
                <a:moveTo>
                  <a:pt x="2183702" y="47448"/>
                </a:moveTo>
                <a:lnTo>
                  <a:pt x="2182086" y="28462"/>
                </a:lnTo>
                <a:lnTo>
                  <a:pt x="2182850" y="28397"/>
                </a:lnTo>
                <a:lnTo>
                  <a:pt x="2184463" y="47383"/>
                </a:lnTo>
                <a:lnTo>
                  <a:pt x="2183702" y="47448"/>
                </a:lnTo>
                <a:close/>
              </a:path>
              <a:path w="2259329" h="233679">
                <a:moveTo>
                  <a:pt x="2165489" y="48996"/>
                </a:moveTo>
                <a:lnTo>
                  <a:pt x="2163864" y="30022"/>
                </a:lnTo>
                <a:lnTo>
                  <a:pt x="2182086" y="28462"/>
                </a:lnTo>
                <a:lnTo>
                  <a:pt x="2183702" y="47448"/>
                </a:lnTo>
                <a:lnTo>
                  <a:pt x="2165489" y="48996"/>
                </a:lnTo>
                <a:close/>
              </a:path>
              <a:path w="2259329" h="233679">
                <a:moveTo>
                  <a:pt x="1612" y="233299"/>
                </a:moveTo>
                <a:lnTo>
                  <a:pt x="0" y="214312"/>
                </a:lnTo>
                <a:lnTo>
                  <a:pt x="18986" y="212699"/>
                </a:lnTo>
                <a:lnTo>
                  <a:pt x="20599" y="231686"/>
                </a:lnTo>
                <a:lnTo>
                  <a:pt x="1612" y="233299"/>
                </a:lnTo>
                <a:close/>
              </a:path>
              <a:path w="2259329" h="233679">
                <a:moveTo>
                  <a:pt x="39585" y="230060"/>
                </a:moveTo>
                <a:lnTo>
                  <a:pt x="37960" y="211086"/>
                </a:lnTo>
                <a:lnTo>
                  <a:pt x="56946" y="209473"/>
                </a:lnTo>
                <a:lnTo>
                  <a:pt x="58559" y="228447"/>
                </a:lnTo>
                <a:lnTo>
                  <a:pt x="39585" y="230060"/>
                </a:lnTo>
                <a:close/>
              </a:path>
              <a:path w="2259329" h="233679">
                <a:moveTo>
                  <a:pt x="77546" y="226834"/>
                </a:moveTo>
                <a:lnTo>
                  <a:pt x="75920" y="207848"/>
                </a:lnTo>
                <a:lnTo>
                  <a:pt x="94907" y="206235"/>
                </a:lnTo>
                <a:lnTo>
                  <a:pt x="96520" y="225221"/>
                </a:lnTo>
                <a:lnTo>
                  <a:pt x="77546" y="226834"/>
                </a:lnTo>
                <a:close/>
              </a:path>
              <a:path w="2259329" h="233679">
                <a:moveTo>
                  <a:pt x="115506" y="223596"/>
                </a:moveTo>
                <a:lnTo>
                  <a:pt x="113893" y="204622"/>
                </a:lnTo>
                <a:lnTo>
                  <a:pt x="132867" y="202996"/>
                </a:lnTo>
                <a:lnTo>
                  <a:pt x="134493" y="221983"/>
                </a:lnTo>
                <a:lnTo>
                  <a:pt x="115506" y="223596"/>
                </a:lnTo>
                <a:close/>
              </a:path>
              <a:path w="2259329" h="233679">
                <a:moveTo>
                  <a:pt x="153466" y="220370"/>
                </a:moveTo>
                <a:lnTo>
                  <a:pt x="151853" y="201383"/>
                </a:lnTo>
                <a:lnTo>
                  <a:pt x="170827" y="199771"/>
                </a:lnTo>
                <a:lnTo>
                  <a:pt x="172453" y="218744"/>
                </a:lnTo>
                <a:lnTo>
                  <a:pt x="153466" y="220370"/>
                </a:lnTo>
                <a:close/>
              </a:path>
              <a:path w="2259329" h="233679">
                <a:moveTo>
                  <a:pt x="191427" y="217131"/>
                </a:moveTo>
                <a:lnTo>
                  <a:pt x="189814" y="198145"/>
                </a:lnTo>
                <a:lnTo>
                  <a:pt x="208800" y="196532"/>
                </a:lnTo>
                <a:lnTo>
                  <a:pt x="210413" y="215519"/>
                </a:lnTo>
                <a:lnTo>
                  <a:pt x="191427" y="217131"/>
                </a:lnTo>
                <a:close/>
              </a:path>
              <a:path w="2259329" h="233679">
                <a:moveTo>
                  <a:pt x="229387" y="213893"/>
                </a:moveTo>
                <a:lnTo>
                  <a:pt x="227774" y="194919"/>
                </a:lnTo>
                <a:lnTo>
                  <a:pt x="246761" y="193306"/>
                </a:lnTo>
                <a:lnTo>
                  <a:pt x="248373" y="212280"/>
                </a:lnTo>
                <a:lnTo>
                  <a:pt x="229387" y="213893"/>
                </a:lnTo>
                <a:close/>
              </a:path>
              <a:path w="2259329" h="233679">
                <a:moveTo>
                  <a:pt x="267360" y="210667"/>
                </a:moveTo>
                <a:lnTo>
                  <a:pt x="265734" y="191681"/>
                </a:lnTo>
                <a:lnTo>
                  <a:pt x="284721" y="190068"/>
                </a:lnTo>
                <a:lnTo>
                  <a:pt x="286334" y="209054"/>
                </a:lnTo>
                <a:lnTo>
                  <a:pt x="267360" y="210667"/>
                </a:lnTo>
                <a:close/>
              </a:path>
              <a:path w="2259329" h="233679">
                <a:moveTo>
                  <a:pt x="305320" y="207429"/>
                </a:moveTo>
                <a:lnTo>
                  <a:pt x="303707" y="188455"/>
                </a:lnTo>
                <a:lnTo>
                  <a:pt x="322681" y="186829"/>
                </a:lnTo>
                <a:lnTo>
                  <a:pt x="324294" y="205816"/>
                </a:lnTo>
                <a:lnTo>
                  <a:pt x="305320" y="207429"/>
                </a:lnTo>
                <a:close/>
              </a:path>
              <a:path w="2259329" h="233679">
                <a:moveTo>
                  <a:pt x="343281" y="204203"/>
                </a:moveTo>
                <a:lnTo>
                  <a:pt x="341668" y="185216"/>
                </a:lnTo>
                <a:lnTo>
                  <a:pt x="360641" y="183603"/>
                </a:lnTo>
                <a:lnTo>
                  <a:pt x="362267" y="202577"/>
                </a:lnTo>
                <a:lnTo>
                  <a:pt x="343281" y="204203"/>
                </a:lnTo>
                <a:close/>
              </a:path>
              <a:path w="2259329" h="233679">
                <a:moveTo>
                  <a:pt x="381241" y="200964"/>
                </a:moveTo>
                <a:lnTo>
                  <a:pt x="379628" y="181978"/>
                </a:lnTo>
                <a:lnTo>
                  <a:pt x="398602" y="180365"/>
                </a:lnTo>
                <a:lnTo>
                  <a:pt x="400227" y="199351"/>
                </a:lnTo>
                <a:lnTo>
                  <a:pt x="381241" y="200964"/>
                </a:lnTo>
                <a:close/>
              </a:path>
              <a:path w="2259329" h="233679">
                <a:moveTo>
                  <a:pt x="419201" y="197726"/>
                </a:moveTo>
                <a:lnTo>
                  <a:pt x="417588" y="178752"/>
                </a:lnTo>
                <a:lnTo>
                  <a:pt x="436575" y="177139"/>
                </a:lnTo>
                <a:lnTo>
                  <a:pt x="438188" y="196113"/>
                </a:lnTo>
                <a:lnTo>
                  <a:pt x="419201" y="197726"/>
                </a:lnTo>
                <a:close/>
              </a:path>
              <a:path w="2259329" h="233679">
                <a:moveTo>
                  <a:pt x="457174" y="194500"/>
                </a:moveTo>
                <a:lnTo>
                  <a:pt x="455549" y="175513"/>
                </a:lnTo>
                <a:lnTo>
                  <a:pt x="474535" y="173901"/>
                </a:lnTo>
                <a:lnTo>
                  <a:pt x="476148" y="192887"/>
                </a:lnTo>
                <a:lnTo>
                  <a:pt x="457174" y="194500"/>
                </a:lnTo>
                <a:close/>
              </a:path>
              <a:path w="2259329" h="233679">
                <a:moveTo>
                  <a:pt x="495134" y="191262"/>
                </a:moveTo>
                <a:lnTo>
                  <a:pt x="493509" y="172288"/>
                </a:lnTo>
                <a:lnTo>
                  <a:pt x="512495" y="170662"/>
                </a:lnTo>
                <a:lnTo>
                  <a:pt x="514108" y="189649"/>
                </a:lnTo>
                <a:lnTo>
                  <a:pt x="495134" y="191262"/>
                </a:lnTo>
                <a:close/>
              </a:path>
              <a:path w="2259329" h="233679">
                <a:moveTo>
                  <a:pt x="533095" y="188036"/>
                </a:moveTo>
                <a:lnTo>
                  <a:pt x="531482" y="169049"/>
                </a:lnTo>
                <a:lnTo>
                  <a:pt x="550456" y="167436"/>
                </a:lnTo>
                <a:lnTo>
                  <a:pt x="552081" y="186410"/>
                </a:lnTo>
                <a:lnTo>
                  <a:pt x="533095" y="188036"/>
                </a:lnTo>
                <a:close/>
              </a:path>
              <a:path w="2259329" h="233679">
                <a:moveTo>
                  <a:pt x="571055" y="184797"/>
                </a:moveTo>
                <a:lnTo>
                  <a:pt x="569442" y="165823"/>
                </a:lnTo>
                <a:lnTo>
                  <a:pt x="588416" y="164198"/>
                </a:lnTo>
                <a:lnTo>
                  <a:pt x="590042" y="183184"/>
                </a:lnTo>
                <a:lnTo>
                  <a:pt x="571055" y="184797"/>
                </a:lnTo>
                <a:close/>
              </a:path>
              <a:path w="2259329" h="233679">
                <a:moveTo>
                  <a:pt x="609015" y="181571"/>
                </a:moveTo>
                <a:lnTo>
                  <a:pt x="607402" y="162585"/>
                </a:lnTo>
                <a:lnTo>
                  <a:pt x="626389" y="160972"/>
                </a:lnTo>
                <a:lnTo>
                  <a:pt x="628002" y="179946"/>
                </a:lnTo>
                <a:lnTo>
                  <a:pt x="609015" y="181571"/>
                </a:lnTo>
                <a:close/>
              </a:path>
              <a:path w="2259329" h="233679">
                <a:moveTo>
                  <a:pt x="646976" y="178333"/>
                </a:moveTo>
                <a:lnTo>
                  <a:pt x="645363" y="159346"/>
                </a:lnTo>
                <a:lnTo>
                  <a:pt x="664349" y="157734"/>
                </a:lnTo>
                <a:lnTo>
                  <a:pt x="665962" y="176720"/>
                </a:lnTo>
                <a:lnTo>
                  <a:pt x="646976" y="178333"/>
                </a:lnTo>
                <a:close/>
              </a:path>
              <a:path w="2259329" h="233679">
                <a:moveTo>
                  <a:pt x="684949" y="175094"/>
                </a:moveTo>
                <a:lnTo>
                  <a:pt x="683323" y="156121"/>
                </a:lnTo>
                <a:lnTo>
                  <a:pt x="702310" y="154495"/>
                </a:lnTo>
                <a:lnTo>
                  <a:pt x="703922" y="173482"/>
                </a:lnTo>
                <a:lnTo>
                  <a:pt x="684949" y="175094"/>
                </a:lnTo>
                <a:close/>
              </a:path>
              <a:path w="2259329" h="233679">
                <a:moveTo>
                  <a:pt x="722909" y="171869"/>
                </a:moveTo>
                <a:lnTo>
                  <a:pt x="721283" y="152882"/>
                </a:lnTo>
                <a:lnTo>
                  <a:pt x="740270" y="151269"/>
                </a:lnTo>
                <a:lnTo>
                  <a:pt x="741883" y="170243"/>
                </a:lnTo>
                <a:lnTo>
                  <a:pt x="722909" y="171869"/>
                </a:lnTo>
                <a:close/>
              </a:path>
              <a:path w="2259329" h="233679">
                <a:moveTo>
                  <a:pt x="760869" y="168630"/>
                </a:moveTo>
                <a:lnTo>
                  <a:pt x="759256" y="149656"/>
                </a:lnTo>
                <a:lnTo>
                  <a:pt x="778230" y="148031"/>
                </a:lnTo>
                <a:lnTo>
                  <a:pt x="779856" y="167017"/>
                </a:lnTo>
                <a:lnTo>
                  <a:pt x="760869" y="168630"/>
                </a:lnTo>
                <a:close/>
              </a:path>
              <a:path w="2259329" h="233679">
                <a:moveTo>
                  <a:pt x="798829" y="165404"/>
                </a:moveTo>
                <a:lnTo>
                  <a:pt x="797217" y="146418"/>
                </a:lnTo>
                <a:lnTo>
                  <a:pt x="816190" y="144805"/>
                </a:lnTo>
                <a:lnTo>
                  <a:pt x="817816" y="163779"/>
                </a:lnTo>
                <a:lnTo>
                  <a:pt x="798829" y="165404"/>
                </a:lnTo>
                <a:close/>
              </a:path>
              <a:path w="2259329" h="233679">
                <a:moveTo>
                  <a:pt x="836790" y="162166"/>
                </a:moveTo>
                <a:lnTo>
                  <a:pt x="835177" y="143179"/>
                </a:lnTo>
                <a:lnTo>
                  <a:pt x="854163" y="141566"/>
                </a:lnTo>
                <a:lnTo>
                  <a:pt x="855776" y="160553"/>
                </a:lnTo>
                <a:lnTo>
                  <a:pt x="836790" y="162166"/>
                </a:lnTo>
                <a:close/>
              </a:path>
              <a:path w="2259329" h="233679">
                <a:moveTo>
                  <a:pt x="874750" y="158927"/>
                </a:moveTo>
                <a:lnTo>
                  <a:pt x="873137" y="139954"/>
                </a:lnTo>
                <a:lnTo>
                  <a:pt x="892124" y="138328"/>
                </a:lnTo>
                <a:lnTo>
                  <a:pt x="893737" y="157314"/>
                </a:lnTo>
                <a:lnTo>
                  <a:pt x="874750" y="158927"/>
                </a:lnTo>
                <a:close/>
              </a:path>
              <a:path w="2259329" h="233679">
                <a:moveTo>
                  <a:pt x="912723" y="155702"/>
                </a:moveTo>
                <a:lnTo>
                  <a:pt x="911098" y="136715"/>
                </a:lnTo>
                <a:lnTo>
                  <a:pt x="930084" y="135102"/>
                </a:lnTo>
                <a:lnTo>
                  <a:pt x="931697" y="154076"/>
                </a:lnTo>
                <a:lnTo>
                  <a:pt x="912723" y="155702"/>
                </a:lnTo>
                <a:close/>
              </a:path>
              <a:path w="2259329" h="233679">
                <a:moveTo>
                  <a:pt x="950683" y="152463"/>
                </a:moveTo>
                <a:lnTo>
                  <a:pt x="949071" y="133489"/>
                </a:lnTo>
                <a:lnTo>
                  <a:pt x="968044" y="131864"/>
                </a:lnTo>
                <a:lnTo>
                  <a:pt x="969657" y="150850"/>
                </a:lnTo>
                <a:lnTo>
                  <a:pt x="950683" y="152463"/>
                </a:lnTo>
                <a:close/>
              </a:path>
              <a:path w="2259329" h="233679">
                <a:moveTo>
                  <a:pt x="988644" y="149237"/>
                </a:moveTo>
                <a:lnTo>
                  <a:pt x="987031" y="130251"/>
                </a:lnTo>
                <a:lnTo>
                  <a:pt x="1006005" y="128638"/>
                </a:lnTo>
                <a:lnTo>
                  <a:pt x="1007630" y="147612"/>
                </a:lnTo>
                <a:lnTo>
                  <a:pt x="988644" y="149237"/>
                </a:lnTo>
                <a:close/>
              </a:path>
              <a:path w="2259329" h="233679">
                <a:moveTo>
                  <a:pt x="1026604" y="145999"/>
                </a:moveTo>
                <a:lnTo>
                  <a:pt x="1024991" y="127012"/>
                </a:lnTo>
                <a:lnTo>
                  <a:pt x="1043965" y="125399"/>
                </a:lnTo>
                <a:lnTo>
                  <a:pt x="1045591" y="144386"/>
                </a:lnTo>
                <a:lnTo>
                  <a:pt x="1026604" y="145999"/>
                </a:lnTo>
                <a:close/>
              </a:path>
              <a:path w="2259329" h="233679">
                <a:moveTo>
                  <a:pt x="1064564" y="142760"/>
                </a:moveTo>
                <a:lnTo>
                  <a:pt x="1062951" y="123786"/>
                </a:lnTo>
                <a:lnTo>
                  <a:pt x="1081938" y="122161"/>
                </a:lnTo>
                <a:lnTo>
                  <a:pt x="1083551" y="141147"/>
                </a:lnTo>
                <a:lnTo>
                  <a:pt x="1064564" y="142760"/>
                </a:lnTo>
                <a:close/>
              </a:path>
              <a:path w="2259329" h="233679">
                <a:moveTo>
                  <a:pt x="1102537" y="139534"/>
                </a:moveTo>
                <a:lnTo>
                  <a:pt x="1100912" y="120548"/>
                </a:lnTo>
                <a:lnTo>
                  <a:pt x="1119898" y="118935"/>
                </a:lnTo>
                <a:lnTo>
                  <a:pt x="1121511" y="137909"/>
                </a:lnTo>
                <a:lnTo>
                  <a:pt x="1102537" y="139534"/>
                </a:lnTo>
                <a:close/>
              </a:path>
              <a:path w="2259329" h="233679">
                <a:moveTo>
                  <a:pt x="1140498" y="136296"/>
                </a:moveTo>
                <a:lnTo>
                  <a:pt x="1138872" y="117322"/>
                </a:lnTo>
                <a:lnTo>
                  <a:pt x="1157858" y="115697"/>
                </a:lnTo>
                <a:lnTo>
                  <a:pt x="1159471" y="134683"/>
                </a:lnTo>
                <a:lnTo>
                  <a:pt x="1140498" y="136296"/>
                </a:lnTo>
                <a:close/>
              </a:path>
              <a:path w="2259329" h="233679">
                <a:moveTo>
                  <a:pt x="1178458" y="133070"/>
                </a:moveTo>
                <a:lnTo>
                  <a:pt x="1176845" y="114084"/>
                </a:lnTo>
                <a:lnTo>
                  <a:pt x="1195819" y="112471"/>
                </a:lnTo>
                <a:lnTo>
                  <a:pt x="1197432" y="131445"/>
                </a:lnTo>
                <a:lnTo>
                  <a:pt x="1178458" y="133070"/>
                </a:lnTo>
                <a:close/>
              </a:path>
              <a:path w="2259329" h="233679">
                <a:moveTo>
                  <a:pt x="1216418" y="129832"/>
                </a:moveTo>
                <a:lnTo>
                  <a:pt x="1214805" y="110845"/>
                </a:lnTo>
                <a:lnTo>
                  <a:pt x="1233779" y="109232"/>
                </a:lnTo>
                <a:lnTo>
                  <a:pt x="1235405" y="128219"/>
                </a:lnTo>
                <a:lnTo>
                  <a:pt x="1216418" y="129832"/>
                </a:lnTo>
                <a:close/>
              </a:path>
              <a:path w="2259329" h="233679">
                <a:moveTo>
                  <a:pt x="1254378" y="126593"/>
                </a:moveTo>
                <a:lnTo>
                  <a:pt x="1252766" y="107619"/>
                </a:lnTo>
                <a:lnTo>
                  <a:pt x="1271752" y="106006"/>
                </a:lnTo>
                <a:lnTo>
                  <a:pt x="1273365" y="124980"/>
                </a:lnTo>
                <a:lnTo>
                  <a:pt x="1254378" y="126593"/>
                </a:lnTo>
                <a:close/>
              </a:path>
              <a:path w="2259329" h="233679">
                <a:moveTo>
                  <a:pt x="1292339" y="123367"/>
                </a:moveTo>
                <a:lnTo>
                  <a:pt x="1290726" y="104381"/>
                </a:lnTo>
                <a:lnTo>
                  <a:pt x="1309712" y="102768"/>
                </a:lnTo>
                <a:lnTo>
                  <a:pt x="1311325" y="121754"/>
                </a:lnTo>
                <a:lnTo>
                  <a:pt x="1292339" y="123367"/>
                </a:lnTo>
                <a:close/>
              </a:path>
              <a:path w="2259329" h="233679">
                <a:moveTo>
                  <a:pt x="1330312" y="120129"/>
                </a:moveTo>
                <a:lnTo>
                  <a:pt x="1328686" y="101155"/>
                </a:lnTo>
                <a:lnTo>
                  <a:pt x="1347673" y="99529"/>
                </a:lnTo>
                <a:lnTo>
                  <a:pt x="1349286" y="118516"/>
                </a:lnTo>
                <a:lnTo>
                  <a:pt x="1330312" y="120129"/>
                </a:lnTo>
                <a:close/>
              </a:path>
              <a:path w="2259329" h="233679">
                <a:moveTo>
                  <a:pt x="1368272" y="116903"/>
                </a:moveTo>
                <a:lnTo>
                  <a:pt x="1366659" y="97917"/>
                </a:lnTo>
                <a:lnTo>
                  <a:pt x="1385633" y="96304"/>
                </a:lnTo>
                <a:lnTo>
                  <a:pt x="1387246" y="115277"/>
                </a:lnTo>
                <a:lnTo>
                  <a:pt x="1368272" y="116903"/>
                </a:lnTo>
                <a:close/>
              </a:path>
              <a:path w="2259329" h="233679">
                <a:moveTo>
                  <a:pt x="1406232" y="113665"/>
                </a:moveTo>
                <a:lnTo>
                  <a:pt x="1404620" y="94678"/>
                </a:lnTo>
                <a:lnTo>
                  <a:pt x="1423593" y="93065"/>
                </a:lnTo>
                <a:lnTo>
                  <a:pt x="1425219" y="112052"/>
                </a:lnTo>
                <a:lnTo>
                  <a:pt x="1406232" y="113665"/>
                </a:lnTo>
                <a:close/>
              </a:path>
              <a:path w="2259329" h="233679">
                <a:moveTo>
                  <a:pt x="1444193" y="110426"/>
                </a:moveTo>
                <a:lnTo>
                  <a:pt x="1442580" y="91452"/>
                </a:lnTo>
                <a:lnTo>
                  <a:pt x="1461554" y="89839"/>
                </a:lnTo>
                <a:lnTo>
                  <a:pt x="1463179" y="108813"/>
                </a:lnTo>
                <a:lnTo>
                  <a:pt x="1444193" y="110426"/>
                </a:lnTo>
                <a:close/>
              </a:path>
              <a:path w="2259329" h="233679">
                <a:moveTo>
                  <a:pt x="1482153" y="107200"/>
                </a:moveTo>
                <a:lnTo>
                  <a:pt x="1480540" y="88214"/>
                </a:lnTo>
                <a:lnTo>
                  <a:pt x="1499527" y="86601"/>
                </a:lnTo>
                <a:lnTo>
                  <a:pt x="1501140" y="105587"/>
                </a:lnTo>
                <a:lnTo>
                  <a:pt x="1482153" y="107200"/>
                </a:lnTo>
                <a:close/>
              </a:path>
              <a:path w="2259329" h="233679">
                <a:moveTo>
                  <a:pt x="1520113" y="103962"/>
                </a:moveTo>
                <a:lnTo>
                  <a:pt x="1518500" y="84988"/>
                </a:lnTo>
                <a:lnTo>
                  <a:pt x="1537487" y="83362"/>
                </a:lnTo>
                <a:lnTo>
                  <a:pt x="1539100" y="102349"/>
                </a:lnTo>
                <a:lnTo>
                  <a:pt x="1520113" y="103962"/>
                </a:lnTo>
                <a:close/>
              </a:path>
              <a:path w="2259329" h="233679">
                <a:moveTo>
                  <a:pt x="1558086" y="100736"/>
                </a:moveTo>
                <a:lnTo>
                  <a:pt x="1556461" y="81749"/>
                </a:lnTo>
                <a:lnTo>
                  <a:pt x="1575447" y="80137"/>
                </a:lnTo>
                <a:lnTo>
                  <a:pt x="1577060" y="99110"/>
                </a:lnTo>
                <a:lnTo>
                  <a:pt x="1558086" y="100736"/>
                </a:lnTo>
                <a:close/>
              </a:path>
              <a:path w="2259329" h="233679">
                <a:moveTo>
                  <a:pt x="1596047" y="97497"/>
                </a:moveTo>
                <a:lnTo>
                  <a:pt x="1594434" y="78511"/>
                </a:lnTo>
                <a:lnTo>
                  <a:pt x="1613407" y="76898"/>
                </a:lnTo>
                <a:lnTo>
                  <a:pt x="1615020" y="95885"/>
                </a:lnTo>
                <a:lnTo>
                  <a:pt x="1596047" y="97497"/>
                </a:lnTo>
                <a:close/>
              </a:path>
              <a:path w="2259329" h="233679">
                <a:moveTo>
                  <a:pt x="1634007" y="94259"/>
                </a:moveTo>
                <a:lnTo>
                  <a:pt x="1632394" y="75285"/>
                </a:lnTo>
                <a:lnTo>
                  <a:pt x="1651368" y="73672"/>
                </a:lnTo>
                <a:lnTo>
                  <a:pt x="1652993" y="92646"/>
                </a:lnTo>
                <a:lnTo>
                  <a:pt x="1634007" y="94259"/>
                </a:lnTo>
                <a:close/>
              </a:path>
              <a:path w="2259329" h="233679">
                <a:moveTo>
                  <a:pt x="1671967" y="91033"/>
                </a:moveTo>
                <a:lnTo>
                  <a:pt x="1670354" y="72047"/>
                </a:lnTo>
                <a:lnTo>
                  <a:pt x="1689328" y="70434"/>
                </a:lnTo>
                <a:lnTo>
                  <a:pt x="1690954" y="89420"/>
                </a:lnTo>
                <a:lnTo>
                  <a:pt x="1671967" y="91033"/>
                </a:lnTo>
                <a:close/>
              </a:path>
              <a:path w="2259329" h="233679">
                <a:moveTo>
                  <a:pt x="1709927" y="87795"/>
                </a:moveTo>
                <a:lnTo>
                  <a:pt x="1708315" y="68821"/>
                </a:lnTo>
                <a:lnTo>
                  <a:pt x="1727301" y="67195"/>
                </a:lnTo>
                <a:lnTo>
                  <a:pt x="1728914" y="86182"/>
                </a:lnTo>
                <a:lnTo>
                  <a:pt x="1709927" y="87795"/>
                </a:lnTo>
                <a:close/>
              </a:path>
              <a:path w="2259329" h="233679">
                <a:moveTo>
                  <a:pt x="1747901" y="84569"/>
                </a:moveTo>
                <a:lnTo>
                  <a:pt x="1746275" y="65582"/>
                </a:lnTo>
                <a:lnTo>
                  <a:pt x="1765261" y="63969"/>
                </a:lnTo>
                <a:lnTo>
                  <a:pt x="1766874" y="82943"/>
                </a:lnTo>
                <a:lnTo>
                  <a:pt x="1747901" y="84569"/>
                </a:lnTo>
                <a:close/>
              </a:path>
              <a:path w="2259329" h="233679">
                <a:moveTo>
                  <a:pt x="1785861" y="81330"/>
                </a:moveTo>
                <a:lnTo>
                  <a:pt x="1784235" y="62357"/>
                </a:lnTo>
                <a:lnTo>
                  <a:pt x="1803222" y="60731"/>
                </a:lnTo>
                <a:lnTo>
                  <a:pt x="1804835" y="79717"/>
                </a:lnTo>
                <a:lnTo>
                  <a:pt x="1785861" y="81330"/>
                </a:lnTo>
                <a:close/>
              </a:path>
              <a:path w="2259329" h="233679">
                <a:moveTo>
                  <a:pt x="1823821" y="78092"/>
                </a:moveTo>
                <a:lnTo>
                  <a:pt x="1822208" y="59118"/>
                </a:lnTo>
                <a:lnTo>
                  <a:pt x="1841182" y="57505"/>
                </a:lnTo>
                <a:lnTo>
                  <a:pt x="1842808" y="76479"/>
                </a:lnTo>
                <a:lnTo>
                  <a:pt x="1823821" y="78092"/>
                </a:lnTo>
                <a:close/>
              </a:path>
              <a:path w="2259329" h="233679">
                <a:moveTo>
                  <a:pt x="1861781" y="74866"/>
                </a:moveTo>
                <a:lnTo>
                  <a:pt x="1860169" y="55880"/>
                </a:lnTo>
                <a:lnTo>
                  <a:pt x="1879142" y="54267"/>
                </a:lnTo>
                <a:lnTo>
                  <a:pt x="1880768" y="73253"/>
                </a:lnTo>
                <a:lnTo>
                  <a:pt x="1861781" y="74866"/>
                </a:lnTo>
                <a:close/>
              </a:path>
              <a:path w="2259329" h="233679">
                <a:moveTo>
                  <a:pt x="1899742" y="71628"/>
                </a:moveTo>
                <a:lnTo>
                  <a:pt x="1898129" y="52654"/>
                </a:lnTo>
                <a:lnTo>
                  <a:pt x="1917115" y="51028"/>
                </a:lnTo>
                <a:lnTo>
                  <a:pt x="1918728" y="70015"/>
                </a:lnTo>
                <a:lnTo>
                  <a:pt x="1899742" y="71628"/>
                </a:lnTo>
                <a:close/>
              </a:path>
              <a:path w="2259329" h="233679">
                <a:moveTo>
                  <a:pt x="1937702" y="68402"/>
                </a:moveTo>
                <a:lnTo>
                  <a:pt x="1936089" y="49415"/>
                </a:lnTo>
                <a:lnTo>
                  <a:pt x="1955076" y="47802"/>
                </a:lnTo>
                <a:lnTo>
                  <a:pt x="1956689" y="66776"/>
                </a:lnTo>
                <a:lnTo>
                  <a:pt x="1937702" y="68402"/>
                </a:lnTo>
                <a:close/>
              </a:path>
              <a:path w="2259329" h="233679">
                <a:moveTo>
                  <a:pt x="1975675" y="65163"/>
                </a:moveTo>
                <a:lnTo>
                  <a:pt x="1974049" y="46189"/>
                </a:lnTo>
                <a:lnTo>
                  <a:pt x="1993036" y="44564"/>
                </a:lnTo>
                <a:lnTo>
                  <a:pt x="1994649" y="63550"/>
                </a:lnTo>
                <a:lnTo>
                  <a:pt x="1975675" y="65163"/>
                </a:lnTo>
                <a:close/>
              </a:path>
              <a:path w="2259329" h="233679">
                <a:moveTo>
                  <a:pt x="2013635" y="61937"/>
                </a:moveTo>
                <a:lnTo>
                  <a:pt x="2012010" y="42951"/>
                </a:lnTo>
                <a:lnTo>
                  <a:pt x="2030996" y="41338"/>
                </a:lnTo>
                <a:lnTo>
                  <a:pt x="2032609" y="60312"/>
                </a:lnTo>
                <a:lnTo>
                  <a:pt x="2013635" y="61937"/>
                </a:lnTo>
                <a:close/>
              </a:path>
              <a:path w="2259329" h="233679">
                <a:moveTo>
                  <a:pt x="2051596" y="58699"/>
                </a:moveTo>
                <a:lnTo>
                  <a:pt x="2049983" y="39712"/>
                </a:lnTo>
                <a:lnTo>
                  <a:pt x="2068956" y="38100"/>
                </a:lnTo>
                <a:lnTo>
                  <a:pt x="2070582" y="57086"/>
                </a:lnTo>
                <a:lnTo>
                  <a:pt x="2051596" y="58699"/>
                </a:lnTo>
                <a:close/>
              </a:path>
              <a:path w="2259329" h="233679">
                <a:moveTo>
                  <a:pt x="2089556" y="55460"/>
                </a:moveTo>
                <a:lnTo>
                  <a:pt x="2087943" y="36487"/>
                </a:lnTo>
                <a:lnTo>
                  <a:pt x="2106917" y="34861"/>
                </a:lnTo>
                <a:lnTo>
                  <a:pt x="2108542" y="53848"/>
                </a:lnTo>
                <a:lnTo>
                  <a:pt x="2089556" y="55460"/>
                </a:lnTo>
                <a:close/>
              </a:path>
              <a:path w="2259329" h="233679">
                <a:moveTo>
                  <a:pt x="2127516" y="52235"/>
                </a:moveTo>
                <a:lnTo>
                  <a:pt x="2125903" y="33248"/>
                </a:lnTo>
                <a:lnTo>
                  <a:pt x="2144890" y="31635"/>
                </a:lnTo>
                <a:lnTo>
                  <a:pt x="2146503" y="50609"/>
                </a:lnTo>
                <a:lnTo>
                  <a:pt x="2127516" y="5223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66280" y="3166173"/>
            <a:ext cx="300355" cy="2210435"/>
          </a:xfrm>
          <a:custGeom>
            <a:avLst/>
            <a:gdLst/>
            <a:ahLst/>
            <a:cxnLst/>
            <a:rect l="l" t="t" r="r" b="b"/>
            <a:pathLst>
              <a:path w="300354" h="2210435">
                <a:moveTo>
                  <a:pt x="224362" y="2098234"/>
                </a:moveTo>
                <a:lnTo>
                  <a:pt x="0" y="4063"/>
                </a:lnTo>
                <a:lnTo>
                  <a:pt x="37884" y="0"/>
                </a:lnTo>
                <a:lnTo>
                  <a:pt x="262246" y="2094174"/>
                </a:lnTo>
                <a:lnTo>
                  <a:pt x="224362" y="2098234"/>
                </a:lnTo>
                <a:close/>
              </a:path>
              <a:path w="300354" h="2210435">
                <a:moveTo>
                  <a:pt x="286504" y="2126640"/>
                </a:moveTo>
                <a:lnTo>
                  <a:pt x="227406" y="2126640"/>
                </a:lnTo>
                <a:lnTo>
                  <a:pt x="265290" y="2122589"/>
                </a:lnTo>
                <a:lnTo>
                  <a:pt x="262246" y="2094174"/>
                </a:lnTo>
                <a:lnTo>
                  <a:pt x="300126" y="2090115"/>
                </a:lnTo>
                <a:lnTo>
                  <a:pt x="286504" y="2126640"/>
                </a:lnTo>
                <a:close/>
              </a:path>
              <a:path w="300354" h="2210435">
                <a:moveTo>
                  <a:pt x="227406" y="2126640"/>
                </a:moveTo>
                <a:lnTo>
                  <a:pt x="224362" y="2098234"/>
                </a:lnTo>
                <a:lnTo>
                  <a:pt x="262246" y="2094174"/>
                </a:lnTo>
                <a:lnTo>
                  <a:pt x="265290" y="2122589"/>
                </a:lnTo>
                <a:lnTo>
                  <a:pt x="227406" y="2126640"/>
                </a:lnTo>
                <a:close/>
              </a:path>
              <a:path w="300354" h="2210435">
                <a:moveTo>
                  <a:pt x="255473" y="2209850"/>
                </a:moveTo>
                <a:lnTo>
                  <a:pt x="186474" y="2102294"/>
                </a:lnTo>
                <a:lnTo>
                  <a:pt x="224362" y="2098234"/>
                </a:lnTo>
                <a:lnTo>
                  <a:pt x="227406" y="2126640"/>
                </a:lnTo>
                <a:lnTo>
                  <a:pt x="286504" y="2126640"/>
                </a:lnTo>
                <a:lnTo>
                  <a:pt x="255473" y="220985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13955" y="4009580"/>
            <a:ext cx="952500" cy="1355725"/>
          </a:xfrm>
          <a:custGeom>
            <a:avLst/>
            <a:gdLst/>
            <a:ahLst/>
            <a:cxnLst/>
            <a:rect l="l" t="t" r="r" b="b"/>
            <a:pathLst>
              <a:path w="952500" h="1355725">
                <a:moveTo>
                  <a:pt x="900880" y="56980"/>
                </a:moveTo>
                <a:lnTo>
                  <a:pt x="877468" y="40601"/>
                </a:lnTo>
                <a:lnTo>
                  <a:pt x="952360" y="0"/>
                </a:lnTo>
                <a:lnTo>
                  <a:pt x="945113" y="49022"/>
                </a:lnTo>
                <a:lnTo>
                  <a:pt x="906449" y="49022"/>
                </a:lnTo>
                <a:lnTo>
                  <a:pt x="900880" y="56980"/>
                </a:lnTo>
                <a:close/>
              </a:path>
              <a:path w="952500" h="1355725">
                <a:moveTo>
                  <a:pt x="916490" y="67900"/>
                </a:moveTo>
                <a:lnTo>
                  <a:pt x="900880" y="56980"/>
                </a:lnTo>
                <a:lnTo>
                  <a:pt x="906449" y="49022"/>
                </a:lnTo>
                <a:lnTo>
                  <a:pt x="922058" y="59944"/>
                </a:lnTo>
                <a:lnTo>
                  <a:pt x="916490" y="67900"/>
                </a:lnTo>
                <a:close/>
              </a:path>
              <a:path w="952500" h="1355725">
                <a:moveTo>
                  <a:pt x="939901" y="84277"/>
                </a:moveTo>
                <a:lnTo>
                  <a:pt x="916490" y="67900"/>
                </a:lnTo>
                <a:lnTo>
                  <a:pt x="922058" y="59944"/>
                </a:lnTo>
                <a:lnTo>
                  <a:pt x="906449" y="49022"/>
                </a:lnTo>
                <a:lnTo>
                  <a:pt x="945113" y="49022"/>
                </a:lnTo>
                <a:lnTo>
                  <a:pt x="939901" y="84277"/>
                </a:lnTo>
                <a:close/>
              </a:path>
              <a:path w="952500" h="1355725">
                <a:moveTo>
                  <a:pt x="911136" y="75552"/>
                </a:moveTo>
                <a:lnTo>
                  <a:pt x="895527" y="64630"/>
                </a:lnTo>
                <a:lnTo>
                  <a:pt x="900880" y="56980"/>
                </a:lnTo>
                <a:lnTo>
                  <a:pt x="916490" y="67900"/>
                </a:lnTo>
                <a:lnTo>
                  <a:pt x="911136" y="75552"/>
                </a:lnTo>
                <a:close/>
              </a:path>
              <a:path w="952500" h="1355725">
                <a:moveTo>
                  <a:pt x="889292" y="106768"/>
                </a:moveTo>
                <a:lnTo>
                  <a:pt x="873683" y="95846"/>
                </a:lnTo>
                <a:lnTo>
                  <a:pt x="884605" y="80238"/>
                </a:lnTo>
                <a:lnTo>
                  <a:pt x="900214" y="91160"/>
                </a:lnTo>
                <a:lnTo>
                  <a:pt x="889292" y="106768"/>
                </a:lnTo>
                <a:close/>
              </a:path>
              <a:path w="952500" h="1355725">
                <a:moveTo>
                  <a:pt x="15608" y="1355458"/>
                </a:moveTo>
                <a:lnTo>
                  <a:pt x="0" y="1344549"/>
                </a:lnTo>
                <a:lnTo>
                  <a:pt x="10921" y="1328928"/>
                </a:lnTo>
                <a:lnTo>
                  <a:pt x="26530" y="1339850"/>
                </a:lnTo>
                <a:lnTo>
                  <a:pt x="15608" y="1355458"/>
                </a:lnTo>
                <a:close/>
              </a:path>
              <a:path w="952500" h="1355725">
                <a:moveTo>
                  <a:pt x="37452" y="1324241"/>
                </a:moveTo>
                <a:lnTo>
                  <a:pt x="21843" y="1313319"/>
                </a:lnTo>
                <a:lnTo>
                  <a:pt x="32765" y="1297711"/>
                </a:lnTo>
                <a:lnTo>
                  <a:pt x="48374" y="1308633"/>
                </a:lnTo>
                <a:lnTo>
                  <a:pt x="37452" y="1324241"/>
                </a:lnTo>
                <a:close/>
              </a:path>
              <a:path w="952500" h="1355725">
                <a:moveTo>
                  <a:pt x="59296" y="1293025"/>
                </a:moveTo>
                <a:lnTo>
                  <a:pt x="43687" y="1282103"/>
                </a:lnTo>
                <a:lnTo>
                  <a:pt x="54609" y="1266494"/>
                </a:lnTo>
                <a:lnTo>
                  <a:pt x="70218" y="1277416"/>
                </a:lnTo>
                <a:lnTo>
                  <a:pt x="59296" y="1293025"/>
                </a:lnTo>
                <a:close/>
              </a:path>
              <a:path w="952500" h="1355725">
                <a:moveTo>
                  <a:pt x="81127" y="1261808"/>
                </a:moveTo>
                <a:lnTo>
                  <a:pt x="65519" y="1250886"/>
                </a:lnTo>
                <a:lnTo>
                  <a:pt x="76441" y="1235278"/>
                </a:lnTo>
                <a:lnTo>
                  <a:pt x="92049" y="1246200"/>
                </a:lnTo>
                <a:lnTo>
                  <a:pt x="81127" y="1261808"/>
                </a:lnTo>
                <a:close/>
              </a:path>
              <a:path w="952500" h="1355725">
                <a:moveTo>
                  <a:pt x="102971" y="1230591"/>
                </a:moveTo>
                <a:lnTo>
                  <a:pt x="87363" y="1219669"/>
                </a:lnTo>
                <a:lnTo>
                  <a:pt x="98285" y="1204061"/>
                </a:lnTo>
                <a:lnTo>
                  <a:pt x="113893" y="1214983"/>
                </a:lnTo>
                <a:lnTo>
                  <a:pt x="102971" y="1230591"/>
                </a:lnTo>
                <a:close/>
              </a:path>
              <a:path w="952500" h="1355725">
                <a:moveTo>
                  <a:pt x="124815" y="1199375"/>
                </a:moveTo>
                <a:lnTo>
                  <a:pt x="109207" y="1188453"/>
                </a:lnTo>
                <a:lnTo>
                  <a:pt x="120129" y="1172845"/>
                </a:lnTo>
                <a:lnTo>
                  <a:pt x="135737" y="1183767"/>
                </a:lnTo>
                <a:lnTo>
                  <a:pt x="124815" y="1199375"/>
                </a:lnTo>
                <a:close/>
              </a:path>
              <a:path w="952500" h="1355725">
                <a:moveTo>
                  <a:pt x="146659" y="1168158"/>
                </a:moveTo>
                <a:lnTo>
                  <a:pt x="131051" y="1157236"/>
                </a:lnTo>
                <a:lnTo>
                  <a:pt x="141973" y="1141628"/>
                </a:lnTo>
                <a:lnTo>
                  <a:pt x="157581" y="1152550"/>
                </a:lnTo>
                <a:lnTo>
                  <a:pt x="146659" y="1168158"/>
                </a:lnTo>
                <a:close/>
              </a:path>
              <a:path w="952500" h="1355725">
                <a:moveTo>
                  <a:pt x="168503" y="1136942"/>
                </a:moveTo>
                <a:lnTo>
                  <a:pt x="152895" y="1126020"/>
                </a:lnTo>
                <a:lnTo>
                  <a:pt x="163817" y="1110411"/>
                </a:lnTo>
                <a:lnTo>
                  <a:pt x="179425" y="1121333"/>
                </a:lnTo>
                <a:lnTo>
                  <a:pt x="168503" y="1136942"/>
                </a:lnTo>
                <a:close/>
              </a:path>
              <a:path w="952500" h="1355725">
                <a:moveTo>
                  <a:pt x="190347" y="1105725"/>
                </a:moveTo>
                <a:lnTo>
                  <a:pt x="174739" y="1094803"/>
                </a:lnTo>
                <a:lnTo>
                  <a:pt x="185661" y="1079195"/>
                </a:lnTo>
                <a:lnTo>
                  <a:pt x="201269" y="1090117"/>
                </a:lnTo>
                <a:lnTo>
                  <a:pt x="190347" y="1105725"/>
                </a:lnTo>
                <a:close/>
              </a:path>
              <a:path w="952500" h="1355725">
                <a:moveTo>
                  <a:pt x="212191" y="1074508"/>
                </a:moveTo>
                <a:lnTo>
                  <a:pt x="196583" y="1063586"/>
                </a:lnTo>
                <a:lnTo>
                  <a:pt x="207492" y="1047978"/>
                </a:lnTo>
                <a:lnTo>
                  <a:pt x="223113" y="1058900"/>
                </a:lnTo>
                <a:lnTo>
                  <a:pt x="212191" y="1074508"/>
                </a:lnTo>
                <a:close/>
              </a:path>
              <a:path w="952500" h="1355725">
                <a:moveTo>
                  <a:pt x="234022" y="1043292"/>
                </a:moveTo>
                <a:lnTo>
                  <a:pt x="218414" y="1032370"/>
                </a:lnTo>
                <a:lnTo>
                  <a:pt x="229336" y="1016762"/>
                </a:lnTo>
                <a:lnTo>
                  <a:pt x="244944" y="1027684"/>
                </a:lnTo>
                <a:lnTo>
                  <a:pt x="234022" y="1043292"/>
                </a:lnTo>
                <a:close/>
              </a:path>
              <a:path w="952500" h="1355725">
                <a:moveTo>
                  <a:pt x="255866" y="1012075"/>
                </a:moveTo>
                <a:lnTo>
                  <a:pt x="240258" y="1001153"/>
                </a:lnTo>
                <a:lnTo>
                  <a:pt x="251180" y="985545"/>
                </a:lnTo>
                <a:lnTo>
                  <a:pt x="266788" y="996467"/>
                </a:lnTo>
                <a:lnTo>
                  <a:pt x="255866" y="1012075"/>
                </a:lnTo>
                <a:close/>
              </a:path>
              <a:path w="952500" h="1355725">
                <a:moveTo>
                  <a:pt x="277710" y="980859"/>
                </a:moveTo>
                <a:lnTo>
                  <a:pt x="262102" y="969937"/>
                </a:lnTo>
                <a:lnTo>
                  <a:pt x="273024" y="954328"/>
                </a:lnTo>
                <a:lnTo>
                  <a:pt x="288632" y="965250"/>
                </a:lnTo>
                <a:lnTo>
                  <a:pt x="277710" y="980859"/>
                </a:lnTo>
                <a:close/>
              </a:path>
              <a:path w="952500" h="1355725">
                <a:moveTo>
                  <a:pt x="299554" y="949642"/>
                </a:moveTo>
                <a:lnTo>
                  <a:pt x="283946" y="938720"/>
                </a:lnTo>
                <a:lnTo>
                  <a:pt x="294868" y="923112"/>
                </a:lnTo>
                <a:lnTo>
                  <a:pt x="310476" y="934021"/>
                </a:lnTo>
                <a:lnTo>
                  <a:pt x="299554" y="949642"/>
                </a:lnTo>
                <a:close/>
              </a:path>
              <a:path w="952500" h="1355725">
                <a:moveTo>
                  <a:pt x="321398" y="918413"/>
                </a:moveTo>
                <a:lnTo>
                  <a:pt x="305790" y="907503"/>
                </a:lnTo>
                <a:lnTo>
                  <a:pt x="316712" y="891895"/>
                </a:lnTo>
                <a:lnTo>
                  <a:pt x="332320" y="902804"/>
                </a:lnTo>
                <a:lnTo>
                  <a:pt x="321398" y="918413"/>
                </a:lnTo>
                <a:close/>
              </a:path>
              <a:path w="952500" h="1355725">
                <a:moveTo>
                  <a:pt x="343242" y="887196"/>
                </a:moveTo>
                <a:lnTo>
                  <a:pt x="327634" y="876274"/>
                </a:lnTo>
                <a:lnTo>
                  <a:pt x="338556" y="860666"/>
                </a:lnTo>
                <a:lnTo>
                  <a:pt x="354164" y="871588"/>
                </a:lnTo>
                <a:lnTo>
                  <a:pt x="343242" y="887196"/>
                </a:lnTo>
                <a:close/>
              </a:path>
              <a:path w="952500" h="1355725">
                <a:moveTo>
                  <a:pt x="365086" y="855980"/>
                </a:moveTo>
                <a:lnTo>
                  <a:pt x="349478" y="845058"/>
                </a:lnTo>
                <a:lnTo>
                  <a:pt x="360387" y="829449"/>
                </a:lnTo>
                <a:lnTo>
                  <a:pt x="375996" y="840371"/>
                </a:lnTo>
                <a:lnTo>
                  <a:pt x="365086" y="855980"/>
                </a:lnTo>
                <a:close/>
              </a:path>
              <a:path w="952500" h="1355725">
                <a:moveTo>
                  <a:pt x="386918" y="824763"/>
                </a:moveTo>
                <a:lnTo>
                  <a:pt x="371309" y="813841"/>
                </a:lnTo>
                <a:lnTo>
                  <a:pt x="382231" y="798233"/>
                </a:lnTo>
                <a:lnTo>
                  <a:pt x="397840" y="809155"/>
                </a:lnTo>
                <a:lnTo>
                  <a:pt x="386918" y="824763"/>
                </a:lnTo>
                <a:close/>
              </a:path>
              <a:path w="952500" h="1355725">
                <a:moveTo>
                  <a:pt x="408762" y="793546"/>
                </a:moveTo>
                <a:lnTo>
                  <a:pt x="393153" y="782624"/>
                </a:lnTo>
                <a:lnTo>
                  <a:pt x="404075" y="767016"/>
                </a:lnTo>
                <a:lnTo>
                  <a:pt x="419684" y="777938"/>
                </a:lnTo>
                <a:lnTo>
                  <a:pt x="408762" y="793546"/>
                </a:lnTo>
                <a:close/>
              </a:path>
              <a:path w="952500" h="1355725">
                <a:moveTo>
                  <a:pt x="430606" y="762330"/>
                </a:moveTo>
                <a:lnTo>
                  <a:pt x="414997" y="751408"/>
                </a:lnTo>
                <a:lnTo>
                  <a:pt x="425919" y="735799"/>
                </a:lnTo>
                <a:lnTo>
                  <a:pt x="441528" y="746721"/>
                </a:lnTo>
                <a:lnTo>
                  <a:pt x="430606" y="762330"/>
                </a:lnTo>
                <a:close/>
              </a:path>
              <a:path w="952500" h="1355725">
                <a:moveTo>
                  <a:pt x="452450" y="731113"/>
                </a:moveTo>
                <a:lnTo>
                  <a:pt x="436841" y="720191"/>
                </a:lnTo>
                <a:lnTo>
                  <a:pt x="447763" y="704583"/>
                </a:lnTo>
                <a:lnTo>
                  <a:pt x="463372" y="715505"/>
                </a:lnTo>
                <a:lnTo>
                  <a:pt x="452450" y="731113"/>
                </a:lnTo>
                <a:close/>
              </a:path>
              <a:path w="952500" h="1355725">
                <a:moveTo>
                  <a:pt x="474294" y="699897"/>
                </a:moveTo>
                <a:lnTo>
                  <a:pt x="458685" y="688975"/>
                </a:lnTo>
                <a:lnTo>
                  <a:pt x="469607" y="673366"/>
                </a:lnTo>
                <a:lnTo>
                  <a:pt x="485216" y="684288"/>
                </a:lnTo>
                <a:lnTo>
                  <a:pt x="474294" y="699897"/>
                </a:lnTo>
                <a:close/>
              </a:path>
              <a:path w="952500" h="1355725">
                <a:moveTo>
                  <a:pt x="496138" y="668680"/>
                </a:moveTo>
                <a:lnTo>
                  <a:pt x="480529" y="657758"/>
                </a:lnTo>
                <a:lnTo>
                  <a:pt x="491451" y="642150"/>
                </a:lnTo>
                <a:lnTo>
                  <a:pt x="507060" y="653072"/>
                </a:lnTo>
                <a:lnTo>
                  <a:pt x="496138" y="668680"/>
                </a:lnTo>
                <a:close/>
              </a:path>
              <a:path w="952500" h="1355725">
                <a:moveTo>
                  <a:pt x="517982" y="637463"/>
                </a:moveTo>
                <a:lnTo>
                  <a:pt x="502361" y="626541"/>
                </a:lnTo>
                <a:lnTo>
                  <a:pt x="513283" y="610933"/>
                </a:lnTo>
                <a:lnTo>
                  <a:pt x="528891" y="621855"/>
                </a:lnTo>
                <a:lnTo>
                  <a:pt x="517982" y="637463"/>
                </a:lnTo>
                <a:close/>
              </a:path>
              <a:path w="952500" h="1355725">
                <a:moveTo>
                  <a:pt x="539813" y="606247"/>
                </a:moveTo>
                <a:lnTo>
                  <a:pt x="524205" y="595325"/>
                </a:lnTo>
                <a:lnTo>
                  <a:pt x="535127" y="579716"/>
                </a:lnTo>
                <a:lnTo>
                  <a:pt x="550735" y="590638"/>
                </a:lnTo>
                <a:lnTo>
                  <a:pt x="539813" y="606247"/>
                </a:lnTo>
                <a:close/>
              </a:path>
              <a:path w="952500" h="1355725">
                <a:moveTo>
                  <a:pt x="561657" y="575030"/>
                </a:moveTo>
                <a:lnTo>
                  <a:pt x="546049" y="564108"/>
                </a:lnTo>
                <a:lnTo>
                  <a:pt x="556971" y="548500"/>
                </a:lnTo>
                <a:lnTo>
                  <a:pt x="572579" y="559422"/>
                </a:lnTo>
                <a:lnTo>
                  <a:pt x="561657" y="575030"/>
                </a:lnTo>
                <a:close/>
              </a:path>
              <a:path w="952500" h="1355725">
                <a:moveTo>
                  <a:pt x="583501" y="543814"/>
                </a:moveTo>
                <a:lnTo>
                  <a:pt x="567893" y="532892"/>
                </a:lnTo>
                <a:lnTo>
                  <a:pt x="578815" y="517283"/>
                </a:lnTo>
                <a:lnTo>
                  <a:pt x="594423" y="528205"/>
                </a:lnTo>
                <a:lnTo>
                  <a:pt x="583501" y="543814"/>
                </a:lnTo>
                <a:close/>
              </a:path>
              <a:path w="952500" h="1355725">
                <a:moveTo>
                  <a:pt x="605345" y="512597"/>
                </a:moveTo>
                <a:lnTo>
                  <a:pt x="589737" y="501675"/>
                </a:lnTo>
                <a:lnTo>
                  <a:pt x="600659" y="486067"/>
                </a:lnTo>
                <a:lnTo>
                  <a:pt x="616267" y="496989"/>
                </a:lnTo>
                <a:lnTo>
                  <a:pt x="605345" y="512597"/>
                </a:lnTo>
                <a:close/>
              </a:path>
              <a:path w="952500" h="1355725">
                <a:moveTo>
                  <a:pt x="627189" y="481368"/>
                </a:moveTo>
                <a:lnTo>
                  <a:pt x="611581" y="470458"/>
                </a:lnTo>
                <a:lnTo>
                  <a:pt x="622503" y="454850"/>
                </a:lnTo>
                <a:lnTo>
                  <a:pt x="638111" y="465759"/>
                </a:lnTo>
                <a:lnTo>
                  <a:pt x="627189" y="481368"/>
                </a:lnTo>
                <a:close/>
              </a:path>
              <a:path w="952500" h="1355725">
                <a:moveTo>
                  <a:pt x="649033" y="450151"/>
                </a:moveTo>
                <a:lnTo>
                  <a:pt x="633425" y="439229"/>
                </a:lnTo>
                <a:lnTo>
                  <a:pt x="644347" y="423621"/>
                </a:lnTo>
                <a:lnTo>
                  <a:pt x="659955" y="434543"/>
                </a:lnTo>
                <a:lnTo>
                  <a:pt x="649033" y="450151"/>
                </a:lnTo>
                <a:close/>
              </a:path>
              <a:path w="952500" h="1355725">
                <a:moveTo>
                  <a:pt x="670877" y="418934"/>
                </a:moveTo>
                <a:lnTo>
                  <a:pt x="655256" y="408012"/>
                </a:lnTo>
                <a:lnTo>
                  <a:pt x="666178" y="392404"/>
                </a:lnTo>
                <a:lnTo>
                  <a:pt x="681786" y="403326"/>
                </a:lnTo>
                <a:lnTo>
                  <a:pt x="670877" y="418934"/>
                </a:lnTo>
                <a:close/>
              </a:path>
              <a:path w="952500" h="1355725">
                <a:moveTo>
                  <a:pt x="692708" y="387718"/>
                </a:moveTo>
                <a:lnTo>
                  <a:pt x="677100" y="376796"/>
                </a:lnTo>
                <a:lnTo>
                  <a:pt x="688022" y="361188"/>
                </a:lnTo>
                <a:lnTo>
                  <a:pt x="703630" y="372110"/>
                </a:lnTo>
                <a:lnTo>
                  <a:pt x="692708" y="387718"/>
                </a:lnTo>
                <a:close/>
              </a:path>
              <a:path w="952500" h="1355725">
                <a:moveTo>
                  <a:pt x="714552" y="356501"/>
                </a:moveTo>
                <a:lnTo>
                  <a:pt x="698944" y="345579"/>
                </a:lnTo>
                <a:lnTo>
                  <a:pt x="709866" y="329971"/>
                </a:lnTo>
                <a:lnTo>
                  <a:pt x="725474" y="340893"/>
                </a:lnTo>
                <a:lnTo>
                  <a:pt x="714552" y="356501"/>
                </a:lnTo>
                <a:close/>
              </a:path>
              <a:path w="952500" h="1355725">
                <a:moveTo>
                  <a:pt x="736396" y="325285"/>
                </a:moveTo>
                <a:lnTo>
                  <a:pt x="720788" y="314363"/>
                </a:lnTo>
                <a:lnTo>
                  <a:pt x="731710" y="298754"/>
                </a:lnTo>
                <a:lnTo>
                  <a:pt x="747318" y="309676"/>
                </a:lnTo>
                <a:lnTo>
                  <a:pt x="736396" y="325285"/>
                </a:lnTo>
                <a:close/>
              </a:path>
              <a:path w="952500" h="1355725">
                <a:moveTo>
                  <a:pt x="758240" y="294068"/>
                </a:moveTo>
                <a:lnTo>
                  <a:pt x="742632" y="283146"/>
                </a:lnTo>
                <a:lnTo>
                  <a:pt x="753554" y="267538"/>
                </a:lnTo>
                <a:lnTo>
                  <a:pt x="769162" y="278460"/>
                </a:lnTo>
                <a:lnTo>
                  <a:pt x="758240" y="294068"/>
                </a:lnTo>
                <a:close/>
              </a:path>
              <a:path w="952500" h="1355725">
                <a:moveTo>
                  <a:pt x="780084" y="262851"/>
                </a:moveTo>
                <a:lnTo>
                  <a:pt x="764476" y="251929"/>
                </a:lnTo>
                <a:lnTo>
                  <a:pt x="775398" y="236321"/>
                </a:lnTo>
                <a:lnTo>
                  <a:pt x="791006" y="247243"/>
                </a:lnTo>
                <a:lnTo>
                  <a:pt x="780084" y="262851"/>
                </a:lnTo>
                <a:close/>
              </a:path>
              <a:path w="952500" h="1355725">
                <a:moveTo>
                  <a:pt x="801928" y="231635"/>
                </a:moveTo>
                <a:lnTo>
                  <a:pt x="786320" y="220713"/>
                </a:lnTo>
                <a:lnTo>
                  <a:pt x="797242" y="205105"/>
                </a:lnTo>
                <a:lnTo>
                  <a:pt x="812850" y="216027"/>
                </a:lnTo>
                <a:lnTo>
                  <a:pt x="801928" y="231635"/>
                </a:lnTo>
                <a:close/>
              </a:path>
              <a:path w="952500" h="1355725">
                <a:moveTo>
                  <a:pt x="823772" y="200418"/>
                </a:moveTo>
                <a:lnTo>
                  <a:pt x="808151" y="189496"/>
                </a:lnTo>
                <a:lnTo>
                  <a:pt x="819073" y="173888"/>
                </a:lnTo>
                <a:lnTo>
                  <a:pt x="834682" y="184810"/>
                </a:lnTo>
                <a:lnTo>
                  <a:pt x="823772" y="200418"/>
                </a:lnTo>
                <a:close/>
              </a:path>
              <a:path w="952500" h="1355725">
                <a:moveTo>
                  <a:pt x="845604" y="169202"/>
                </a:moveTo>
                <a:lnTo>
                  <a:pt x="829995" y="158280"/>
                </a:lnTo>
                <a:lnTo>
                  <a:pt x="840917" y="142671"/>
                </a:lnTo>
                <a:lnTo>
                  <a:pt x="856526" y="153593"/>
                </a:lnTo>
                <a:lnTo>
                  <a:pt x="845604" y="169202"/>
                </a:lnTo>
                <a:close/>
              </a:path>
              <a:path w="952500" h="1355725">
                <a:moveTo>
                  <a:pt x="867448" y="137985"/>
                </a:moveTo>
                <a:lnTo>
                  <a:pt x="851839" y="127063"/>
                </a:lnTo>
                <a:lnTo>
                  <a:pt x="862761" y="111455"/>
                </a:lnTo>
                <a:lnTo>
                  <a:pt x="878370" y="122377"/>
                </a:lnTo>
                <a:lnTo>
                  <a:pt x="867448" y="13798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28520" y="1828063"/>
            <a:ext cx="293370" cy="2313305"/>
          </a:xfrm>
          <a:custGeom>
            <a:avLst/>
            <a:gdLst/>
            <a:ahLst/>
            <a:cxnLst/>
            <a:rect l="l" t="t" r="r" b="b"/>
            <a:pathLst>
              <a:path w="293370" h="2313304">
                <a:moveTo>
                  <a:pt x="284577" y="2255507"/>
                </a:moveTo>
                <a:lnTo>
                  <a:pt x="247281" y="2255507"/>
                </a:lnTo>
                <a:lnTo>
                  <a:pt x="266217" y="2253424"/>
                </a:lnTo>
                <a:lnTo>
                  <a:pt x="264355" y="2236498"/>
                </a:lnTo>
                <a:lnTo>
                  <a:pt x="292760" y="2233383"/>
                </a:lnTo>
                <a:lnTo>
                  <a:pt x="284577" y="2255507"/>
                </a:lnTo>
                <a:close/>
              </a:path>
              <a:path w="293370" h="2313304">
                <a:moveTo>
                  <a:pt x="245419" y="2238575"/>
                </a:moveTo>
                <a:lnTo>
                  <a:pt x="245198" y="2236571"/>
                </a:lnTo>
                <a:lnTo>
                  <a:pt x="264134" y="2234488"/>
                </a:lnTo>
                <a:lnTo>
                  <a:pt x="264355" y="2236498"/>
                </a:lnTo>
                <a:lnTo>
                  <a:pt x="245419" y="2238575"/>
                </a:lnTo>
                <a:close/>
              </a:path>
              <a:path w="293370" h="2313304">
                <a:moveTo>
                  <a:pt x="247281" y="2255507"/>
                </a:moveTo>
                <a:lnTo>
                  <a:pt x="245419" y="2238575"/>
                </a:lnTo>
                <a:lnTo>
                  <a:pt x="264355" y="2236498"/>
                </a:lnTo>
                <a:lnTo>
                  <a:pt x="266217" y="2253424"/>
                </a:lnTo>
                <a:lnTo>
                  <a:pt x="247281" y="2255507"/>
                </a:lnTo>
                <a:close/>
              </a:path>
              <a:path w="293370" h="2313304">
                <a:moveTo>
                  <a:pt x="263207" y="2313279"/>
                </a:moveTo>
                <a:lnTo>
                  <a:pt x="217017" y="2241689"/>
                </a:lnTo>
                <a:lnTo>
                  <a:pt x="245419" y="2238575"/>
                </a:lnTo>
                <a:lnTo>
                  <a:pt x="247281" y="2255507"/>
                </a:lnTo>
                <a:lnTo>
                  <a:pt x="284577" y="2255507"/>
                </a:lnTo>
                <a:lnTo>
                  <a:pt x="263207" y="2313279"/>
                </a:lnTo>
                <a:close/>
              </a:path>
              <a:path w="293370" h="2313304">
                <a:moveTo>
                  <a:pt x="2070" y="21018"/>
                </a:moveTo>
                <a:lnTo>
                  <a:pt x="0" y="2082"/>
                </a:lnTo>
                <a:lnTo>
                  <a:pt x="18935" y="0"/>
                </a:lnTo>
                <a:lnTo>
                  <a:pt x="21005" y="18935"/>
                </a:lnTo>
                <a:lnTo>
                  <a:pt x="2070" y="21018"/>
                </a:lnTo>
                <a:close/>
              </a:path>
              <a:path w="293370" h="2313304">
                <a:moveTo>
                  <a:pt x="6235" y="58889"/>
                </a:moveTo>
                <a:lnTo>
                  <a:pt x="4152" y="39954"/>
                </a:lnTo>
                <a:lnTo>
                  <a:pt x="23088" y="37871"/>
                </a:lnTo>
                <a:lnTo>
                  <a:pt x="25171" y="56807"/>
                </a:lnTo>
                <a:lnTo>
                  <a:pt x="6235" y="58889"/>
                </a:lnTo>
                <a:close/>
              </a:path>
              <a:path w="293370" h="2313304">
                <a:moveTo>
                  <a:pt x="10388" y="96761"/>
                </a:moveTo>
                <a:lnTo>
                  <a:pt x="8305" y="77825"/>
                </a:lnTo>
                <a:lnTo>
                  <a:pt x="27241" y="75742"/>
                </a:lnTo>
                <a:lnTo>
                  <a:pt x="29324" y="94678"/>
                </a:lnTo>
                <a:lnTo>
                  <a:pt x="10388" y="96761"/>
                </a:lnTo>
                <a:close/>
              </a:path>
              <a:path w="293370" h="2313304">
                <a:moveTo>
                  <a:pt x="14541" y="134632"/>
                </a:moveTo>
                <a:lnTo>
                  <a:pt x="12458" y="115696"/>
                </a:lnTo>
                <a:lnTo>
                  <a:pt x="31394" y="113614"/>
                </a:lnTo>
                <a:lnTo>
                  <a:pt x="33477" y="132549"/>
                </a:lnTo>
                <a:lnTo>
                  <a:pt x="14541" y="134632"/>
                </a:lnTo>
                <a:close/>
              </a:path>
              <a:path w="293370" h="2313304">
                <a:moveTo>
                  <a:pt x="18694" y="172504"/>
                </a:moveTo>
                <a:lnTo>
                  <a:pt x="16624" y="153568"/>
                </a:lnTo>
                <a:lnTo>
                  <a:pt x="35559" y="151498"/>
                </a:lnTo>
                <a:lnTo>
                  <a:pt x="37630" y="170433"/>
                </a:lnTo>
                <a:lnTo>
                  <a:pt x="18694" y="172504"/>
                </a:lnTo>
                <a:close/>
              </a:path>
              <a:path w="293370" h="2313304">
                <a:moveTo>
                  <a:pt x="22859" y="210375"/>
                </a:moveTo>
                <a:lnTo>
                  <a:pt x="20777" y="191439"/>
                </a:lnTo>
                <a:lnTo>
                  <a:pt x="39712" y="189369"/>
                </a:lnTo>
                <a:lnTo>
                  <a:pt x="41795" y="208305"/>
                </a:lnTo>
                <a:lnTo>
                  <a:pt x="22859" y="210375"/>
                </a:lnTo>
                <a:close/>
              </a:path>
              <a:path w="293370" h="2313304">
                <a:moveTo>
                  <a:pt x="27012" y="248246"/>
                </a:moveTo>
                <a:lnTo>
                  <a:pt x="24930" y="229311"/>
                </a:lnTo>
                <a:lnTo>
                  <a:pt x="43865" y="227241"/>
                </a:lnTo>
                <a:lnTo>
                  <a:pt x="45948" y="246176"/>
                </a:lnTo>
                <a:lnTo>
                  <a:pt x="27012" y="248246"/>
                </a:lnTo>
                <a:close/>
              </a:path>
              <a:path w="293370" h="2313304">
                <a:moveTo>
                  <a:pt x="31165" y="286118"/>
                </a:moveTo>
                <a:lnTo>
                  <a:pt x="29082" y="267182"/>
                </a:lnTo>
                <a:lnTo>
                  <a:pt x="48018" y="265112"/>
                </a:lnTo>
                <a:lnTo>
                  <a:pt x="50101" y="284048"/>
                </a:lnTo>
                <a:lnTo>
                  <a:pt x="31165" y="286118"/>
                </a:lnTo>
                <a:close/>
              </a:path>
              <a:path w="293370" h="2313304">
                <a:moveTo>
                  <a:pt x="35318" y="324002"/>
                </a:moveTo>
                <a:lnTo>
                  <a:pt x="33248" y="305066"/>
                </a:lnTo>
                <a:lnTo>
                  <a:pt x="52184" y="302983"/>
                </a:lnTo>
                <a:lnTo>
                  <a:pt x="54254" y="321919"/>
                </a:lnTo>
                <a:lnTo>
                  <a:pt x="35318" y="324002"/>
                </a:lnTo>
                <a:close/>
              </a:path>
              <a:path w="293370" h="2313304">
                <a:moveTo>
                  <a:pt x="39484" y="361873"/>
                </a:moveTo>
                <a:lnTo>
                  <a:pt x="37401" y="342938"/>
                </a:lnTo>
                <a:lnTo>
                  <a:pt x="56337" y="340855"/>
                </a:lnTo>
                <a:lnTo>
                  <a:pt x="58420" y="359790"/>
                </a:lnTo>
                <a:lnTo>
                  <a:pt x="39484" y="361873"/>
                </a:lnTo>
                <a:close/>
              </a:path>
              <a:path w="293370" h="2313304">
                <a:moveTo>
                  <a:pt x="43637" y="399745"/>
                </a:moveTo>
                <a:lnTo>
                  <a:pt x="41554" y="380809"/>
                </a:lnTo>
                <a:lnTo>
                  <a:pt x="60490" y="378726"/>
                </a:lnTo>
                <a:lnTo>
                  <a:pt x="62572" y="397662"/>
                </a:lnTo>
                <a:lnTo>
                  <a:pt x="43637" y="399745"/>
                </a:lnTo>
                <a:close/>
              </a:path>
              <a:path w="293370" h="2313304">
                <a:moveTo>
                  <a:pt x="47790" y="437616"/>
                </a:moveTo>
                <a:lnTo>
                  <a:pt x="45707" y="418680"/>
                </a:lnTo>
                <a:lnTo>
                  <a:pt x="64642" y="416598"/>
                </a:lnTo>
                <a:lnTo>
                  <a:pt x="66725" y="435533"/>
                </a:lnTo>
                <a:lnTo>
                  <a:pt x="47790" y="437616"/>
                </a:lnTo>
                <a:close/>
              </a:path>
              <a:path w="293370" h="2313304">
                <a:moveTo>
                  <a:pt x="51942" y="475488"/>
                </a:moveTo>
                <a:lnTo>
                  <a:pt x="49872" y="456552"/>
                </a:lnTo>
                <a:lnTo>
                  <a:pt x="68808" y="454469"/>
                </a:lnTo>
                <a:lnTo>
                  <a:pt x="70878" y="473405"/>
                </a:lnTo>
                <a:lnTo>
                  <a:pt x="51942" y="475488"/>
                </a:lnTo>
                <a:close/>
              </a:path>
              <a:path w="293370" h="2313304">
                <a:moveTo>
                  <a:pt x="56108" y="513359"/>
                </a:moveTo>
                <a:lnTo>
                  <a:pt x="54025" y="494423"/>
                </a:lnTo>
                <a:lnTo>
                  <a:pt x="72961" y="492340"/>
                </a:lnTo>
                <a:lnTo>
                  <a:pt x="75044" y="511276"/>
                </a:lnTo>
                <a:lnTo>
                  <a:pt x="56108" y="513359"/>
                </a:lnTo>
                <a:close/>
              </a:path>
              <a:path w="293370" h="2313304">
                <a:moveTo>
                  <a:pt x="60261" y="551230"/>
                </a:moveTo>
                <a:lnTo>
                  <a:pt x="58178" y="532295"/>
                </a:lnTo>
                <a:lnTo>
                  <a:pt x="77114" y="530212"/>
                </a:lnTo>
                <a:lnTo>
                  <a:pt x="79197" y="549160"/>
                </a:lnTo>
                <a:lnTo>
                  <a:pt x="60261" y="551230"/>
                </a:lnTo>
                <a:close/>
              </a:path>
              <a:path w="293370" h="2313304">
                <a:moveTo>
                  <a:pt x="64414" y="589102"/>
                </a:moveTo>
                <a:lnTo>
                  <a:pt x="62331" y="570166"/>
                </a:lnTo>
                <a:lnTo>
                  <a:pt x="81267" y="568096"/>
                </a:lnTo>
                <a:lnTo>
                  <a:pt x="83350" y="587032"/>
                </a:lnTo>
                <a:lnTo>
                  <a:pt x="64414" y="589102"/>
                </a:lnTo>
                <a:close/>
              </a:path>
              <a:path w="293370" h="2313304">
                <a:moveTo>
                  <a:pt x="68567" y="626973"/>
                </a:moveTo>
                <a:lnTo>
                  <a:pt x="66497" y="608037"/>
                </a:lnTo>
                <a:lnTo>
                  <a:pt x="85432" y="605967"/>
                </a:lnTo>
                <a:lnTo>
                  <a:pt x="87502" y="624903"/>
                </a:lnTo>
                <a:lnTo>
                  <a:pt x="68567" y="626973"/>
                </a:lnTo>
                <a:close/>
              </a:path>
              <a:path w="293370" h="2313304">
                <a:moveTo>
                  <a:pt x="72720" y="664844"/>
                </a:moveTo>
                <a:lnTo>
                  <a:pt x="70650" y="645909"/>
                </a:lnTo>
                <a:lnTo>
                  <a:pt x="89585" y="643839"/>
                </a:lnTo>
                <a:lnTo>
                  <a:pt x="91668" y="662774"/>
                </a:lnTo>
                <a:lnTo>
                  <a:pt x="72720" y="664844"/>
                </a:lnTo>
                <a:close/>
              </a:path>
              <a:path w="293370" h="2313304">
                <a:moveTo>
                  <a:pt x="76885" y="702729"/>
                </a:moveTo>
                <a:lnTo>
                  <a:pt x="74802" y="683793"/>
                </a:lnTo>
                <a:lnTo>
                  <a:pt x="93738" y="681710"/>
                </a:lnTo>
                <a:lnTo>
                  <a:pt x="95821" y="700646"/>
                </a:lnTo>
                <a:lnTo>
                  <a:pt x="76885" y="702729"/>
                </a:lnTo>
                <a:close/>
              </a:path>
              <a:path w="293370" h="2313304">
                <a:moveTo>
                  <a:pt x="81038" y="740600"/>
                </a:moveTo>
                <a:lnTo>
                  <a:pt x="78955" y="721664"/>
                </a:lnTo>
                <a:lnTo>
                  <a:pt x="97891" y="719582"/>
                </a:lnTo>
                <a:lnTo>
                  <a:pt x="99974" y="738517"/>
                </a:lnTo>
                <a:lnTo>
                  <a:pt x="81038" y="740600"/>
                </a:lnTo>
                <a:close/>
              </a:path>
              <a:path w="293370" h="2313304">
                <a:moveTo>
                  <a:pt x="85191" y="778471"/>
                </a:moveTo>
                <a:lnTo>
                  <a:pt x="83121" y="759536"/>
                </a:lnTo>
                <a:lnTo>
                  <a:pt x="102057" y="757453"/>
                </a:lnTo>
                <a:lnTo>
                  <a:pt x="104127" y="776389"/>
                </a:lnTo>
                <a:lnTo>
                  <a:pt x="85191" y="778471"/>
                </a:lnTo>
                <a:close/>
              </a:path>
              <a:path w="293370" h="2313304">
                <a:moveTo>
                  <a:pt x="89344" y="816343"/>
                </a:moveTo>
                <a:lnTo>
                  <a:pt x="87274" y="797407"/>
                </a:lnTo>
                <a:lnTo>
                  <a:pt x="106210" y="795324"/>
                </a:lnTo>
                <a:lnTo>
                  <a:pt x="108292" y="814260"/>
                </a:lnTo>
                <a:lnTo>
                  <a:pt x="89344" y="816343"/>
                </a:lnTo>
                <a:close/>
              </a:path>
              <a:path w="293370" h="2313304">
                <a:moveTo>
                  <a:pt x="93510" y="854214"/>
                </a:moveTo>
                <a:lnTo>
                  <a:pt x="91427" y="835278"/>
                </a:lnTo>
                <a:lnTo>
                  <a:pt x="110362" y="833196"/>
                </a:lnTo>
                <a:lnTo>
                  <a:pt x="112445" y="852131"/>
                </a:lnTo>
                <a:lnTo>
                  <a:pt x="93510" y="854214"/>
                </a:lnTo>
                <a:close/>
              </a:path>
              <a:path w="293370" h="2313304">
                <a:moveTo>
                  <a:pt x="97662" y="892086"/>
                </a:moveTo>
                <a:lnTo>
                  <a:pt x="95580" y="873150"/>
                </a:lnTo>
                <a:lnTo>
                  <a:pt x="114515" y="871067"/>
                </a:lnTo>
                <a:lnTo>
                  <a:pt x="116598" y="890003"/>
                </a:lnTo>
                <a:lnTo>
                  <a:pt x="97662" y="892086"/>
                </a:lnTo>
                <a:close/>
              </a:path>
              <a:path w="293370" h="2313304">
                <a:moveTo>
                  <a:pt x="101815" y="929957"/>
                </a:moveTo>
                <a:lnTo>
                  <a:pt x="99745" y="911021"/>
                </a:lnTo>
                <a:lnTo>
                  <a:pt x="118681" y="908938"/>
                </a:lnTo>
                <a:lnTo>
                  <a:pt x="120751" y="927887"/>
                </a:lnTo>
                <a:lnTo>
                  <a:pt x="101815" y="929957"/>
                </a:lnTo>
                <a:close/>
              </a:path>
              <a:path w="293370" h="2313304">
                <a:moveTo>
                  <a:pt x="105968" y="967828"/>
                </a:moveTo>
                <a:lnTo>
                  <a:pt x="103898" y="948893"/>
                </a:lnTo>
                <a:lnTo>
                  <a:pt x="122834" y="946823"/>
                </a:lnTo>
                <a:lnTo>
                  <a:pt x="124917" y="965758"/>
                </a:lnTo>
                <a:lnTo>
                  <a:pt x="105968" y="967828"/>
                </a:lnTo>
                <a:close/>
              </a:path>
              <a:path w="293370" h="2313304">
                <a:moveTo>
                  <a:pt x="110134" y="1005700"/>
                </a:moveTo>
                <a:lnTo>
                  <a:pt x="108051" y="986764"/>
                </a:lnTo>
                <a:lnTo>
                  <a:pt x="126987" y="984694"/>
                </a:lnTo>
                <a:lnTo>
                  <a:pt x="129070" y="1003630"/>
                </a:lnTo>
                <a:lnTo>
                  <a:pt x="110134" y="1005700"/>
                </a:lnTo>
                <a:close/>
              </a:path>
              <a:path w="293370" h="2313304">
                <a:moveTo>
                  <a:pt x="114287" y="1043571"/>
                </a:moveTo>
                <a:lnTo>
                  <a:pt x="112204" y="1024636"/>
                </a:lnTo>
                <a:lnTo>
                  <a:pt x="131140" y="1022565"/>
                </a:lnTo>
                <a:lnTo>
                  <a:pt x="133223" y="1041501"/>
                </a:lnTo>
                <a:lnTo>
                  <a:pt x="114287" y="1043571"/>
                </a:lnTo>
                <a:close/>
              </a:path>
              <a:path w="293370" h="2313304">
                <a:moveTo>
                  <a:pt x="118440" y="1081455"/>
                </a:moveTo>
                <a:lnTo>
                  <a:pt x="116370" y="1062507"/>
                </a:lnTo>
                <a:lnTo>
                  <a:pt x="135305" y="1060437"/>
                </a:lnTo>
                <a:lnTo>
                  <a:pt x="137375" y="1079372"/>
                </a:lnTo>
                <a:lnTo>
                  <a:pt x="118440" y="1081455"/>
                </a:lnTo>
                <a:close/>
              </a:path>
              <a:path w="293370" h="2313304">
                <a:moveTo>
                  <a:pt x="122593" y="1119327"/>
                </a:moveTo>
                <a:lnTo>
                  <a:pt x="120523" y="1100391"/>
                </a:lnTo>
                <a:lnTo>
                  <a:pt x="139458" y="1098308"/>
                </a:lnTo>
                <a:lnTo>
                  <a:pt x="141528" y="1117244"/>
                </a:lnTo>
                <a:lnTo>
                  <a:pt x="122593" y="1119327"/>
                </a:lnTo>
                <a:close/>
              </a:path>
              <a:path w="293370" h="2313304">
                <a:moveTo>
                  <a:pt x="126758" y="1157198"/>
                </a:moveTo>
                <a:lnTo>
                  <a:pt x="124675" y="1138262"/>
                </a:lnTo>
                <a:lnTo>
                  <a:pt x="143611" y="1136180"/>
                </a:lnTo>
                <a:lnTo>
                  <a:pt x="145694" y="1155115"/>
                </a:lnTo>
                <a:lnTo>
                  <a:pt x="126758" y="1157198"/>
                </a:lnTo>
                <a:close/>
              </a:path>
              <a:path w="293370" h="2313304">
                <a:moveTo>
                  <a:pt x="130911" y="1195070"/>
                </a:moveTo>
                <a:lnTo>
                  <a:pt x="128828" y="1176134"/>
                </a:lnTo>
                <a:lnTo>
                  <a:pt x="147764" y="1174051"/>
                </a:lnTo>
                <a:lnTo>
                  <a:pt x="149847" y="1192987"/>
                </a:lnTo>
                <a:lnTo>
                  <a:pt x="130911" y="1195070"/>
                </a:lnTo>
                <a:close/>
              </a:path>
              <a:path w="293370" h="2313304">
                <a:moveTo>
                  <a:pt x="135064" y="1232941"/>
                </a:moveTo>
                <a:lnTo>
                  <a:pt x="132994" y="1214005"/>
                </a:lnTo>
                <a:lnTo>
                  <a:pt x="151930" y="1211922"/>
                </a:lnTo>
                <a:lnTo>
                  <a:pt x="154000" y="1230858"/>
                </a:lnTo>
                <a:lnTo>
                  <a:pt x="135064" y="1232941"/>
                </a:lnTo>
                <a:close/>
              </a:path>
              <a:path w="293370" h="2313304">
                <a:moveTo>
                  <a:pt x="139217" y="1270812"/>
                </a:moveTo>
                <a:lnTo>
                  <a:pt x="137147" y="1251877"/>
                </a:lnTo>
                <a:lnTo>
                  <a:pt x="156082" y="1249794"/>
                </a:lnTo>
                <a:lnTo>
                  <a:pt x="158153" y="1268730"/>
                </a:lnTo>
                <a:lnTo>
                  <a:pt x="139217" y="1270812"/>
                </a:lnTo>
                <a:close/>
              </a:path>
              <a:path w="293370" h="2313304">
                <a:moveTo>
                  <a:pt x="143382" y="1308684"/>
                </a:moveTo>
                <a:lnTo>
                  <a:pt x="141300" y="1289748"/>
                </a:lnTo>
                <a:lnTo>
                  <a:pt x="160235" y="1287665"/>
                </a:lnTo>
                <a:lnTo>
                  <a:pt x="162318" y="1306614"/>
                </a:lnTo>
                <a:lnTo>
                  <a:pt x="143382" y="1308684"/>
                </a:lnTo>
                <a:close/>
              </a:path>
              <a:path w="293370" h="2313304">
                <a:moveTo>
                  <a:pt x="147535" y="1346555"/>
                </a:moveTo>
                <a:lnTo>
                  <a:pt x="145453" y="1327619"/>
                </a:lnTo>
                <a:lnTo>
                  <a:pt x="164388" y="1325549"/>
                </a:lnTo>
                <a:lnTo>
                  <a:pt x="166471" y="1344485"/>
                </a:lnTo>
                <a:lnTo>
                  <a:pt x="147535" y="1346555"/>
                </a:lnTo>
                <a:close/>
              </a:path>
              <a:path w="293370" h="2313304">
                <a:moveTo>
                  <a:pt x="151688" y="1384427"/>
                </a:moveTo>
                <a:lnTo>
                  <a:pt x="149618" y="1365491"/>
                </a:lnTo>
                <a:lnTo>
                  <a:pt x="168554" y="1363421"/>
                </a:lnTo>
                <a:lnTo>
                  <a:pt x="170624" y="1382356"/>
                </a:lnTo>
                <a:lnTo>
                  <a:pt x="151688" y="1384427"/>
                </a:lnTo>
                <a:close/>
              </a:path>
              <a:path w="293370" h="2313304">
                <a:moveTo>
                  <a:pt x="155841" y="1422298"/>
                </a:moveTo>
                <a:lnTo>
                  <a:pt x="153771" y="1403362"/>
                </a:lnTo>
                <a:lnTo>
                  <a:pt x="172707" y="1401292"/>
                </a:lnTo>
                <a:lnTo>
                  <a:pt x="174777" y="1420228"/>
                </a:lnTo>
                <a:lnTo>
                  <a:pt x="155841" y="1422298"/>
                </a:lnTo>
                <a:close/>
              </a:path>
              <a:path w="293370" h="2313304">
                <a:moveTo>
                  <a:pt x="160007" y="1460182"/>
                </a:moveTo>
                <a:lnTo>
                  <a:pt x="157924" y="1441234"/>
                </a:lnTo>
                <a:lnTo>
                  <a:pt x="176860" y="1439164"/>
                </a:lnTo>
                <a:lnTo>
                  <a:pt x="178942" y="1458099"/>
                </a:lnTo>
                <a:lnTo>
                  <a:pt x="160007" y="1460182"/>
                </a:lnTo>
                <a:close/>
              </a:path>
              <a:path w="293370" h="2313304">
                <a:moveTo>
                  <a:pt x="164160" y="1498053"/>
                </a:moveTo>
                <a:lnTo>
                  <a:pt x="162077" y="1479118"/>
                </a:lnTo>
                <a:lnTo>
                  <a:pt x="181013" y="1477035"/>
                </a:lnTo>
                <a:lnTo>
                  <a:pt x="183095" y="1495971"/>
                </a:lnTo>
                <a:lnTo>
                  <a:pt x="164160" y="1498053"/>
                </a:lnTo>
                <a:close/>
              </a:path>
              <a:path w="293370" h="2313304">
                <a:moveTo>
                  <a:pt x="168313" y="1535925"/>
                </a:moveTo>
                <a:lnTo>
                  <a:pt x="166230" y="1516989"/>
                </a:lnTo>
                <a:lnTo>
                  <a:pt x="185178" y="1514906"/>
                </a:lnTo>
                <a:lnTo>
                  <a:pt x="187248" y="1533842"/>
                </a:lnTo>
                <a:lnTo>
                  <a:pt x="168313" y="1535925"/>
                </a:lnTo>
                <a:close/>
              </a:path>
              <a:path w="293370" h="2313304">
                <a:moveTo>
                  <a:pt x="172465" y="1573796"/>
                </a:moveTo>
                <a:lnTo>
                  <a:pt x="170395" y="1554861"/>
                </a:lnTo>
                <a:lnTo>
                  <a:pt x="189331" y="1552778"/>
                </a:lnTo>
                <a:lnTo>
                  <a:pt x="191401" y="1571713"/>
                </a:lnTo>
                <a:lnTo>
                  <a:pt x="172465" y="1573796"/>
                </a:lnTo>
                <a:close/>
              </a:path>
              <a:path w="293370" h="2313304">
                <a:moveTo>
                  <a:pt x="176631" y="1611668"/>
                </a:moveTo>
                <a:lnTo>
                  <a:pt x="174548" y="1592732"/>
                </a:lnTo>
                <a:lnTo>
                  <a:pt x="193484" y="1590649"/>
                </a:lnTo>
                <a:lnTo>
                  <a:pt x="195567" y="1609585"/>
                </a:lnTo>
                <a:lnTo>
                  <a:pt x="176631" y="1611668"/>
                </a:lnTo>
                <a:close/>
              </a:path>
              <a:path w="293370" h="2313304">
                <a:moveTo>
                  <a:pt x="180784" y="1649539"/>
                </a:moveTo>
                <a:lnTo>
                  <a:pt x="178701" y="1630603"/>
                </a:lnTo>
                <a:lnTo>
                  <a:pt x="197637" y="1628521"/>
                </a:lnTo>
                <a:lnTo>
                  <a:pt x="199720" y="1647456"/>
                </a:lnTo>
                <a:lnTo>
                  <a:pt x="180784" y="1649539"/>
                </a:lnTo>
                <a:close/>
              </a:path>
              <a:path w="293370" h="2313304">
                <a:moveTo>
                  <a:pt x="184937" y="1687410"/>
                </a:moveTo>
                <a:lnTo>
                  <a:pt x="182854" y="1668475"/>
                </a:lnTo>
                <a:lnTo>
                  <a:pt x="201802" y="1666392"/>
                </a:lnTo>
                <a:lnTo>
                  <a:pt x="203873" y="1685340"/>
                </a:lnTo>
                <a:lnTo>
                  <a:pt x="184937" y="1687410"/>
                </a:lnTo>
                <a:close/>
              </a:path>
              <a:path w="293370" h="2313304">
                <a:moveTo>
                  <a:pt x="189090" y="1725282"/>
                </a:moveTo>
                <a:lnTo>
                  <a:pt x="187020" y="1706346"/>
                </a:lnTo>
                <a:lnTo>
                  <a:pt x="205955" y="1704276"/>
                </a:lnTo>
                <a:lnTo>
                  <a:pt x="208025" y="1723212"/>
                </a:lnTo>
                <a:lnTo>
                  <a:pt x="189090" y="1725282"/>
                </a:lnTo>
                <a:close/>
              </a:path>
              <a:path w="293370" h="2313304">
                <a:moveTo>
                  <a:pt x="193255" y="1763153"/>
                </a:moveTo>
                <a:lnTo>
                  <a:pt x="191173" y="1744217"/>
                </a:lnTo>
                <a:lnTo>
                  <a:pt x="210108" y="1742147"/>
                </a:lnTo>
                <a:lnTo>
                  <a:pt x="212191" y="1761083"/>
                </a:lnTo>
                <a:lnTo>
                  <a:pt x="193255" y="1763153"/>
                </a:lnTo>
                <a:close/>
              </a:path>
              <a:path w="293370" h="2313304">
                <a:moveTo>
                  <a:pt x="197408" y="1801025"/>
                </a:moveTo>
                <a:lnTo>
                  <a:pt x="195325" y="1782089"/>
                </a:lnTo>
                <a:lnTo>
                  <a:pt x="214261" y="1780019"/>
                </a:lnTo>
                <a:lnTo>
                  <a:pt x="216344" y="1798954"/>
                </a:lnTo>
                <a:lnTo>
                  <a:pt x="197408" y="1801025"/>
                </a:lnTo>
                <a:close/>
              </a:path>
              <a:path w="293370" h="2313304">
                <a:moveTo>
                  <a:pt x="201561" y="1838896"/>
                </a:moveTo>
                <a:lnTo>
                  <a:pt x="199478" y="1819960"/>
                </a:lnTo>
                <a:lnTo>
                  <a:pt x="218414" y="1817890"/>
                </a:lnTo>
                <a:lnTo>
                  <a:pt x="220497" y="1836826"/>
                </a:lnTo>
                <a:lnTo>
                  <a:pt x="201561" y="1838896"/>
                </a:lnTo>
                <a:close/>
              </a:path>
              <a:path w="293370" h="2313304">
                <a:moveTo>
                  <a:pt x="205714" y="1876780"/>
                </a:moveTo>
                <a:lnTo>
                  <a:pt x="203644" y="1857844"/>
                </a:lnTo>
                <a:lnTo>
                  <a:pt x="222580" y="1855762"/>
                </a:lnTo>
                <a:lnTo>
                  <a:pt x="224650" y="1874697"/>
                </a:lnTo>
                <a:lnTo>
                  <a:pt x="205714" y="1876780"/>
                </a:lnTo>
                <a:close/>
              </a:path>
              <a:path w="293370" h="2313304">
                <a:moveTo>
                  <a:pt x="209880" y="1914652"/>
                </a:moveTo>
                <a:lnTo>
                  <a:pt x="207797" y="1895716"/>
                </a:lnTo>
                <a:lnTo>
                  <a:pt x="226733" y="1893633"/>
                </a:lnTo>
                <a:lnTo>
                  <a:pt x="228815" y="1912569"/>
                </a:lnTo>
                <a:lnTo>
                  <a:pt x="209880" y="1914652"/>
                </a:lnTo>
                <a:close/>
              </a:path>
              <a:path w="293370" h="2313304">
                <a:moveTo>
                  <a:pt x="214033" y="1952523"/>
                </a:moveTo>
                <a:lnTo>
                  <a:pt x="211950" y="1933587"/>
                </a:lnTo>
                <a:lnTo>
                  <a:pt x="230885" y="1931504"/>
                </a:lnTo>
                <a:lnTo>
                  <a:pt x="232968" y="1950440"/>
                </a:lnTo>
                <a:lnTo>
                  <a:pt x="214033" y="1952523"/>
                </a:lnTo>
                <a:close/>
              </a:path>
              <a:path w="293370" h="2313304">
                <a:moveTo>
                  <a:pt x="218185" y="1990394"/>
                </a:moveTo>
                <a:lnTo>
                  <a:pt x="216103" y="1971459"/>
                </a:lnTo>
                <a:lnTo>
                  <a:pt x="235038" y="1969376"/>
                </a:lnTo>
                <a:lnTo>
                  <a:pt x="237121" y="1988312"/>
                </a:lnTo>
                <a:lnTo>
                  <a:pt x="218185" y="1990394"/>
                </a:lnTo>
                <a:close/>
              </a:path>
              <a:path w="293370" h="2313304">
                <a:moveTo>
                  <a:pt x="222338" y="2028266"/>
                </a:moveTo>
                <a:lnTo>
                  <a:pt x="220268" y="2009330"/>
                </a:lnTo>
                <a:lnTo>
                  <a:pt x="239204" y="2007247"/>
                </a:lnTo>
                <a:lnTo>
                  <a:pt x="241274" y="2026183"/>
                </a:lnTo>
                <a:lnTo>
                  <a:pt x="222338" y="2028266"/>
                </a:lnTo>
                <a:close/>
              </a:path>
              <a:path w="293370" h="2313304">
                <a:moveTo>
                  <a:pt x="226504" y="2066137"/>
                </a:moveTo>
                <a:lnTo>
                  <a:pt x="224421" y="2047201"/>
                </a:lnTo>
                <a:lnTo>
                  <a:pt x="243357" y="2045119"/>
                </a:lnTo>
                <a:lnTo>
                  <a:pt x="245440" y="2064054"/>
                </a:lnTo>
                <a:lnTo>
                  <a:pt x="226504" y="2066137"/>
                </a:lnTo>
                <a:close/>
              </a:path>
              <a:path w="293370" h="2313304">
                <a:moveTo>
                  <a:pt x="230657" y="2104009"/>
                </a:moveTo>
                <a:lnTo>
                  <a:pt x="228574" y="2085073"/>
                </a:lnTo>
                <a:lnTo>
                  <a:pt x="247510" y="2083003"/>
                </a:lnTo>
                <a:lnTo>
                  <a:pt x="249593" y="2101938"/>
                </a:lnTo>
                <a:lnTo>
                  <a:pt x="230657" y="2104009"/>
                </a:lnTo>
                <a:close/>
              </a:path>
              <a:path w="293370" h="2313304">
                <a:moveTo>
                  <a:pt x="234810" y="2141880"/>
                </a:moveTo>
                <a:lnTo>
                  <a:pt x="232727" y="2122944"/>
                </a:lnTo>
                <a:lnTo>
                  <a:pt x="251663" y="2120874"/>
                </a:lnTo>
                <a:lnTo>
                  <a:pt x="253746" y="2139810"/>
                </a:lnTo>
                <a:lnTo>
                  <a:pt x="234810" y="2141880"/>
                </a:lnTo>
                <a:close/>
              </a:path>
              <a:path w="293370" h="2313304">
                <a:moveTo>
                  <a:pt x="238963" y="2179751"/>
                </a:moveTo>
                <a:lnTo>
                  <a:pt x="236893" y="2160816"/>
                </a:lnTo>
                <a:lnTo>
                  <a:pt x="255828" y="2158746"/>
                </a:lnTo>
                <a:lnTo>
                  <a:pt x="257898" y="2177681"/>
                </a:lnTo>
                <a:lnTo>
                  <a:pt x="238963" y="2179751"/>
                </a:lnTo>
                <a:close/>
              </a:path>
              <a:path w="293370" h="2313304">
                <a:moveTo>
                  <a:pt x="243116" y="2217623"/>
                </a:moveTo>
                <a:lnTo>
                  <a:pt x="241046" y="2198687"/>
                </a:lnTo>
                <a:lnTo>
                  <a:pt x="259981" y="2196617"/>
                </a:lnTo>
                <a:lnTo>
                  <a:pt x="262064" y="2215553"/>
                </a:lnTo>
                <a:lnTo>
                  <a:pt x="243116" y="221762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44334" y="3157601"/>
            <a:ext cx="1247775" cy="965200"/>
          </a:xfrm>
          <a:custGeom>
            <a:avLst/>
            <a:gdLst/>
            <a:ahLst/>
            <a:cxnLst/>
            <a:rect l="l" t="t" r="r" b="b"/>
            <a:pathLst>
              <a:path w="1247775" h="965200">
                <a:moveTo>
                  <a:pt x="1068231" y="869686"/>
                </a:moveTo>
                <a:lnTo>
                  <a:pt x="0" y="52971"/>
                </a:lnTo>
                <a:lnTo>
                  <a:pt x="40500" y="0"/>
                </a:lnTo>
                <a:lnTo>
                  <a:pt x="1108731" y="816714"/>
                </a:lnTo>
                <a:lnTo>
                  <a:pt x="1068231" y="869686"/>
                </a:lnTo>
                <a:close/>
              </a:path>
              <a:path w="1247775" h="965200">
                <a:moveTo>
                  <a:pt x="1215809" y="900061"/>
                </a:moveTo>
                <a:lnTo>
                  <a:pt x="1107960" y="900061"/>
                </a:lnTo>
                <a:lnTo>
                  <a:pt x="1148460" y="847089"/>
                </a:lnTo>
                <a:lnTo>
                  <a:pt x="1108731" y="816714"/>
                </a:lnTo>
                <a:lnTo>
                  <a:pt x="1149223" y="763752"/>
                </a:lnTo>
                <a:lnTo>
                  <a:pt x="1215809" y="900061"/>
                </a:lnTo>
                <a:close/>
              </a:path>
              <a:path w="1247775" h="965200">
                <a:moveTo>
                  <a:pt x="1107960" y="900061"/>
                </a:moveTo>
                <a:lnTo>
                  <a:pt x="1068231" y="869686"/>
                </a:lnTo>
                <a:lnTo>
                  <a:pt x="1108731" y="816714"/>
                </a:lnTo>
                <a:lnTo>
                  <a:pt x="1148460" y="847089"/>
                </a:lnTo>
                <a:lnTo>
                  <a:pt x="1107960" y="900061"/>
                </a:lnTo>
                <a:close/>
              </a:path>
              <a:path w="1247775" h="965200">
                <a:moveTo>
                  <a:pt x="1247381" y="964691"/>
                </a:moveTo>
                <a:lnTo>
                  <a:pt x="1027734" y="922654"/>
                </a:lnTo>
                <a:lnTo>
                  <a:pt x="1068231" y="869686"/>
                </a:lnTo>
                <a:lnTo>
                  <a:pt x="1107960" y="900061"/>
                </a:lnTo>
                <a:lnTo>
                  <a:pt x="1215809" y="900061"/>
                </a:lnTo>
                <a:lnTo>
                  <a:pt x="1247381" y="96469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982595" y="2104123"/>
            <a:ext cx="3217545" cy="155194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520700">
              <a:lnSpc>
                <a:spcPct val="100000"/>
              </a:lnSpc>
              <a:spcBef>
                <a:spcPts val="1305"/>
              </a:spcBef>
            </a:pPr>
            <a:r>
              <a:rPr dirty="0" sz="2000" b="1">
                <a:solidFill>
                  <a:srgbClr val="01611F"/>
                </a:solidFill>
                <a:latin typeface="楷体"/>
                <a:cs typeface="楷体"/>
              </a:rPr>
              <a:t>试一试</a:t>
            </a:r>
            <a:r>
              <a:rPr dirty="0" sz="2000" spc="-5" b="1">
                <a:solidFill>
                  <a:srgbClr val="01611F"/>
                </a:solidFill>
                <a:latin typeface="楷体"/>
                <a:cs typeface="楷体"/>
              </a:rPr>
              <a:t>：</a:t>
            </a:r>
            <a:endParaRPr sz="2000">
              <a:latin typeface="楷体"/>
              <a:cs typeface="楷体"/>
            </a:endParaRPr>
          </a:p>
          <a:p>
            <a:pPr marL="12700" marR="5080" indent="384810">
              <a:lnSpc>
                <a:spcPct val="100000"/>
              </a:lnSpc>
              <a:spcBef>
                <a:spcPts val="1210"/>
              </a:spcBef>
            </a:pPr>
            <a:r>
              <a:rPr dirty="0" sz="2000" b="1">
                <a:latin typeface="楷体"/>
                <a:cs typeface="楷体"/>
              </a:rPr>
              <a:t>如果要将一个力分解为</a:t>
            </a:r>
            <a:r>
              <a:rPr dirty="0" sz="2000" spc="-5" b="1">
                <a:latin typeface="楷体"/>
                <a:cs typeface="楷体"/>
              </a:rPr>
              <a:t>两 </a:t>
            </a:r>
            <a:r>
              <a:rPr dirty="0" sz="2000" b="1">
                <a:latin typeface="楷体"/>
                <a:cs typeface="楷体"/>
              </a:rPr>
              <a:t>个力，你能通过作平行四</a:t>
            </a:r>
            <a:r>
              <a:rPr dirty="0" sz="2000" spc="-5" b="1">
                <a:latin typeface="楷体"/>
                <a:cs typeface="楷体"/>
              </a:rPr>
              <a:t>边 </a:t>
            </a:r>
            <a:r>
              <a:rPr dirty="0" sz="2000" b="1">
                <a:latin typeface="楷体"/>
                <a:cs typeface="楷体"/>
              </a:rPr>
              <a:t>形得到这两个分力吗</a:t>
            </a:r>
            <a:r>
              <a:rPr dirty="0" sz="2000" spc="-5" b="1">
                <a:latin typeface="楷体"/>
                <a:cs typeface="楷体"/>
              </a:rPr>
              <a:t>？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67711" y="3904488"/>
            <a:ext cx="883919" cy="1054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338463" y="4946015"/>
            <a:ext cx="461391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楷体"/>
                <a:cs typeface="楷体"/>
              </a:rPr>
              <a:t>一个力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楷体"/>
                <a:cs typeface="楷体"/>
              </a:rPr>
              <a:t>原则上可以分解</a:t>
            </a:r>
            <a:r>
              <a:rPr dirty="0" sz="2000" spc="-5" b="1">
                <a:latin typeface="楷体"/>
                <a:cs typeface="楷体"/>
              </a:rPr>
              <a:t>为</a:t>
            </a:r>
            <a:endParaRPr sz="2000">
              <a:latin typeface="楷体"/>
              <a:cs typeface="楷体"/>
            </a:endParaRPr>
          </a:p>
          <a:p>
            <a:pPr algn="ctr">
              <a:lnSpc>
                <a:spcPct val="100000"/>
              </a:lnSpc>
            </a:pPr>
            <a:r>
              <a:rPr dirty="0" sz="2000" b="1">
                <a:solidFill>
                  <a:srgbClr val="FF0000"/>
                </a:solidFill>
                <a:latin typeface="楷体"/>
                <a:cs typeface="楷体"/>
              </a:rPr>
              <a:t>无数对</a:t>
            </a:r>
            <a:r>
              <a:rPr dirty="0" sz="2000" b="1">
                <a:latin typeface="楷体"/>
                <a:cs typeface="楷体"/>
              </a:rPr>
              <a:t>大小、方向不同的两个分力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b="1">
                <a:latin typeface="楷体"/>
                <a:cs typeface="楷体"/>
              </a:rPr>
              <a:t>和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二、力的分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解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20073" y="4422660"/>
            <a:ext cx="1115060" cy="604520"/>
          </a:xfrm>
          <a:custGeom>
            <a:avLst/>
            <a:gdLst/>
            <a:ahLst/>
            <a:cxnLst/>
            <a:rect l="l" t="t" r="r" b="b"/>
            <a:pathLst>
              <a:path w="1115060" h="604520">
                <a:moveTo>
                  <a:pt x="1004949" y="36779"/>
                </a:moveTo>
                <a:lnTo>
                  <a:pt x="987082" y="3124"/>
                </a:lnTo>
                <a:lnTo>
                  <a:pt x="1114831" y="0"/>
                </a:lnTo>
                <a:lnTo>
                  <a:pt x="1098172" y="23380"/>
                </a:lnTo>
                <a:lnTo>
                  <a:pt x="1030185" y="23380"/>
                </a:lnTo>
                <a:lnTo>
                  <a:pt x="1004949" y="36779"/>
                </a:lnTo>
                <a:close/>
              </a:path>
              <a:path w="1115060" h="604520">
                <a:moveTo>
                  <a:pt x="1022816" y="70435"/>
                </a:moveTo>
                <a:lnTo>
                  <a:pt x="1004949" y="36779"/>
                </a:lnTo>
                <a:lnTo>
                  <a:pt x="1030185" y="23380"/>
                </a:lnTo>
                <a:lnTo>
                  <a:pt x="1048054" y="57035"/>
                </a:lnTo>
                <a:lnTo>
                  <a:pt x="1022816" y="70435"/>
                </a:lnTo>
                <a:close/>
              </a:path>
              <a:path w="1115060" h="604520">
                <a:moveTo>
                  <a:pt x="1040676" y="104076"/>
                </a:moveTo>
                <a:lnTo>
                  <a:pt x="1022816" y="70435"/>
                </a:lnTo>
                <a:lnTo>
                  <a:pt x="1048054" y="57035"/>
                </a:lnTo>
                <a:lnTo>
                  <a:pt x="1030185" y="23380"/>
                </a:lnTo>
                <a:lnTo>
                  <a:pt x="1098172" y="23380"/>
                </a:lnTo>
                <a:lnTo>
                  <a:pt x="1040676" y="104076"/>
                </a:lnTo>
                <a:close/>
              </a:path>
              <a:path w="1115060" h="604520">
                <a:moveTo>
                  <a:pt x="17868" y="603986"/>
                </a:moveTo>
                <a:lnTo>
                  <a:pt x="0" y="570344"/>
                </a:lnTo>
                <a:lnTo>
                  <a:pt x="1004949" y="36779"/>
                </a:lnTo>
                <a:lnTo>
                  <a:pt x="1022816" y="70435"/>
                </a:lnTo>
                <a:lnTo>
                  <a:pt x="17868" y="603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605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002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399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796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193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5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590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987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384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781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178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575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972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369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766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163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560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957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354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751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148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545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5942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339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736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133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530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92710" y="3583901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 h="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64396" y="2014575"/>
            <a:ext cx="441959" cy="1584960"/>
          </a:xfrm>
          <a:custGeom>
            <a:avLst/>
            <a:gdLst/>
            <a:ahLst/>
            <a:cxnLst/>
            <a:rect l="l" t="t" r="r" b="b"/>
            <a:pathLst>
              <a:path w="441960" h="1584960">
                <a:moveTo>
                  <a:pt x="12255" y="1584413"/>
                </a:moveTo>
                <a:lnTo>
                  <a:pt x="0" y="1581086"/>
                </a:lnTo>
                <a:lnTo>
                  <a:pt x="26619" y="1483029"/>
                </a:lnTo>
                <a:lnTo>
                  <a:pt x="38874" y="1486357"/>
                </a:lnTo>
                <a:lnTo>
                  <a:pt x="12255" y="1584413"/>
                </a:lnTo>
                <a:close/>
              </a:path>
              <a:path w="441960" h="1584960">
                <a:moveTo>
                  <a:pt x="48856" y="1449590"/>
                </a:moveTo>
                <a:lnTo>
                  <a:pt x="36601" y="1446263"/>
                </a:lnTo>
                <a:lnTo>
                  <a:pt x="63220" y="1348206"/>
                </a:lnTo>
                <a:lnTo>
                  <a:pt x="75476" y="1351534"/>
                </a:lnTo>
                <a:lnTo>
                  <a:pt x="48856" y="1449590"/>
                </a:lnTo>
                <a:close/>
              </a:path>
              <a:path w="441960" h="1584960">
                <a:moveTo>
                  <a:pt x="85458" y="1314767"/>
                </a:moveTo>
                <a:lnTo>
                  <a:pt x="73202" y="1311440"/>
                </a:lnTo>
                <a:lnTo>
                  <a:pt x="99809" y="1213383"/>
                </a:lnTo>
                <a:lnTo>
                  <a:pt x="112077" y="1216710"/>
                </a:lnTo>
                <a:lnTo>
                  <a:pt x="85458" y="1314767"/>
                </a:lnTo>
                <a:close/>
              </a:path>
              <a:path w="441960" h="1584960">
                <a:moveTo>
                  <a:pt x="122059" y="1179944"/>
                </a:moveTo>
                <a:lnTo>
                  <a:pt x="109791" y="1176616"/>
                </a:lnTo>
                <a:lnTo>
                  <a:pt x="136410" y="1078572"/>
                </a:lnTo>
                <a:lnTo>
                  <a:pt x="148666" y="1081900"/>
                </a:lnTo>
                <a:lnTo>
                  <a:pt x="122059" y="1179944"/>
                </a:lnTo>
                <a:close/>
              </a:path>
              <a:path w="441960" h="1584960">
                <a:moveTo>
                  <a:pt x="158648" y="1045121"/>
                </a:moveTo>
                <a:lnTo>
                  <a:pt x="146392" y="1041793"/>
                </a:lnTo>
                <a:lnTo>
                  <a:pt x="173012" y="943749"/>
                </a:lnTo>
                <a:lnTo>
                  <a:pt x="185267" y="947077"/>
                </a:lnTo>
                <a:lnTo>
                  <a:pt x="158648" y="1045121"/>
                </a:lnTo>
                <a:close/>
              </a:path>
              <a:path w="441960" h="1584960">
                <a:moveTo>
                  <a:pt x="195249" y="910310"/>
                </a:moveTo>
                <a:lnTo>
                  <a:pt x="182994" y="906983"/>
                </a:lnTo>
                <a:lnTo>
                  <a:pt x="209613" y="808926"/>
                </a:lnTo>
                <a:lnTo>
                  <a:pt x="221869" y="812253"/>
                </a:lnTo>
                <a:lnTo>
                  <a:pt x="195249" y="910310"/>
                </a:lnTo>
                <a:close/>
              </a:path>
              <a:path w="441960" h="1584960">
                <a:moveTo>
                  <a:pt x="231851" y="775487"/>
                </a:moveTo>
                <a:lnTo>
                  <a:pt x="219595" y="772160"/>
                </a:lnTo>
                <a:lnTo>
                  <a:pt x="246214" y="674103"/>
                </a:lnTo>
                <a:lnTo>
                  <a:pt x="258470" y="677430"/>
                </a:lnTo>
                <a:lnTo>
                  <a:pt x="231851" y="775487"/>
                </a:lnTo>
                <a:close/>
              </a:path>
              <a:path w="441960" h="1584960">
                <a:moveTo>
                  <a:pt x="268452" y="640664"/>
                </a:moveTo>
                <a:lnTo>
                  <a:pt x="256197" y="637336"/>
                </a:lnTo>
                <a:lnTo>
                  <a:pt x="282816" y="539280"/>
                </a:lnTo>
                <a:lnTo>
                  <a:pt x="295071" y="542607"/>
                </a:lnTo>
                <a:lnTo>
                  <a:pt x="268452" y="640664"/>
                </a:lnTo>
                <a:close/>
              </a:path>
              <a:path w="441960" h="1584960">
                <a:moveTo>
                  <a:pt x="305054" y="505841"/>
                </a:moveTo>
                <a:lnTo>
                  <a:pt x="292798" y="502513"/>
                </a:lnTo>
                <a:lnTo>
                  <a:pt x="319417" y="404469"/>
                </a:lnTo>
                <a:lnTo>
                  <a:pt x="331673" y="407797"/>
                </a:lnTo>
                <a:lnTo>
                  <a:pt x="305054" y="505841"/>
                </a:lnTo>
                <a:close/>
              </a:path>
              <a:path w="441960" h="1584960">
                <a:moveTo>
                  <a:pt x="341655" y="371017"/>
                </a:moveTo>
                <a:lnTo>
                  <a:pt x="329387" y="367690"/>
                </a:lnTo>
                <a:lnTo>
                  <a:pt x="356006" y="269646"/>
                </a:lnTo>
                <a:lnTo>
                  <a:pt x="368261" y="272973"/>
                </a:lnTo>
                <a:lnTo>
                  <a:pt x="341655" y="371017"/>
                </a:lnTo>
                <a:close/>
              </a:path>
              <a:path w="441960" h="1584960">
                <a:moveTo>
                  <a:pt x="378244" y="236207"/>
                </a:moveTo>
                <a:lnTo>
                  <a:pt x="365988" y="232879"/>
                </a:lnTo>
                <a:lnTo>
                  <a:pt x="392607" y="134823"/>
                </a:lnTo>
                <a:lnTo>
                  <a:pt x="404863" y="138150"/>
                </a:lnTo>
                <a:lnTo>
                  <a:pt x="378244" y="236207"/>
                </a:lnTo>
                <a:close/>
              </a:path>
              <a:path w="441960" h="1584960">
                <a:moveTo>
                  <a:pt x="414845" y="101384"/>
                </a:moveTo>
                <a:lnTo>
                  <a:pt x="402590" y="98056"/>
                </a:lnTo>
                <a:lnTo>
                  <a:pt x="429209" y="0"/>
                </a:lnTo>
                <a:lnTo>
                  <a:pt x="441464" y="3327"/>
                </a:lnTo>
                <a:lnTo>
                  <a:pt x="414845" y="101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664231" y="2399499"/>
            <a:ext cx="2551430" cy="1196975"/>
          </a:xfrm>
          <a:custGeom>
            <a:avLst/>
            <a:gdLst/>
            <a:ahLst/>
            <a:cxnLst/>
            <a:rect l="l" t="t" r="r" b="b"/>
            <a:pathLst>
              <a:path w="2551429" h="1196975">
                <a:moveTo>
                  <a:pt x="2439270" y="34582"/>
                </a:moveTo>
                <a:lnTo>
                  <a:pt x="2423286" y="0"/>
                </a:lnTo>
                <a:lnTo>
                  <a:pt x="2551010" y="3924"/>
                </a:lnTo>
                <a:lnTo>
                  <a:pt x="2536094" y="22593"/>
                </a:lnTo>
                <a:lnTo>
                  <a:pt x="2465209" y="22593"/>
                </a:lnTo>
                <a:lnTo>
                  <a:pt x="2439270" y="34582"/>
                </a:lnTo>
                <a:close/>
              </a:path>
              <a:path w="2551429" h="1196975">
                <a:moveTo>
                  <a:pt x="2455254" y="69167"/>
                </a:moveTo>
                <a:lnTo>
                  <a:pt x="2439270" y="34582"/>
                </a:lnTo>
                <a:lnTo>
                  <a:pt x="2465209" y="22593"/>
                </a:lnTo>
                <a:lnTo>
                  <a:pt x="2481198" y="57175"/>
                </a:lnTo>
                <a:lnTo>
                  <a:pt x="2455254" y="69167"/>
                </a:lnTo>
                <a:close/>
              </a:path>
              <a:path w="2551429" h="1196975">
                <a:moveTo>
                  <a:pt x="2471242" y="103758"/>
                </a:moveTo>
                <a:lnTo>
                  <a:pt x="2455254" y="69167"/>
                </a:lnTo>
                <a:lnTo>
                  <a:pt x="2481198" y="57175"/>
                </a:lnTo>
                <a:lnTo>
                  <a:pt x="2465209" y="22593"/>
                </a:lnTo>
                <a:lnTo>
                  <a:pt x="2536094" y="22593"/>
                </a:lnTo>
                <a:lnTo>
                  <a:pt x="2471242" y="103758"/>
                </a:lnTo>
                <a:close/>
              </a:path>
              <a:path w="2551429" h="1196975">
                <a:moveTo>
                  <a:pt x="15989" y="1196606"/>
                </a:moveTo>
                <a:lnTo>
                  <a:pt x="0" y="1162024"/>
                </a:lnTo>
                <a:lnTo>
                  <a:pt x="2439270" y="34582"/>
                </a:lnTo>
                <a:lnTo>
                  <a:pt x="2455254" y="69167"/>
                </a:lnTo>
                <a:lnTo>
                  <a:pt x="15989" y="11966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660510" y="3533394"/>
            <a:ext cx="2195830" cy="114300"/>
          </a:xfrm>
          <a:custGeom>
            <a:avLst/>
            <a:gdLst/>
            <a:ahLst/>
            <a:cxnLst/>
            <a:rect l="l" t="t" r="r" b="b"/>
            <a:pathLst>
              <a:path w="2195829" h="114300">
                <a:moveTo>
                  <a:pt x="2081047" y="114300"/>
                </a:moveTo>
                <a:lnTo>
                  <a:pt x="2081047" y="0"/>
                </a:lnTo>
                <a:lnTo>
                  <a:pt x="2157247" y="38100"/>
                </a:lnTo>
                <a:lnTo>
                  <a:pt x="2109622" y="38100"/>
                </a:lnTo>
                <a:lnTo>
                  <a:pt x="2109622" y="76200"/>
                </a:lnTo>
                <a:lnTo>
                  <a:pt x="2157247" y="76200"/>
                </a:lnTo>
                <a:lnTo>
                  <a:pt x="2081047" y="114300"/>
                </a:lnTo>
                <a:close/>
              </a:path>
              <a:path w="2195829" h="114300">
                <a:moveTo>
                  <a:pt x="2081047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081047" y="38100"/>
                </a:lnTo>
                <a:lnTo>
                  <a:pt x="2081047" y="76200"/>
                </a:lnTo>
                <a:close/>
              </a:path>
              <a:path w="2195829" h="114300">
                <a:moveTo>
                  <a:pt x="2157247" y="76200"/>
                </a:moveTo>
                <a:lnTo>
                  <a:pt x="2109622" y="76200"/>
                </a:lnTo>
                <a:lnTo>
                  <a:pt x="2109622" y="38100"/>
                </a:lnTo>
                <a:lnTo>
                  <a:pt x="2157247" y="38100"/>
                </a:lnTo>
                <a:lnTo>
                  <a:pt x="2195347" y="57150"/>
                </a:lnTo>
                <a:lnTo>
                  <a:pt x="215724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48902" y="2387765"/>
            <a:ext cx="389890" cy="1215390"/>
          </a:xfrm>
          <a:custGeom>
            <a:avLst/>
            <a:gdLst/>
            <a:ahLst/>
            <a:cxnLst/>
            <a:rect l="l" t="t" r="r" b="b"/>
            <a:pathLst>
              <a:path w="389889" h="1215389">
                <a:moveTo>
                  <a:pt x="316094" y="104593"/>
                </a:moveTo>
                <a:lnTo>
                  <a:pt x="279476" y="94068"/>
                </a:lnTo>
                <a:lnTo>
                  <a:pt x="365975" y="0"/>
                </a:lnTo>
                <a:lnTo>
                  <a:pt x="380312" y="77127"/>
                </a:lnTo>
                <a:lnTo>
                  <a:pt x="323989" y="77127"/>
                </a:lnTo>
                <a:lnTo>
                  <a:pt x="316094" y="104593"/>
                </a:lnTo>
                <a:close/>
              </a:path>
              <a:path w="389889" h="1215389">
                <a:moveTo>
                  <a:pt x="352710" y="115116"/>
                </a:moveTo>
                <a:lnTo>
                  <a:pt x="316094" y="104593"/>
                </a:lnTo>
                <a:lnTo>
                  <a:pt x="323989" y="77127"/>
                </a:lnTo>
                <a:lnTo>
                  <a:pt x="360603" y="87655"/>
                </a:lnTo>
                <a:lnTo>
                  <a:pt x="352710" y="115116"/>
                </a:lnTo>
                <a:close/>
              </a:path>
              <a:path w="389889" h="1215389">
                <a:moveTo>
                  <a:pt x="389331" y="125641"/>
                </a:moveTo>
                <a:lnTo>
                  <a:pt x="352710" y="115116"/>
                </a:lnTo>
                <a:lnTo>
                  <a:pt x="360603" y="87655"/>
                </a:lnTo>
                <a:lnTo>
                  <a:pt x="323989" y="77127"/>
                </a:lnTo>
                <a:lnTo>
                  <a:pt x="380312" y="77127"/>
                </a:lnTo>
                <a:lnTo>
                  <a:pt x="389331" y="125641"/>
                </a:lnTo>
                <a:close/>
              </a:path>
              <a:path w="389889" h="1215389">
                <a:moveTo>
                  <a:pt x="36626" y="1214818"/>
                </a:moveTo>
                <a:lnTo>
                  <a:pt x="0" y="1204290"/>
                </a:lnTo>
                <a:lnTo>
                  <a:pt x="316094" y="104593"/>
                </a:lnTo>
                <a:lnTo>
                  <a:pt x="352710" y="115116"/>
                </a:lnTo>
                <a:lnTo>
                  <a:pt x="36626" y="1214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849812" y="2408961"/>
            <a:ext cx="382905" cy="1165860"/>
          </a:xfrm>
          <a:custGeom>
            <a:avLst/>
            <a:gdLst/>
            <a:ahLst/>
            <a:cxnLst/>
            <a:rect l="l" t="t" r="r" b="b"/>
            <a:pathLst>
              <a:path w="382904" h="1165860">
                <a:moveTo>
                  <a:pt x="12103" y="1165326"/>
                </a:moveTo>
                <a:lnTo>
                  <a:pt x="0" y="1161465"/>
                </a:lnTo>
                <a:lnTo>
                  <a:pt x="30899" y="1064679"/>
                </a:lnTo>
                <a:lnTo>
                  <a:pt x="42989" y="1068539"/>
                </a:lnTo>
                <a:lnTo>
                  <a:pt x="12103" y="1165326"/>
                </a:lnTo>
                <a:close/>
              </a:path>
              <a:path w="382904" h="1165860">
                <a:moveTo>
                  <a:pt x="54584" y="1032243"/>
                </a:moveTo>
                <a:lnTo>
                  <a:pt x="42481" y="1028382"/>
                </a:lnTo>
                <a:lnTo>
                  <a:pt x="73380" y="931595"/>
                </a:lnTo>
                <a:lnTo>
                  <a:pt x="85471" y="935456"/>
                </a:lnTo>
                <a:lnTo>
                  <a:pt x="54584" y="1032243"/>
                </a:lnTo>
                <a:close/>
              </a:path>
              <a:path w="382904" h="1165860">
                <a:moveTo>
                  <a:pt x="97053" y="899160"/>
                </a:moveTo>
                <a:lnTo>
                  <a:pt x="84962" y="895299"/>
                </a:lnTo>
                <a:lnTo>
                  <a:pt x="115849" y="798512"/>
                </a:lnTo>
                <a:lnTo>
                  <a:pt x="127952" y="802373"/>
                </a:lnTo>
                <a:lnTo>
                  <a:pt x="97053" y="899160"/>
                </a:lnTo>
                <a:close/>
              </a:path>
              <a:path w="382904" h="1165860">
                <a:moveTo>
                  <a:pt x="139534" y="766076"/>
                </a:moveTo>
                <a:lnTo>
                  <a:pt x="127444" y="762215"/>
                </a:lnTo>
                <a:lnTo>
                  <a:pt x="158330" y="665429"/>
                </a:lnTo>
                <a:lnTo>
                  <a:pt x="170434" y="669289"/>
                </a:lnTo>
                <a:lnTo>
                  <a:pt x="139534" y="766076"/>
                </a:lnTo>
                <a:close/>
              </a:path>
              <a:path w="382904" h="1165860">
                <a:moveTo>
                  <a:pt x="182016" y="632993"/>
                </a:moveTo>
                <a:lnTo>
                  <a:pt x="169913" y="629132"/>
                </a:lnTo>
                <a:lnTo>
                  <a:pt x="200812" y="532333"/>
                </a:lnTo>
                <a:lnTo>
                  <a:pt x="212915" y="536193"/>
                </a:lnTo>
                <a:lnTo>
                  <a:pt x="182016" y="632993"/>
                </a:lnTo>
                <a:close/>
              </a:path>
              <a:path w="382904" h="1165860">
                <a:moveTo>
                  <a:pt x="224497" y="499910"/>
                </a:moveTo>
                <a:lnTo>
                  <a:pt x="212394" y="496036"/>
                </a:lnTo>
                <a:lnTo>
                  <a:pt x="243293" y="399249"/>
                </a:lnTo>
                <a:lnTo>
                  <a:pt x="255397" y="403110"/>
                </a:lnTo>
                <a:lnTo>
                  <a:pt x="224497" y="499910"/>
                </a:lnTo>
                <a:close/>
              </a:path>
              <a:path w="382904" h="1165860">
                <a:moveTo>
                  <a:pt x="266979" y="366814"/>
                </a:moveTo>
                <a:lnTo>
                  <a:pt x="254876" y="362953"/>
                </a:lnTo>
                <a:lnTo>
                  <a:pt x="285775" y="266166"/>
                </a:lnTo>
                <a:lnTo>
                  <a:pt x="297865" y="270027"/>
                </a:lnTo>
                <a:lnTo>
                  <a:pt x="266979" y="366814"/>
                </a:lnTo>
                <a:close/>
              </a:path>
              <a:path w="382904" h="1165860">
                <a:moveTo>
                  <a:pt x="309460" y="233730"/>
                </a:moveTo>
                <a:lnTo>
                  <a:pt x="297357" y="229869"/>
                </a:lnTo>
                <a:lnTo>
                  <a:pt x="328256" y="133083"/>
                </a:lnTo>
                <a:lnTo>
                  <a:pt x="340347" y="136944"/>
                </a:lnTo>
                <a:lnTo>
                  <a:pt x="309460" y="233730"/>
                </a:lnTo>
                <a:close/>
              </a:path>
              <a:path w="382904" h="1165860">
                <a:moveTo>
                  <a:pt x="351929" y="100647"/>
                </a:moveTo>
                <a:lnTo>
                  <a:pt x="339839" y="96786"/>
                </a:lnTo>
                <a:lnTo>
                  <a:pt x="370725" y="0"/>
                </a:lnTo>
                <a:lnTo>
                  <a:pt x="382828" y="3860"/>
                </a:lnTo>
                <a:lnTo>
                  <a:pt x="351929" y="100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19882" y="2392743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612" y="0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59582" y="239284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612" y="0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299282" y="239295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612" y="0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438982" y="239306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612" y="0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78682" y="2393175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612" y="0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718382" y="2393276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612" y="0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858082" y="239339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612" y="0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97782" y="239349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612" y="0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37482" y="2393607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612" y="0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77182" y="239370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612" y="0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416882" y="2393823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612" y="0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556582" y="2393924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612" y="0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696282" y="239403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612" y="0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835982" y="239414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612" y="0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975682" y="2394254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612" y="0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115382" y="2394356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612" y="0"/>
                </a:lnTo>
              </a:path>
            </a:pathLst>
          </a:custGeom>
          <a:ln w="1277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018938" y="1969592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509723" y="2449436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3496" y="2731541"/>
            <a:ext cx="338455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华文楷体"/>
                <a:cs typeface="华文楷体"/>
              </a:rPr>
              <a:t>已知合力与两个分力的方</a:t>
            </a:r>
            <a:r>
              <a:rPr dirty="0" sz="2200" spc="-10" b="1">
                <a:latin typeface="华文楷体"/>
                <a:cs typeface="华文楷体"/>
              </a:rPr>
              <a:t>向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625547" y="4357763"/>
            <a:ext cx="3279775" cy="660400"/>
          </a:xfrm>
          <a:custGeom>
            <a:avLst/>
            <a:gdLst/>
            <a:ahLst/>
            <a:cxnLst/>
            <a:rect l="l" t="t" r="r" b="b"/>
            <a:pathLst>
              <a:path w="3279775" h="660400">
                <a:moveTo>
                  <a:pt x="3163654" y="37465"/>
                </a:moveTo>
                <a:lnTo>
                  <a:pt x="3156724" y="0"/>
                </a:lnTo>
                <a:lnTo>
                  <a:pt x="3268601" y="32270"/>
                </a:lnTo>
                <a:lnTo>
                  <a:pt x="3191751" y="32270"/>
                </a:lnTo>
                <a:lnTo>
                  <a:pt x="3163654" y="37465"/>
                </a:lnTo>
                <a:close/>
              </a:path>
              <a:path w="3279775" h="660400">
                <a:moveTo>
                  <a:pt x="3170584" y="74931"/>
                </a:moveTo>
                <a:lnTo>
                  <a:pt x="3163654" y="37465"/>
                </a:lnTo>
                <a:lnTo>
                  <a:pt x="3191751" y="32270"/>
                </a:lnTo>
                <a:lnTo>
                  <a:pt x="3198685" y="69735"/>
                </a:lnTo>
                <a:lnTo>
                  <a:pt x="3170584" y="74931"/>
                </a:lnTo>
                <a:close/>
              </a:path>
              <a:path w="3279775" h="660400">
                <a:moveTo>
                  <a:pt x="3177514" y="112395"/>
                </a:moveTo>
                <a:lnTo>
                  <a:pt x="3170584" y="74931"/>
                </a:lnTo>
                <a:lnTo>
                  <a:pt x="3198685" y="69735"/>
                </a:lnTo>
                <a:lnTo>
                  <a:pt x="3191751" y="32270"/>
                </a:lnTo>
                <a:lnTo>
                  <a:pt x="3268601" y="32270"/>
                </a:lnTo>
                <a:lnTo>
                  <a:pt x="3279521" y="35420"/>
                </a:lnTo>
                <a:lnTo>
                  <a:pt x="3177514" y="112395"/>
                </a:lnTo>
                <a:close/>
              </a:path>
              <a:path w="3279775" h="660400">
                <a:moveTo>
                  <a:pt x="6921" y="659917"/>
                </a:moveTo>
                <a:lnTo>
                  <a:pt x="0" y="622452"/>
                </a:lnTo>
                <a:lnTo>
                  <a:pt x="3163654" y="37465"/>
                </a:lnTo>
                <a:lnTo>
                  <a:pt x="3170584" y="74931"/>
                </a:lnTo>
                <a:lnTo>
                  <a:pt x="6921" y="6599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628912" y="4942370"/>
            <a:ext cx="2195830" cy="114300"/>
          </a:xfrm>
          <a:custGeom>
            <a:avLst/>
            <a:gdLst/>
            <a:ahLst/>
            <a:cxnLst/>
            <a:rect l="l" t="t" r="r" b="b"/>
            <a:pathLst>
              <a:path w="2195829" h="114300">
                <a:moveTo>
                  <a:pt x="2081428" y="114300"/>
                </a:moveTo>
                <a:lnTo>
                  <a:pt x="2081242" y="76201"/>
                </a:lnTo>
                <a:lnTo>
                  <a:pt x="2109825" y="76060"/>
                </a:lnTo>
                <a:lnTo>
                  <a:pt x="2109635" y="37960"/>
                </a:lnTo>
                <a:lnTo>
                  <a:pt x="2081055" y="37960"/>
                </a:lnTo>
                <a:lnTo>
                  <a:pt x="2080869" y="0"/>
                </a:lnTo>
                <a:lnTo>
                  <a:pt x="2157744" y="37960"/>
                </a:lnTo>
                <a:lnTo>
                  <a:pt x="2109635" y="37960"/>
                </a:lnTo>
                <a:lnTo>
                  <a:pt x="2158031" y="38101"/>
                </a:lnTo>
                <a:lnTo>
                  <a:pt x="2195448" y="56578"/>
                </a:lnTo>
                <a:lnTo>
                  <a:pt x="2081428" y="114300"/>
                </a:lnTo>
                <a:close/>
              </a:path>
              <a:path w="2195829" h="114300">
                <a:moveTo>
                  <a:pt x="2081242" y="76201"/>
                </a:moveTo>
                <a:lnTo>
                  <a:pt x="2081055" y="38101"/>
                </a:lnTo>
                <a:lnTo>
                  <a:pt x="2109635" y="37960"/>
                </a:lnTo>
                <a:lnTo>
                  <a:pt x="2109825" y="76060"/>
                </a:lnTo>
                <a:lnTo>
                  <a:pt x="2081242" y="76201"/>
                </a:lnTo>
                <a:close/>
              </a:path>
              <a:path w="2195829" h="114300">
                <a:moveTo>
                  <a:pt x="190" y="86499"/>
                </a:moveTo>
                <a:lnTo>
                  <a:pt x="0" y="48412"/>
                </a:lnTo>
                <a:lnTo>
                  <a:pt x="2081055" y="38101"/>
                </a:lnTo>
                <a:lnTo>
                  <a:pt x="2081242" y="76201"/>
                </a:lnTo>
                <a:lnTo>
                  <a:pt x="190" y="86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846065" y="4417047"/>
            <a:ext cx="1062355" cy="567690"/>
          </a:xfrm>
          <a:custGeom>
            <a:avLst/>
            <a:gdLst/>
            <a:ahLst/>
            <a:cxnLst/>
            <a:rect l="l" t="t" r="r" b="b"/>
            <a:pathLst>
              <a:path w="1062354" h="567689">
                <a:moveTo>
                  <a:pt x="5918" y="567359"/>
                </a:moveTo>
                <a:lnTo>
                  <a:pt x="0" y="556120"/>
                </a:lnTo>
                <a:lnTo>
                  <a:pt x="89890" y="508774"/>
                </a:lnTo>
                <a:lnTo>
                  <a:pt x="95808" y="520014"/>
                </a:lnTo>
                <a:lnTo>
                  <a:pt x="5918" y="567359"/>
                </a:lnTo>
                <a:close/>
              </a:path>
              <a:path w="1062354" h="567689">
                <a:moveTo>
                  <a:pt x="129527" y="502259"/>
                </a:moveTo>
                <a:lnTo>
                  <a:pt x="123609" y="491020"/>
                </a:lnTo>
                <a:lnTo>
                  <a:pt x="213499" y="443687"/>
                </a:lnTo>
                <a:lnTo>
                  <a:pt x="219417" y="454926"/>
                </a:lnTo>
                <a:lnTo>
                  <a:pt x="129527" y="502259"/>
                </a:lnTo>
                <a:close/>
              </a:path>
              <a:path w="1062354" h="567689">
                <a:moveTo>
                  <a:pt x="253136" y="437172"/>
                </a:moveTo>
                <a:lnTo>
                  <a:pt x="247218" y="425932"/>
                </a:lnTo>
                <a:lnTo>
                  <a:pt x="337108" y="378587"/>
                </a:lnTo>
                <a:lnTo>
                  <a:pt x="343026" y="389826"/>
                </a:lnTo>
                <a:lnTo>
                  <a:pt x="253136" y="437172"/>
                </a:lnTo>
                <a:close/>
              </a:path>
              <a:path w="1062354" h="567689">
                <a:moveTo>
                  <a:pt x="376732" y="372071"/>
                </a:moveTo>
                <a:lnTo>
                  <a:pt x="370827" y="360832"/>
                </a:lnTo>
                <a:lnTo>
                  <a:pt x="460717" y="313499"/>
                </a:lnTo>
                <a:lnTo>
                  <a:pt x="466636" y="324739"/>
                </a:lnTo>
                <a:lnTo>
                  <a:pt x="376732" y="372071"/>
                </a:lnTo>
                <a:close/>
              </a:path>
              <a:path w="1062354" h="567689">
                <a:moveTo>
                  <a:pt x="500341" y="306984"/>
                </a:moveTo>
                <a:lnTo>
                  <a:pt x="494423" y="295744"/>
                </a:lnTo>
                <a:lnTo>
                  <a:pt x="584326" y="248399"/>
                </a:lnTo>
                <a:lnTo>
                  <a:pt x="590245" y="259638"/>
                </a:lnTo>
                <a:lnTo>
                  <a:pt x="500341" y="306984"/>
                </a:lnTo>
                <a:close/>
              </a:path>
              <a:path w="1062354" h="567689">
                <a:moveTo>
                  <a:pt x="623951" y="241884"/>
                </a:moveTo>
                <a:lnTo>
                  <a:pt x="618032" y="230657"/>
                </a:lnTo>
                <a:lnTo>
                  <a:pt x="707936" y="183311"/>
                </a:lnTo>
                <a:lnTo>
                  <a:pt x="713854" y="194551"/>
                </a:lnTo>
                <a:lnTo>
                  <a:pt x="623951" y="241884"/>
                </a:lnTo>
                <a:close/>
              </a:path>
              <a:path w="1062354" h="567689">
                <a:moveTo>
                  <a:pt x="747560" y="176796"/>
                </a:moveTo>
                <a:lnTo>
                  <a:pt x="741641" y="165557"/>
                </a:lnTo>
                <a:lnTo>
                  <a:pt x="831545" y="118224"/>
                </a:lnTo>
                <a:lnTo>
                  <a:pt x="837463" y="129451"/>
                </a:lnTo>
                <a:lnTo>
                  <a:pt x="747560" y="176796"/>
                </a:lnTo>
                <a:close/>
              </a:path>
              <a:path w="1062354" h="567689">
                <a:moveTo>
                  <a:pt x="871169" y="111709"/>
                </a:moveTo>
                <a:lnTo>
                  <a:pt x="865251" y="100469"/>
                </a:lnTo>
                <a:lnTo>
                  <a:pt x="955154" y="53124"/>
                </a:lnTo>
                <a:lnTo>
                  <a:pt x="961072" y="64363"/>
                </a:lnTo>
                <a:lnTo>
                  <a:pt x="871169" y="111709"/>
                </a:lnTo>
                <a:close/>
              </a:path>
              <a:path w="1062354" h="567689">
                <a:moveTo>
                  <a:pt x="994778" y="46609"/>
                </a:moveTo>
                <a:lnTo>
                  <a:pt x="988860" y="35369"/>
                </a:lnTo>
                <a:lnTo>
                  <a:pt x="1056043" y="0"/>
                </a:lnTo>
                <a:lnTo>
                  <a:pt x="1061961" y="11239"/>
                </a:lnTo>
                <a:lnTo>
                  <a:pt x="994778" y="46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4768850" y="4317798"/>
            <a:ext cx="4173220" cy="103378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640839">
              <a:lnSpc>
                <a:spcPct val="100000"/>
              </a:lnSpc>
              <a:spcBef>
                <a:spcPts val="1250"/>
              </a:spcBef>
            </a:pPr>
            <a:r>
              <a:rPr dirty="0" sz="2200" b="1">
                <a:latin typeface="华文楷体"/>
                <a:cs typeface="华文楷体"/>
              </a:rPr>
              <a:t>已知合力与一个分</a:t>
            </a:r>
            <a:r>
              <a:rPr dirty="0" sz="2200" spc="-10" b="1">
                <a:latin typeface="华文楷体"/>
                <a:cs typeface="华文楷体"/>
              </a:rPr>
              <a:t>力</a:t>
            </a:r>
            <a:endParaRPr sz="22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2400" b="1" i="1">
                <a:latin typeface="Times New Roman"/>
                <a:cs typeface="Times New Roman"/>
              </a:rPr>
              <a:t>F</a:t>
            </a:r>
            <a:r>
              <a:rPr dirty="0" baseline="-17921" sz="2325" b="1"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5975451" y="4130789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447796" y="3521608"/>
            <a:ext cx="2470150" cy="816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52550">
              <a:lnSpc>
                <a:spcPct val="108100"/>
              </a:lnSpc>
              <a:spcBef>
                <a:spcPts val="100"/>
              </a:spcBef>
              <a:tabLst>
                <a:tab pos="2456815" algn="l"/>
              </a:tabLst>
            </a:pPr>
            <a:r>
              <a:rPr dirty="0" sz="2400" b="1" i="1">
                <a:latin typeface="Times New Roman"/>
                <a:cs typeface="Times New Roman"/>
              </a:rPr>
              <a:t>F</a:t>
            </a:r>
            <a:r>
              <a:rPr dirty="0" baseline="-17921" sz="2325" b="1">
                <a:latin typeface="Times New Roman"/>
                <a:cs typeface="Times New Roman"/>
              </a:rPr>
              <a:t>1 </a:t>
            </a:r>
            <a:r>
              <a:rPr dirty="0" sz="1550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F</a:t>
            </a:r>
            <a:r>
              <a:rPr dirty="0" baseline="-17921" sz="2325" b="1">
                <a:latin typeface="Times New Roman"/>
                <a:cs typeface="Times New Roman"/>
              </a:rPr>
              <a:t>2	</a:t>
            </a:r>
            <a:endParaRPr baseline="-17921" sz="23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二、力的分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解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05455" y="5081015"/>
            <a:ext cx="1874520" cy="286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83789" y="5078863"/>
            <a:ext cx="1798955" cy="0"/>
          </a:xfrm>
          <a:custGeom>
            <a:avLst/>
            <a:gdLst/>
            <a:ahLst/>
            <a:cxnLst/>
            <a:rect l="l" t="t" r="r" b="b"/>
            <a:pathLst>
              <a:path w="1798954" h="0">
                <a:moveTo>
                  <a:pt x="0" y="0"/>
                </a:moveTo>
                <a:lnTo>
                  <a:pt x="1798688" y="0"/>
                </a:lnTo>
              </a:path>
            </a:pathLst>
          </a:custGeom>
          <a:ln w="238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16707" y="4227576"/>
            <a:ext cx="1545590" cy="853440"/>
          </a:xfrm>
          <a:custGeom>
            <a:avLst/>
            <a:gdLst/>
            <a:ahLst/>
            <a:cxnLst/>
            <a:rect l="l" t="t" r="r" b="b"/>
            <a:pathLst>
              <a:path w="1545589" h="853439">
                <a:moveTo>
                  <a:pt x="0" y="0"/>
                </a:moveTo>
                <a:lnTo>
                  <a:pt x="1545336" y="0"/>
                </a:lnTo>
                <a:lnTo>
                  <a:pt x="1545336" y="853439"/>
                </a:lnTo>
                <a:lnTo>
                  <a:pt x="0" y="8534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12402" y="4222406"/>
            <a:ext cx="1554480" cy="863600"/>
          </a:xfrm>
          <a:custGeom>
            <a:avLst/>
            <a:gdLst/>
            <a:ahLst/>
            <a:cxnLst/>
            <a:rect l="l" t="t" r="r" b="b"/>
            <a:pathLst>
              <a:path w="1554479" h="863600">
                <a:moveTo>
                  <a:pt x="1554162" y="863600"/>
                </a:moveTo>
                <a:lnTo>
                  <a:pt x="0" y="863600"/>
                </a:lnTo>
                <a:lnTo>
                  <a:pt x="0" y="0"/>
                </a:lnTo>
                <a:lnTo>
                  <a:pt x="1554162" y="0"/>
                </a:lnTo>
                <a:lnTo>
                  <a:pt x="155416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54075"/>
                </a:lnTo>
                <a:lnTo>
                  <a:pt x="4762" y="854075"/>
                </a:lnTo>
                <a:lnTo>
                  <a:pt x="9525" y="858837"/>
                </a:lnTo>
                <a:lnTo>
                  <a:pt x="1554162" y="858837"/>
                </a:lnTo>
                <a:lnTo>
                  <a:pt x="1554162" y="863600"/>
                </a:lnTo>
                <a:close/>
              </a:path>
              <a:path w="1554479" h="86360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554479" h="863600">
                <a:moveTo>
                  <a:pt x="154463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544637" y="4762"/>
                </a:lnTo>
                <a:lnTo>
                  <a:pt x="1544637" y="9525"/>
                </a:lnTo>
                <a:close/>
              </a:path>
              <a:path w="1554479" h="863600">
                <a:moveTo>
                  <a:pt x="1544637" y="858837"/>
                </a:moveTo>
                <a:lnTo>
                  <a:pt x="1544637" y="4762"/>
                </a:lnTo>
                <a:lnTo>
                  <a:pt x="1549400" y="9525"/>
                </a:lnTo>
                <a:lnTo>
                  <a:pt x="1554162" y="9525"/>
                </a:lnTo>
                <a:lnTo>
                  <a:pt x="1554162" y="854075"/>
                </a:lnTo>
                <a:lnTo>
                  <a:pt x="1549400" y="854075"/>
                </a:lnTo>
                <a:lnTo>
                  <a:pt x="1544637" y="858837"/>
                </a:lnTo>
                <a:close/>
              </a:path>
              <a:path w="1554479" h="863600">
                <a:moveTo>
                  <a:pt x="1554162" y="9525"/>
                </a:moveTo>
                <a:lnTo>
                  <a:pt x="1549400" y="9525"/>
                </a:lnTo>
                <a:lnTo>
                  <a:pt x="1544637" y="4762"/>
                </a:lnTo>
                <a:lnTo>
                  <a:pt x="1554162" y="4762"/>
                </a:lnTo>
                <a:lnTo>
                  <a:pt x="1554162" y="9525"/>
                </a:lnTo>
                <a:close/>
              </a:path>
              <a:path w="1554479" h="863600">
                <a:moveTo>
                  <a:pt x="9525" y="858837"/>
                </a:moveTo>
                <a:lnTo>
                  <a:pt x="4762" y="854075"/>
                </a:lnTo>
                <a:lnTo>
                  <a:pt x="9525" y="854075"/>
                </a:lnTo>
                <a:lnTo>
                  <a:pt x="9525" y="858837"/>
                </a:lnTo>
                <a:close/>
              </a:path>
              <a:path w="1554479" h="863600">
                <a:moveTo>
                  <a:pt x="1544637" y="858837"/>
                </a:moveTo>
                <a:lnTo>
                  <a:pt x="9525" y="858837"/>
                </a:lnTo>
                <a:lnTo>
                  <a:pt x="9525" y="854075"/>
                </a:lnTo>
                <a:lnTo>
                  <a:pt x="1544637" y="854075"/>
                </a:lnTo>
                <a:lnTo>
                  <a:pt x="1544637" y="858837"/>
                </a:lnTo>
                <a:close/>
              </a:path>
              <a:path w="1554479" h="863600">
                <a:moveTo>
                  <a:pt x="1554162" y="858837"/>
                </a:moveTo>
                <a:lnTo>
                  <a:pt x="1544637" y="858837"/>
                </a:lnTo>
                <a:lnTo>
                  <a:pt x="1549400" y="854075"/>
                </a:lnTo>
                <a:lnTo>
                  <a:pt x="1554162" y="854075"/>
                </a:lnTo>
                <a:lnTo>
                  <a:pt x="1554162" y="8588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20580" y="3820769"/>
            <a:ext cx="1549400" cy="864235"/>
          </a:xfrm>
          <a:custGeom>
            <a:avLst/>
            <a:gdLst/>
            <a:ahLst/>
            <a:cxnLst/>
            <a:rect l="l" t="t" r="r" b="b"/>
            <a:pathLst>
              <a:path w="1549400" h="864235">
                <a:moveTo>
                  <a:pt x="1477981" y="28588"/>
                </a:moveTo>
                <a:lnTo>
                  <a:pt x="1464132" y="3594"/>
                </a:lnTo>
                <a:lnTo>
                  <a:pt x="1549247" y="0"/>
                </a:lnTo>
                <a:lnTo>
                  <a:pt x="1535971" y="19354"/>
                </a:lnTo>
                <a:lnTo>
                  <a:pt x="1494650" y="19354"/>
                </a:lnTo>
                <a:lnTo>
                  <a:pt x="1477981" y="28588"/>
                </a:lnTo>
                <a:close/>
              </a:path>
              <a:path w="1549400" h="864235">
                <a:moveTo>
                  <a:pt x="1487211" y="45245"/>
                </a:moveTo>
                <a:lnTo>
                  <a:pt x="1477981" y="28588"/>
                </a:lnTo>
                <a:lnTo>
                  <a:pt x="1494650" y="19354"/>
                </a:lnTo>
                <a:lnTo>
                  <a:pt x="1503870" y="36017"/>
                </a:lnTo>
                <a:lnTo>
                  <a:pt x="1487211" y="45245"/>
                </a:lnTo>
                <a:close/>
              </a:path>
              <a:path w="1549400" h="864235">
                <a:moveTo>
                  <a:pt x="1501063" y="70243"/>
                </a:moveTo>
                <a:lnTo>
                  <a:pt x="1487211" y="45245"/>
                </a:lnTo>
                <a:lnTo>
                  <a:pt x="1503870" y="36017"/>
                </a:lnTo>
                <a:lnTo>
                  <a:pt x="1494650" y="19354"/>
                </a:lnTo>
                <a:lnTo>
                  <a:pt x="1535971" y="19354"/>
                </a:lnTo>
                <a:lnTo>
                  <a:pt x="1501063" y="70243"/>
                </a:lnTo>
                <a:close/>
              </a:path>
              <a:path w="1549400" h="864235">
                <a:moveTo>
                  <a:pt x="9232" y="863993"/>
                </a:moveTo>
                <a:lnTo>
                  <a:pt x="0" y="847331"/>
                </a:lnTo>
                <a:lnTo>
                  <a:pt x="1477981" y="28588"/>
                </a:lnTo>
                <a:lnTo>
                  <a:pt x="1487211" y="45245"/>
                </a:lnTo>
                <a:lnTo>
                  <a:pt x="9232" y="8639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25190" y="466690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58540" y="466690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91890" y="466690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25240" y="466690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58590" y="466690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91940" y="466690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25290" y="466690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58640" y="466690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391990" y="466690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25340" y="466690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58690" y="466690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92040" y="466690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925390" y="466690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58740" y="466690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92090" y="466690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25440" y="4666906"/>
            <a:ext cx="60325" cy="19050"/>
          </a:xfrm>
          <a:custGeom>
            <a:avLst/>
            <a:gdLst/>
            <a:ahLst/>
            <a:cxnLst/>
            <a:rect l="l" t="t" r="r" b="b"/>
            <a:pathLst>
              <a:path w="60325" h="19050">
                <a:moveTo>
                  <a:pt x="60325" y="19050"/>
                </a:moveTo>
                <a:lnTo>
                  <a:pt x="0" y="19050"/>
                </a:lnTo>
                <a:lnTo>
                  <a:pt x="0" y="0"/>
                </a:lnTo>
                <a:lnTo>
                  <a:pt x="60325" y="0"/>
                </a:lnTo>
                <a:lnTo>
                  <a:pt x="6032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942852" y="3481679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64927" y="4324642"/>
            <a:ext cx="184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69635" y="4383023"/>
            <a:ext cx="3632200" cy="101536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17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dirty="0" sz="2000" b="1">
                <a:solidFill>
                  <a:srgbClr val="FF0000"/>
                </a:solidFill>
                <a:latin typeface="楷体"/>
                <a:cs typeface="楷体"/>
              </a:rPr>
              <a:t>正交分解</a:t>
            </a:r>
            <a:r>
              <a:rPr dirty="0" sz="2000" spc="-5" b="1">
                <a:solidFill>
                  <a:srgbClr val="FF0000"/>
                </a:solidFill>
                <a:latin typeface="楷体"/>
                <a:cs typeface="楷体"/>
              </a:rPr>
              <a:t>：</a:t>
            </a:r>
            <a:endParaRPr sz="2000">
              <a:latin typeface="楷体"/>
              <a:cs typeface="楷体"/>
            </a:endParaRPr>
          </a:p>
          <a:p>
            <a:pPr marL="91440" marR="211454" indent="513080">
              <a:lnSpc>
                <a:spcPct val="100000"/>
              </a:lnSpc>
            </a:pPr>
            <a:r>
              <a:rPr dirty="0" sz="2000" b="1">
                <a:solidFill>
                  <a:srgbClr val="FF0000"/>
                </a:solidFill>
                <a:latin typeface="楷体"/>
                <a:cs typeface="楷体"/>
              </a:rPr>
              <a:t>一个力在两个相互垂直</a:t>
            </a:r>
            <a:r>
              <a:rPr dirty="0" sz="2000" spc="-5" b="1">
                <a:solidFill>
                  <a:srgbClr val="FF0000"/>
                </a:solidFill>
                <a:latin typeface="楷体"/>
                <a:cs typeface="楷体"/>
              </a:rPr>
              <a:t>的 </a:t>
            </a:r>
            <a:r>
              <a:rPr dirty="0" sz="2000" b="1">
                <a:solidFill>
                  <a:srgbClr val="FF0000"/>
                </a:solidFill>
                <a:latin typeface="楷体"/>
                <a:cs typeface="楷体"/>
              </a:rPr>
              <a:t>方向上分</a:t>
            </a:r>
            <a:r>
              <a:rPr dirty="0" sz="2000" spc="-5" b="1">
                <a:solidFill>
                  <a:srgbClr val="FF0000"/>
                </a:solidFill>
                <a:latin typeface="楷体"/>
                <a:cs typeface="楷体"/>
              </a:rPr>
              <a:t>解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90347" y="3348278"/>
            <a:ext cx="1471930" cy="982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F</a:t>
            </a:r>
            <a:r>
              <a:rPr dirty="0" baseline="-17921" sz="2325" b="1" i="1">
                <a:latin typeface="Times New Roman"/>
                <a:cs typeface="Times New Roman"/>
              </a:rPr>
              <a:t>x </a:t>
            </a:r>
            <a:r>
              <a:rPr dirty="0" sz="2400" b="1" i="1">
                <a:latin typeface="Times New Roman"/>
                <a:cs typeface="Times New Roman"/>
              </a:rPr>
              <a:t>= </a:t>
            </a: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sz="2400" spc="-5" b="1">
                <a:latin typeface="Times New Roman"/>
                <a:cs typeface="Times New Roman"/>
              </a:rPr>
              <a:t>cos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78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baseline="-17921" sz="2325" spc="-7" b="1" i="1">
                <a:latin typeface="Times New Roman"/>
                <a:cs typeface="Times New Roman"/>
              </a:rPr>
              <a:t>y </a:t>
            </a:r>
            <a:r>
              <a:rPr dirty="0" sz="2400" b="1" i="1">
                <a:latin typeface="Times New Roman"/>
                <a:cs typeface="Times New Roman"/>
              </a:rPr>
              <a:t>= </a:t>
            </a: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sz="2400" spc="-5" b="1">
                <a:latin typeface="Times New Roman"/>
                <a:cs typeface="Times New Roman"/>
              </a:rPr>
              <a:t>sin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308235" y="3373844"/>
            <a:ext cx="76200" cy="2000885"/>
          </a:xfrm>
          <a:custGeom>
            <a:avLst/>
            <a:gdLst/>
            <a:ahLst/>
            <a:cxnLst/>
            <a:rect l="l" t="t" r="r" b="b"/>
            <a:pathLst>
              <a:path w="76200" h="2000885">
                <a:moveTo>
                  <a:pt x="28574" y="76050"/>
                </a:moveTo>
                <a:lnTo>
                  <a:pt x="0" y="75641"/>
                </a:lnTo>
                <a:lnTo>
                  <a:pt x="39179" y="0"/>
                </a:lnTo>
                <a:lnTo>
                  <a:pt x="66858" y="57391"/>
                </a:lnTo>
                <a:lnTo>
                  <a:pt x="28841" y="57391"/>
                </a:lnTo>
                <a:lnTo>
                  <a:pt x="28574" y="76050"/>
                </a:lnTo>
                <a:close/>
              </a:path>
              <a:path w="76200" h="2000885">
                <a:moveTo>
                  <a:pt x="76187" y="76733"/>
                </a:moveTo>
                <a:lnTo>
                  <a:pt x="28574" y="76050"/>
                </a:lnTo>
                <a:lnTo>
                  <a:pt x="28841" y="57391"/>
                </a:lnTo>
                <a:lnTo>
                  <a:pt x="47891" y="57658"/>
                </a:lnTo>
                <a:lnTo>
                  <a:pt x="47624" y="76323"/>
                </a:lnTo>
                <a:lnTo>
                  <a:pt x="75989" y="76323"/>
                </a:lnTo>
                <a:lnTo>
                  <a:pt x="76187" y="76733"/>
                </a:lnTo>
                <a:close/>
              </a:path>
              <a:path w="76200" h="2000885">
                <a:moveTo>
                  <a:pt x="75989" y="76323"/>
                </a:moveTo>
                <a:lnTo>
                  <a:pt x="47624" y="76323"/>
                </a:lnTo>
                <a:lnTo>
                  <a:pt x="47891" y="57658"/>
                </a:lnTo>
                <a:lnTo>
                  <a:pt x="28841" y="57391"/>
                </a:lnTo>
                <a:lnTo>
                  <a:pt x="66858" y="57391"/>
                </a:lnTo>
                <a:lnTo>
                  <a:pt x="75989" y="76323"/>
                </a:lnTo>
                <a:close/>
              </a:path>
              <a:path w="76200" h="2000885">
                <a:moveTo>
                  <a:pt x="46799" y="133845"/>
                </a:moveTo>
                <a:lnTo>
                  <a:pt x="27749" y="133578"/>
                </a:lnTo>
                <a:lnTo>
                  <a:pt x="28574" y="76050"/>
                </a:lnTo>
                <a:lnTo>
                  <a:pt x="47624" y="76323"/>
                </a:lnTo>
                <a:lnTo>
                  <a:pt x="46799" y="133845"/>
                </a:lnTo>
                <a:close/>
              </a:path>
              <a:path w="76200" h="2000885">
                <a:moveTo>
                  <a:pt x="20129" y="2000554"/>
                </a:moveTo>
                <a:lnTo>
                  <a:pt x="1079" y="2000288"/>
                </a:lnTo>
                <a:lnTo>
                  <a:pt x="2171" y="1924100"/>
                </a:lnTo>
                <a:lnTo>
                  <a:pt x="21221" y="1924367"/>
                </a:lnTo>
                <a:lnTo>
                  <a:pt x="20129" y="2000554"/>
                </a:lnTo>
                <a:close/>
              </a:path>
              <a:path w="76200" h="2000885">
                <a:moveTo>
                  <a:pt x="22034" y="1867217"/>
                </a:moveTo>
                <a:lnTo>
                  <a:pt x="2984" y="1866950"/>
                </a:lnTo>
                <a:lnTo>
                  <a:pt x="4076" y="1790763"/>
                </a:lnTo>
                <a:lnTo>
                  <a:pt x="23126" y="1791030"/>
                </a:lnTo>
                <a:lnTo>
                  <a:pt x="22034" y="1867217"/>
                </a:lnTo>
                <a:close/>
              </a:path>
              <a:path w="76200" h="2000885">
                <a:moveTo>
                  <a:pt x="23939" y="1733892"/>
                </a:moveTo>
                <a:lnTo>
                  <a:pt x="4889" y="1733613"/>
                </a:lnTo>
                <a:lnTo>
                  <a:pt x="5981" y="1657426"/>
                </a:lnTo>
                <a:lnTo>
                  <a:pt x="25031" y="1657692"/>
                </a:lnTo>
                <a:lnTo>
                  <a:pt x="23939" y="1733892"/>
                </a:lnTo>
                <a:close/>
              </a:path>
              <a:path w="76200" h="2000885">
                <a:moveTo>
                  <a:pt x="25844" y="1600555"/>
                </a:moveTo>
                <a:lnTo>
                  <a:pt x="6794" y="1600276"/>
                </a:lnTo>
                <a:lnTo>
                  <a:pt x="7886" y="1524088"/>
                </a:lnTo>
                <a:lnTo>
                  <a:pt x="26936" y="1524355"/>
                </a:lnTo>
                <a:lnTo>
                  <a:pt x="25844" y="1600555"/>
                </a:lnTo>
                <a:close/>
              </a:path>
              <a:path w="76200" h="2000885">
                <a:moveTo>
                  <a:pt x="27749" y="1467218"/>
                </a:moveTo>
                <a:lnTo>
                  <a:pt x="8699" y="1466938"/>
                </a:lnTo>
                <a:lnTo>
                  <a:pt x="9791" y="1390751"/>
                </a:lnTo>
                <a:lnTo>
                  <a:pt x="28841" y="1391018"/>
                </a:lnTo>
                <a:lnTo>
                  <a:pt x="27749" y="1467218"/>
                </a:lnTo>
                <a:close/>
              </a:path>
              <a:path w="76200" h="2000885">
                <a:moveTo>
                  <a:pt x="29654" y="1333881"/>
                </a:moveTo>
                <a:lnTo>
                  <a:pt x="10604" y="1333601"/>
                </a:lnTo>
                <a:lnTo>
                  <a:pt x="11696" y="1257414"/>
                </a:lnTo>
                <a:lnTo>
                  <a:pt x="30746" y="1257681"/>
                </a:lnTo>
                <a:lnTo>
                  <a:pt x="29654" y="1333881"/>
                </a:lnTo>
                <a:close/>
              </a:path>
              <a:path w="76200" h="2000885">
                <a:moveTo>
                  <a:pt x="31559" y="1200543"/>
                </a:moveTo>
                <a:lnTo>
                  <a:pt x="12509" y="1200264"/>
                </a:lnTo>
                <a:lnTo>
                  <a:pt x="13601" y="1124077"/>
                </a:lnTo>
                <a:lnTo>
                  <a:pt x="32651" y="1124343"/>
                </a:lnTo>
                <a:lnTo>
                  <a:pt x="31559" y="1200543"/>
                </a:lnTo>
                <a:close/>
              </a:path>
              <a:path w="76200" h="2000885">
                <a:moveTo>
                  <a:pt x="33464" y="1067206"/>
                </a:moveTo>
                <a:lnTo>
                  <a:pt x="14414" y="1066939"/>
                </a:lnTo>
                <a:lnTo>
                  <a:pt x="15506" y="990739"/>
                </a:lnTo>
                <a:lnTo>
                  <a:pt x="34556" y="991019"/>
                </a:lnTo>
                <a:lnTo>
                  <a:pt x="33464" y="1067206"/>
                </a:lnTo>
                <a:close/>
              </a:path>
              <a:path w="76200" h="2000885">
                <a:moveTo>
                  <a:pt x="35369" y="933869"/>
                </a:moveTo>
                <a:lnTo>
                  <a:pt x="16319" y="933602"/>
                </a:lnTo>
                <a:lnTo>
                  <a:pt x="17411" y="857402"/>
                </a:lnTo>
                <a:lnTo>
                  <a:pt x="36461" y="857681"/>
                </a:lnTo>
                <a:lnTo>
                  <a:pt x="35369" y="933869"/>
                </a:lnTo>
                <a:close/>
              </a:path>
              <a:path w="76200" h="2000885">
                <a:moveTo>
                  <a:pt x="37274" y="800531"/>
                </a:moveTo>
                <a:lnTo>
                  <a:pt x="18224" y="800265"/>
                </a:lnTo>
                <a:lnTo>
                  <a:pt x="19316" y="724065"/>
                </a:lnTo>
                <a:lnTo>
                  <a:pt x="38366" y="724344"/>
                </a:lnTo>
                <a:lnTo>
                  <a:pt x="37274" y="800531"/>
                </a:lnTo>
                <a:close/>
              </a:path>
              <a:path w="76200" h="2000885">
                <a:moveTo>
                  <a:pt x="39179" y="667194"/>
                </a:moveTo>
                <a:lnTo>
                  <a:pt x="20129" y="666927"/>
                </a:lnTo>
                <a:lnTo>
                  <a:pt x="21221" y="590727"/>
                </a:lnTo>
                <a:lnTo>
                  <a:pt x="40271" y="591007"/>
                </a:lnTo>
                <a:lnTo>
                  <a:pt x="39179" y="667194"/>
                </a:lnTo>
                <a:close/>
              </a:path>
              <a:path w="76200" h="2000885">
                <a:moveTo>
                  <a:pt x="41084" y="533857"/>
                </a:moveTo>
                <a:lnTo>
                  <a:pt x="22034" y="533590"/>
                </a:lnTo>
                <a:lnTo>
                  <a:pt x="23126" y="457390"/>
                </a:lnTo>
                <a:lnTo>
                  <a:pt x="42176" y="457669"/>
                </a:lnTo>
                <a:lnTo>
                  <a:pt x="41084" y="533857"/>
                </a:lnTo>
                <a:close/>
              </a:path>
              <a:path w="76200" h="2000885">
                <a:moveTo>
                  <a:pt x="42989" y="400519"/>
                </a:moveTo>
                <a:lnTo>
                  <a:pt x="23939" y="400253"/>
                </a:lnTo>
                <a:lnTo>
                  <a:pt x="25031" y="324053"/>
                </a:lnTo>
                <a:lnTo>
                  <a:pt x="44081" y="324332"/>
                </a:lnTo>
                <a:lnTo>
                  <a:pt x="42989" y="400519"/>
                </a:lnTo>
                <a:close/>
              </a:path>
              <a:path w="76200" h="2000885">
                <a:moveTo>
                  <a:pt x="44894" y="267182"/>
                </a:moveTo>
                <a:lnTo>
                  <a:pt x="25844" y="266915"/>
                </a:lnTo>
                <a:lnTo>
                  <a:pt x="26936" y="190728"/>
                </a:lnTo>
                <a:lnTo>
                  <a:pt x="45986" y="190995"/>
                </a:lnTo>
                <a:lnTo>
                  <a:pt x="44894" y="267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32432" y="4628654"/>
            <a:ext cx="3284854" cy="76200"/>
          </a:xfrm>
          <a:custGeom>
            <a:avLst/>
            <a:gdLst/>
            <a:ahLst/>
            <a:cxnLst/>
            <a:rect l="l" t="t" r="r" b="b"/>
            <a:pathLst>
              <a:path w="3284854" h="76200">
                <a:moveTo>
                  <a:pt x="3265647" y="47663"/>
                </a:moveTo>
                <a:lnTo>
                  <a:pt x="3227400" y="47663"/>
                </a:lnTo>
                <a:lnTo>
                  <a:pt x="3227425" y="28613"/>
                </a:lnTo>
                <a:lnTo>
                  <a:pt x="3208381" y="28577"/>
                </a:lnTo>
                <a:lnTo>
                  <a:pt x="3208439" y="0"/>
                </a:lnTo>
                <a:lnTo>
                  <a:pt x="3284562" y="38252"/>
                </a:lnTo>
                <a:lnTo>
                  <a:pt x="3265647" y="47663"/>
                </a:lnTo>
                <a:close/>
              </a:path>
              <a:path w="3284854" h="76200">
                <a:moveTo>
                  <a:pt x="3208343" y="47627"/>
                </a:moveTo>
                <a:lnTo>
                  <a:pt x="3200400" y="47612"/>
                </a:lnTo>
                <a:lnTo>
                  <a:pt x="3200425" y="28562"/>
                </a:lnTo>
                <a:lnTo>
                  <a:pt x="3208381" y="28577"/>
                </a:lnTo>
                <a:lnTo>
                  <a:pt x="3208343" y="47627"/>
                </a:lnTo>
                <a:close/>
              </a:path>
              <a:path w="3284854" h="76200">
                <a:moveTo>
                  <a:pt x="3227400" y="47663"/>
                </a:moveTo>
                <a:lnTo>
                  <a:pt x="3208343" y="47627"/>
                </a:lnTo>
                <a:lnTo>
                  <a:pt x="3208381" y="28577"/>
                </a:lnTo>
                <a:lnTo>
                  <a:pt x="3227425" y="28613"/>
                </a:lnTo>
                <a:lnTo>
                  <a:pt x="3227400" y="47663"/>
                </a:lnTo>
                <a:close/>
              </a:path>
              <a:path w="3284854" h="76200">
                <a:moveTo>
                  <a:pt x="3208286" y="76200"/>
                </a:moveTo>
                <a:lnTo>
                  <a:pt x="3208343" y="47627"/>
                </a:lnTo>
                <a:lnTo>
                  <a:pt x="3265647" y="47663"/>
                </a:lnTo>
                <a:lnTo>
                  <a:pt x="3208286" y="76200"/>
                </a:lnTo>
                <a:close/>
              </a:path>
              <a:path w="3284854" h="76200">
                <a:moveTo>
                  <a:pt x="76200" y="41655"/>
                </a:moveTo>
                <a:lnTo>
                  <a:pt x="0" y="41516"/>
                </a:lnTo>
                <a:lnTo>
                  <a:pt x="38" y="22466"/>
                </a:lnTo>
                <a:lnTo>
                  <a:pt x="76238" y="22605"/>
                </a:lnTo>
                <a:lnTo>
                  <a:pt x="76200" y="41655"/>
                </a:lnTo>
                <a:close/>
              </a:path>
              <a:path w="3284854" h="76200">
                <a:moveTo>
                  <a:pt x="209550" y="41910"/>
                </a:moveTo>
                <a:lnTo>
                  <a:pt x="133350" y="41770"/>
                </a:lnTo>
                <a:lnTo>
                  <a:pt x="133388" y="22720"/>
                </a:lnTo>
                <a:lnTo>
                  <a:pt x="209588" y="22860"/>
                </a:lnTo>
                <a:lnTo>
                  <a:pt x="209550" y="41910"/>
                </a:lnTo>
                <a:close/>
              </a:path>
              <a:path w="3284854" h="76200">
                <a:moveTo>
                  <a:pt x="342900" y="42163"/>
                </a:moveTo>
                <a:lnTo>
                  <a:pt x="266700" y="42024"/>
                </a:lnTo>
                <a:lnTo>
                  <a:pt x="266738" y="22974"/>
                </a:lnTo>
                <a:lnTo>
                  <a:pt x="342938" y="23113"/>
                </a:lnTo>
                <a:lnTo>
                  <a:pt x="342900" y="42163"/>
                </a:lnTo>
                <a:close/>
              </a:path>
              <a:path w="3284854" h="76200">
                <a:moveTo>
                  <a:pt x="476250" y="42417"/>
                </a:moveTo>
                <a:lnTo>
                  <a:pt x="400050" y="42278"/>
                </a:lnTo>
                <a:lnTo>
                  <a:pt x="400088" y="23228"/>
                </a:lnTo>
                <a:lnTo>
                  <a:pt x="476288" y="23367"/>
                </a:lnTo>
                <a:lnTo>
                  <a:pt x="476250" y="42417"/>
                </a:lnTo>
                <a:close/>
              </a:path>
              <a:path w="3284854" h="76200">
                <a:moveTo>
                  <a:pt x="609600" y="42672"/>
                </a:moveTo>
                <a:lnTo>
                  <a:pt x="533400" y="42532"/>
                </a:lnTo>
                <a:lnTo>
                  <a:pt x="533438" y="23482"/>
                </a:lnTo>
                <a:lnTo>
                  <a:pt x="609638" y="23622"/>
                </a:lnTo>
                <a:lnTo>
                  <a:pt x="609600" y="42672"/>
                </a:lnTo>
                <a:close/>
              </a:path>
              <a:path w="3284854" h="76200">
                <a:moveTo>
                  <a:pt x="742950" y="42925"/>
                </a:moveTo>
                <a:lnTo>
                  <a:pt x="666750" y="42786"/>
                </a:lnTo>
                <a:lnTo>
                  <a:pt x="666788" y="23736"/>
                </a:lnTo>
                <a:lnTo>
                  <a:pt x="742988" y="23875"/>
                </a:lnTo>
                <a:lnTo>
                  <a:pt x="742950" y="42925"/>
                </a:lnTo>
                <a:close/>
              </a:path>
              <a:path w="3284854" h="76200">
                <a:moveTo>
                  <a:pt x="876300" y="43179"/>
                </a:moveTo>
                <a:lnTo>
                  <a:pt x="800100" y="43040"/>
                </a:lnTo>
                <a:lnTo>
                  <a:pt x="800138" y="23990"/>
                </a:lnTo>
                <a:lnTo>
                  <a:pt x="876338" y="24129"/>
                </a:lnTo>
                <a:lnTo>
                  <a:pt x="876300" y="43179"/>
                </a:lnTo>
                <a:close/>
              </a:path>
              <a:path w="3284854" h="76200">
                <a:moveTo>
                  <a:pt x="1009650" y="43433"/>
                </a:moveTo>
                <a:lnTo>
                  <a:pt x="933450" y="43294"/>
                </a:lnTo>
                <a:lnTo>
                  <a:pt x="933488" y="24244"/>
                </a:lnTo>
                <a:lnTo>
                  <a:pt x="1009688" y="24383"/>
                </a:lnTo>
                <a:lnTo>
                  <a:pt x="1009650" y="43433"/>
                </a:lnTo>
                <a:close/>
              </a:path>
              <a:path w="3284854" h="76200">
                <a:moveTo>
                  <a:pt x="1143000" y="43687"/>
                </a:moveTo>
                <a:lnTo>
                  <a:pt x="1066800" y="43548"/>
                </a:lnTo>
                <a:lnTo>
                  <a:pt x="1066838" y="24498"/>
                </a:lnTo>
                <a:lnTo>
                  <a:pt x="1143038" y="24637"/>
                </a:lnTo>
                <a:lnTo>
                  <a:pt x="1143000" y="43687"/>
                </a:lnTo>
                <a:close/>
              </a:path>
              <a:path w="3284854" h="76200">
                <a:moveTo>
                  <a:pt x="1276350" y="43941"/>
                </a:moveTo>
                <a:lnTo>
                  <a:pt x="1200150" y="43802"/>
                </a:lnTo>
                <a:lnTo>
                  <a:pt x="1200188" y="24752"/>
                </a:lnTo>
                <a:lnTo>
                  <a:pt x="1276388" y="24891"/>
                </a:lnTo>
                <a:lnTo>
                  <a:pt x="1276350" y="43941"/>
                </a:lnTo>
                <a:close/>
              </a:path>
              <a:path w="3284854" h="76200">
                <a:moveTo>
                  <a:pt x="1409700" y="44195"/>
                </a:moveTo>
                <a:lnTo>
                  <a:pt x="1333500" y="44056"/>
                </a:lnTo>
                <a:lnTo>
                  <a:pt x="1333538" y="25006"/>
                </a:lnTo>
                <a:lnTo>
                  <a:pt x="1409738" y="25145"/>
                </a:lnTo>
                <a:lnTo>
                  <a:pt x="1409700" y="44195"/>
                </a:lnTo>
                <a:close/>
              </a:path>
              <a:path w="3284854" h="76200">
                <a:moveTo>
                  <a:pt x="1543050" y="44450"/>
                </a:moveTo>
                <a:lnTo>
                  <a:pt x="1466850" y="44310"/>
                </a:lnTo>
                <a:lnTo>
                  <a:pt x="1466888" y="25260"/>
                </a:lnTo>
                <a:lnTo>
                  <a:pt x="1543088" y="25400"/>
                </a:lnTo>
                <a:lnTo>
                  <a:pt x="1543050" y="44450"/>
                </a:lnTo>
                <a:close/>
              </a:path>
              <a:path w="3284854" h="76200">
                <a:moveTo>
                  <a:pt x="1676400" y="44703"/>
                </a:moveTo>
                <a:lnTo>
                  <a:pt x="1600200" y="44564"/>
                </a:lnTo>
                <a:lnTo>
                  <a:pt x="1600238" y="25514"/>
                </a:lnTo>
                <a:lnTo>
                  <a:pt x="1676438" y="25653"/>
                </a:lnTo>
                <a:lnTo>
                  <a:pt x="1676400" y="44703"/>
                </a:lnTo>
                <a:close/>
              </a:path>
              <a:path w="3284854" h="76200">
                <a:moveTo>
                  <a:pt x="1809750" y="44957"/>
                </a:moveTo>
                <a:lnTo>
                  <a:pt x="1733550" y="44818"/>
                </a:lnTo>
                <a:lnTo>
                  <a:pt x="1733588" y="25768"/>
                </a:lnTo>
                <a:lnTo>
                  <a:pt x="1809788" y="25907"/>
                </a:lnTo>
                <a:lnTo>
                  <a:pt x="1809750" y="44957"/>
                </a:lnTo>
                <a:close/>
              </a:path>
              <a:path w="3284854" h="76200">
                <a:moveTo>
                  <a:pt x="1943100" y="45212"/>
                </a:moveTo>
                <a:lnTo>
                  <a:pt x="1866900" y="45072"/>
                </a:lnTo>
                <a:lnTo>
                  <a:pt x="1866938" y="26022"/>
                </a:lnTo>
                <a:lnTo>
                  <a:pt x="1943138" y="26162"/>
                </a:lnTo>
                <a:lnTo>
                  <a:pt x="1943100" y="45212"/>
                </a:lnTo>
                <a:close/>
              </a:path>
              <a:path w="3284854" h="76200">
                <a:moveTo>
                  <a:pt x="2076450" y="45465"/>
                </a:moveTo>
                <a:lnTo>
                  <a:pt x="2000250" y="45326"/>
                </a:lnTo>
                <a:lnTo>
                  <a:pt x="2000288" y="26276"/>
                </a:lnTo>
                <a:lnTo>
                  <a:pt x="2076488" y="26415"/>
                </a:lnTo>
                <a:lnTo>
                  <a:pt x="2076450" y="45465"/>
                </a:lnTo>
                <a:close/>
              </a:path>
              <a:path w="3284854" h="76200">
                <a:moveTo>
                  <a:pt x="2209800" y="45719"/>
                </a:moveTo>
                <a:lnTo>
                  <a:pt x="2133600" y="45580"/>
                </a:lnTo>
                <a:lnTo>
                  <a:pt x="2133638" y="26530"/>
                </a:lnTo>
                <a:lnTo>
                  <a:pt x="2209838" y="26669"/>
                </a:lnTo>
                <a:lnTo>
                  <a:pt x="2209800" y="45719"/>
                </a:lnTo>
                <a:close/>
              </a:path>
              <a:path w="3284854" h="76200">
                <a:moveTo>
                  <a:pt x="2343150" y="45974"/>
                </a:moveTo>
                <a:lnTo>
                  <a:pt x="2266950" y="45834"/>
                </a:lnTo>
                <a:lnTo>
                  <a:pt x="2266988" y="26784"/>
                </a:lnTo>
                <a:lnTo>
                  <a:pt x="2343175" y="26924"/>
                </a:lnTo>
                <a:lnTo>
                  <a:pt x="2343150" y="45974"/>
                </a:lnTo>
                <a:close/>
              </a:path>
              <a:path w="3284854" h="76200">
                <a:moveTo>
                  <a:pt x="2476500" y="46227"/>
                </a:moveTo>
                <a:lnTo>
                  <a:pt x="2400300" y="46088"/>
                </a:lnTo>
                <a:lnTo>
                  <a:pt x="2400325" y="27038"/>
                </a:lnTo>
                <a:lnTo>
                  <a:pt x="2476525" y="27177"/>
                </a:lnTo>
                <a:lnTo>
                  <a:pt x="2476500" y="46227"/>
                </a:lnTo>
                <a:close/>
              </a:path>
              <a:path w="3284854" h="76200">
                <a:moveTo>
                  <a:pt x="2609850" y="46481"/>
                </a:moveTo>
                <a:lnTo>
                  <a:pt x="2533650" y="46342"/>
                </a:lnTo>
                <a:lnTo>
                  <a:pt x="2533675" y="27292"/>
                </a:lnTo>
                <a:lnTo>
                  <a:pt x="2609875" y="27431"/>
                </a:lnTo>
                <a:lnTo>
                  <a:pt x="2609850" y="46481"/>
                </a:lnTo>
                <a:close/>
              </a:path>
              <a:path w="3284854" h="76200">
                <a:moveTo>
                  <a:pt x="2743200" y="46748"/>
                </a:moveTo>
                <a:lnTo>
                  <a:pt x="2667000" y="46596"/>
                </a:lnTo>
                <a:lnTo>
                  <a:pt x="2667025" y="27546"/>
                </a:lnTo>
                <a:lnTo>
                  <a:pt x="2743225" y="27698"/>
                </a:lnTo>
                <a:lnTo>
                  <a:pt x="2743200" y="46748"/>
                </a:lnTo>
                <a:close/>
              </a:path>
              <a:path w="3284854" h="76200">
                <a:moveTo>
                  <a:pt x="2876550" y="47002"/>
                </a:moveTo>
                <a:lnTo>
                  <a:pt x="2800350" y="46850"/>
                </a:lnTo>
                <a:lnTo>
                  <a:pt x="2800375" y="27800"/>
                </a:lnTo>
                <a:lnTo>
                  <a:pt x="2876575" y="27952"/>
                </a:lnTo>
                <a:lnTo>
                  <a:pt x="2876550" y="47002"/>
                </a:lnTo>
                <a:close/>
              </a:path>
              <a:path w="3284854" h="76200">
                <a:moveTo>
                  <a:pt x="3009900" y="47256"/>
                </a:moveTo>
                <a:lnTo>
                  <a:pt x="2933700" y="47104"/>
                </a:lnTo>
                <a:lnTo>
                  <a:pt x="2933725" y="28054"/>
                </a:lnTo>
                <a:lnTo>
                  <a:pt x="3009925" y="28206"/>
                </a:lnTo>
                <a:lnTo>
                  <a:pt x="3009900" y="47256"/>
                </a:lnTo>
                <a:close/>
              </a:path>
              <a:path w="3284854" h="76200">
                <a:moveTo>
                  <a:pt x="3143250" y="47510"/>
                </a:moveTo>
                <a:lnTo>
                  <a:pt x="3067050" y="47358"/>
                </a:lnTo>
                <a:lnTo>
                  <a:pt x="3067075" y="28308"/>
                </a:lnTo>
                <a:lnTo>
                  <a:pt x="3143275" y="28460"/>
                </a:lnTo>
                <a:lnTo>
                  <a:pt x="3143250" y="475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921580" y="4599635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48684" y="3247974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42449" y="4630305"/>
            <a:ext cx="1552575" cy="85725"/>
          </a:xfrm>
          <a:custGeom>
            <a:avLst/>
            <a:gdLst/>
            <a:ahLst/>
            <a:cxnLst/>
            <a:rect l="l" t="t" r="r" b="b"/>
            <a:pathLst>
              <a:path w="1552575" h="85725">
                <a:moveTo>
                  <a:pt x="1466850" y="85725"/>
                </a:moveTo>
                <a:lnTo>
                  <a:pt x="1466850" y="0"/>
                </a:lnTo>
                <a:lnTo>
                  <a:pt x="1524000" y="28575"/>
                </a:lnTo>
                <a:lnTo>
                  <a:pt x="1488274" y="28575"/>
                </a:lnTo>
                <a:lnTo>
                  <a:pt x="1488274" y="57150"/>
                </a:lnTo>
                <a:lnTo>
                  <a:pt x="1524000" y="57150"/>
                </a:lnTo>
                <a:lnTo>
                  <a:pt x="1466850" y="85725"/>
                </a:lnTo>
                <a:close/>
              </a:path>
              <a:path w="1552575" h="85725">
                <a:moveTo>
                  <a:pt x="1466850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1466850" y="28575"/>
                </a:lnTo>
                <a:lnTo>
                  <a:pt x="1466850" y="57150"/>
                </a:lnTo>
                <a:close/>
              </a:path>
              <a:path w="1552575" h="85725">
                <a:moveTo>
                  <a:pt x="1524000" y="57150"/>
                </a:moveTo>
                <a:lnTo>
                  <a:pt x="1488274" y="57150"/>
                </a:lnTo>
                <a:lnTo>
                  <a:pt x="1488274" y="28575"/>
                </a:lnTo>
                <a:lnTo>
                  <a:pt x="1524000" y="28575"/>
                </a:lnTo>
                <a:lnTo>
                  <a:pt x="1552575" y="42862"/>
                </a:lnTo>
                <a:lnTo>
                  <a:pt x="152400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334511" y="380339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67861" y="380339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601211" y="380339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734561" y="380339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67911" y="380339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01261" y="380339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34611" y="380339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67961" y="380339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01311" y="380339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34661" y="380339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668011" y="380339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01361" y="380339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871211" y="38621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871211" y="39954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871211" y="41288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871211" y="42621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871211" y="43955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871211" y="45288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871211" y="4662233"/>
            <a:ext cx="19050" cy="55880"/>
          </a:xfrm>
          <a:custGeom>
            <a:avLst/>
            <a:gdLst/>
            <a:ahLst/>
            <a:cxnLst/>
            <a:rect l="l" t="t" r="r" b="b"/>
            <a:pathLst>
              <a:path w="19050" h="55879">
                <a:moveTo>
                  <a:pt x="19050" y="55562"/>
                </a:moveTo>
                <a:lnTo>
                  <a:pt x="0" y="55562"/>
                </a:lnTo>
                <a:lnTo>
                  <a:pt x="0" y="0"/>
                </a:lnTo>
                <a:lnTo>
                  <a:pt x="19050" y="0"/>
                </a:lnTo>
                <a:lnTo>
                  <a:pt x="19050" y="55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4476457" y="4208488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301339" y="3774821"/>
            <a:ext cx="85725" cy="914400"/>
          </a:xfrm>
          <a:custGeom>
            <a:avLst/>
            <a:gdLst/>
            <a:ahLst/>
            <a:cxnLst/>
            <a:rect l="l" t="t" r="r" b="b"/>
            <a:pathLst>
              <a:path w="85725" h="914400">
                <a:moveTo>
                  <a:pt x="28575" y="85725"/>
                </a:moveTo>
                <a:lnTo>
                  <a:pt x="0" y="85725"/>
                </a:lnTo>
                <a:lnTo>
                  <a:pt x="42862" y="0"/>
                </a:lnTo>
                <a:lnTo>
                  <a:pt x="75006" y="64287"/>
                </a:lnTo>
                <a:lnTo>
                  <a:pt x="28575" y="64287"/>
                </a:lnTo>
                <a:lnTo>
                  <a:pt x="28575" y="85725"/>
                </a:lnTo>
                <a:close/>
              </a:path>
              <a:path w="85725" h="914400">
                <a:moveTo>
                  <a:pt x="57150" y="914400"/>
                </a:moveTo>
                <a:lnTo>
                  <a:pt x="28575" y="914400"/>
                </a:lnTo>
                <a:lnTo>
                  <a:pt x="28575" y="64287"/>
                </a:lnTo>
                <a:lnTo>
                  <a:pt x="57150" y="64287"/>
                </a:lnTo>
                <a:lnTo>
                  <a:pt x="57150" y="914400"/>
                </a:lnTo>
                <a:close/>
              </a:path>
              <a:path w="85725" h="914400">
                <a:moveTo>
                  <a:pt x="85725" y="85725"/>
                </a:moveTo>
                <a:lnTo>
                  <a:pt x="57150" y="85725"/>
                </a:lnTo>
                <a:lnTo>
                  <a:pt x="57150" y="64287"/>
                </a:lnTo>
                <a:lnTo>
                  <a:pt x="75006" y="64287"/>
                </a:lnTo>
                <a:lnTo>
                  <a:pt x="85725" y="857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2813811" y="3569080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3017011" y="3736085"/>
            <a:ext cx="113664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b="1" i="1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245956" y="1653634"/>
            <a:ext cx="7112000" cy="170243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590"/>
              </a:spcBef>
            </a:pPr>
            <a:r>
              <a:rPr dirty="0" sz="2200" b="1">
                <a:solidFill>
                  <a:srgbClr val="01611F"/>
                </a:solidFill>
                <a:latin typeface="华文楷体"/>
                <a:cs typeface="华文楷体"/>
              </a:rPr>
              <a:t>例题</a:t>
            </a:r>
            <a:r>
              <a:rPr dirty="0" sz="2200" spc="-5" b="1">
                <a:solidFill>
                  <a:srgbClr val="01611F"/>
                </a:solidFill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  <a:p>
            <a:pPr marL="12700" marR="5080" indent="513080">
              <a:lnSpc>
                <a:spcPct val="100099"/>
              </a:lnSpc>
              <a:spcBef>
                <a:spcPts val="459"/>
              </a:spcBef>
            </a:pPr>
            <a:r>
              <a:rPr dirty="0" sz="2000" b="1">
                <a:latin typeface="楷体"/>
                <a:cs typeface="楷体"/>
              </a:rPr>
              <a:t>物体静止在水平地面上，受到与水平方向夹角为</a:t>
            </a:r>
            <a:r>
              <a:rPr dirty="0" sz="2000" spc="-5" b="1" i="1">
                <a:latin typeface="Times New Roman"/>
                <a:cs typeface="Times New Roman"/>
              </a:rPr>
              <a:t>θ</a:t>
            </a:r>
            <a:r>
              <a:rPr dirty="0" sz="2000" b="1">
                <a:latin typeface="楷体"/>
                <a:cs typeface="楷体"/>
              </a:rPr>
              <a:t>斜向</a:t>
            </a:r>
            <a:r>
              <a:rPr dirty="0" sz="2000" spc="-5" b="1">
                <a:latin typeface="楷体"/>
                <a:cs typeface="楷体"/>
              </a:rPr>
              <a:t>右 </a:t>
            </a:r>
            <a:r>
              <a:rPr dirty="0" sz="2000" b="1">
                <a:latin typeface="楷体"/>
                <a:cs typeface="楷体"/>
              </a:rPr>
              <a:t>上的力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楷体"/>
                <a:cs typeface="楷体"/>
              </a:rPr>
              <a:t>。</a:t>
            </a:r>
            <a:r>
              <a:rPr dirty="0" sz="2000" b="1">
                <a:solidFill>
                  <a:srgbClr val="01611F"/>
                </a:solidFill>
                <a:latin typeface="楷体"/>
                <a:cs typeface="楷体"/>
              </a:rPr>
              <a:t>分别以水平和竖直方向为</a:t>
            </a:r>
            <a:r>
              <a:rPr dirty="0" sz="2000" spc="-5" b="1" i="1">
                <a:solidFill>
                  <a:srgbClr val="01611F"/>
                </a:solidFill>
                <a:latin typeface="Times New Roman"/>
                <a:cs typeface="Times New Roman"/>
              </a:rPr>
              <a:t>x</a:t>
            </a:r>
            <a:r>
              <a:rPr dirty="0" sz="2000" b="1">
                <a:solidFill>
                  <a:srgbClr val="01611F"/>
                </a:solidFill>
                <a:latin typeface="楷体"/>
                <a:cs typeface="楷体"/>
              </a:rPr>
              <a:t>轴和</a:t>
            </a:r>
            <a:r>
              <a:rPr dirty="0" sz="2000" b="1" i="1">
                <a:solidFill>
                  <a:srgbClr val="01611F"/>
                </a:solidFill>
                <a:latin typeface="Times New Roman"/>
                <a:cs typeface="Times New Roman"/>
              </a:rPr>
              <a:t>y</a:t>
            </a:r>
            <a:r>
              <a:rPr dirty="0" sz="2000" b="1">
                <a:solidFill>
                  <a:srgbClr val="01611F"/>
                </a:solidFill>
                <a:latin typeface="楷体"/>
                <a:cs typeface="楷体"/>
              </a:rPr>
              <a:t>轴建立直角坐标系</a:t>
            </a:r>
            <a:r>
              <a:rPr dirty="0" sz="2000" spc="-5" b="1">
                <a:latin typeface="楷体"/>
                <a:cs typeface="楷体"/>
              </a:rPr>
              <a:t>，  </a:t>
            </a:r>
            <a:r>
              <a:rPr dirty="0" sz="2000" b="1">
                <a:latin typeface="楷体"/>
                <a:cs typeface="楷体"/>
              </a:rPr>
              <a:t>把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楷体"/>
                <a:cs typeface="楷体"/>
              </a:rPr>
              <a:t>分解为沿着两个坐标轴的分力，试在图中作出分力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 i="1">
                <a:latin typeface="Times New Roman"/>
                <a:cs typeface="Times New Roman"/>
              </a:rPr>
              <a:t>x</a:t>
            </a:r>
            <a:r>
              <a:rPr dirty="0" sz="2000" b="1">
                <a:latin typeface="楷体"/>
                <a:cs typeface="楷体"/>
              </a:rPr>
              <a:t>和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 i="1">
                <a:latin typeface="Times New Roman"/>
                <a:cs typeface="Times New Roman"/>
              </a:rPr>
              <a:t>y</a:t>
            </a:r>
            <a:r>
              <a:rPr dirty="0" baseline="-17094" sz="1950" spc="-44" b="1" i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楷体"/>
                <a:cs typeface="楷体"/>
              </a:rPr>
              <a:t>，  </a:t>
            </a:r>
            <a:r>
              <a:rPr dirty="0" sz="2000" b="1">
                <a:latin typeface="楷体"/>
                <a:cs typeface="楷体"/>
              </a:rPr>
              <a:t>并计算它们的大小</a:t>
            </a:r>
            <a:r>
              <a:rPr dirty="0" sz="2000" spc="-5" b="1">
                <a:latin typeface="楷体"/>
                <a:cs typeface="楷体"/>
              </a:rPr>
              <a:t>？</a:t>
            </a:r>
            <a:endParaRPr sz="20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二、力的分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解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512052" y="4872228"/>
            <a:ext cx="1423670" cy="46228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85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dirty="0" sz="2400" b="1">
                <a:solidFill>
                  <a:srgbClr val="FF0000"/>
                </a:solidFill>
                <a:latin typeface="楷体"/>
                <a:cs typeface="楷体"/>
              </a:rPr>
              <a:t>正交分</a:t>
            </a:r>
            <a:r>
              <a:rPr dirty="0" sz="2400" spc="-10" b="1">
                <a:solidFill>
                  <a:srgbClr val="FF0000"/>
                </a:solidFill>
                <a:latin typeface="楷体"/>
                <a:cs typeface="楷体"/>
              </a:rPr>
              <a:t>解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7268" y="4417161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6923" y="4250156"/>
            <a:ext cx="1506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00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G	= </a:t>
            </a:r>
            <a:r>
              <a:rPr dirty="0" sz="2400" spc="-5" b="1" i="1">
                <a:latin typeface="Times New Roman"/>
                <a:cs typeface="Times New Roman"/>
              </a:rPr>
              <a:t>G</a:t>
            </a:r>
            <a:r>
              <a:rPr dirty="0" sz="2400" spc="-5" b="1">
                <a:latin typeface="Times New Roman"/>
                <a:cs typeface="Times New Roman"/>
              </a:rPr>
              <a:t>cos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90419" y="3827602"/>
            <a:ext cx="2773680" cy="1501775"/>
          </a:xfrm>
          <a:custGeom>
            <a:avLst/>
            <a:gdLst/>
            <a:ahLst/>
            <a:cxnLst/>
            <a:rect l="l" t="t" r="r" b="b"/>
            <a:pathLst>
              <a:path w="2773679" h="1501775">
                <a:moveTo>
                  <a:pt x="2773362" y="1501775"/>
                </a:moveTo>
                <a:lnTo>
                  <a:pt x="0" y="1501775"/>
                </a:lnTo>
                <a:lnTo>
                  <a:pt x="2773362" y="0"/>
                </a:lnTo>
                <a:lnTo>
                  <a:pt x="2773362" y="1501775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85669" y="3822890"/>
            <a:ext cx="2783205" cy="1511300"/>
          </a:xfrm>
          <a:custGeom>
            <a:avLst/>
            <a:gdLst/>
            <a:ahLst/>
            <a:cxnLst/>
            <a:rect l="l" t="t" r="r" b="b"/>
            <a:pathLst>
              <a:path w="2783204" h="1511300">
                <a:moveTo>
                  <a:pt x="2778112" y="1511249"/>
                </a:moveTo>
                <a:lnTo>
                  <a:pt x="4749" y="1511249"/>
                </a:lnTo>
                <a:lnTo>
                  <a:pt x="3200" y="1510995"/>
                </a:lnTo>
                <a:lnTo>
                  <a:pt x="1828" y="1510245"/>
                </a:lnTo>
                <a:lnTo>
                  <a:pt x="761" y="1509090"/>
                </a:lnTo>
                <a:lnTo>
                  <a:pt x="139" y="1507655"/>
                </a:lnTo>
                <a:lnTo>
                  <a:pt x="0" y="1506093"/>
                </a:lnTo>
                <a:lnTo>
                  <a:pt x="393" y="1504569"/>
                </a:lnTo>
                <a:lnTo>
                  <a:pt x="1244" y="1503260"/>
                </a:lnTo>
                <a:lnTo>
                  <a:pt x="2476" y="1502295"/>
                </a:lnTo>
                <a:lnTo>
                  <a:pt x="2775851" y="520"/>
                </a:lnTo>
                <a:lnTo>
                  <a:pt x="2777388" y="0"/>
                </a:lnTo>
                <a:lnTo>
                  <a:pt x="2779026" y="38"/>
                </a:lnTo>
                <a:lnTo>
                  <a:pt x="2780550" y="622"/>
                </a:lnTo>
                <a:lnTo>
                  <a:pt x="2781795" y="1676"/>
                </a:lnTo>
                <a:lnTo>
                  <a:pt x="2782595" y="3098"/>
                </a:lnTo>
                <a:lnTo>
                  <a:pt x="2782874" y="4711"/>
                </a:lnTo>
                <a:lnTo>
                  <a:pt x="2773349" y="4711"/>
                </a:lnTo>
                <a:lnTo>
                  <a:pt x="2773349" y="12712"/>
                </a:lnTo>
                <a:lnTo>
                  <a:pt x="23557" y="1501724"/>
                </a:lnTo>
                <a:lnTo>
                  <a:pt x="4749" y="1501724"/>
                </a:lnTo>
                <a:lnTo>
                  <a:pt x="7023" y="1510677"/>
                </a:lnTo>
                <a:lnTo>
                  <a:pt x="2780239" y="1510677"/>
                </a:lnTo>
                <a:lnTo>
                  <a:pt x="2779585" y="1511007"/>
                </a:lnTo>
                <a:lnTo>
                  <a:pt x="2778112" y="1511249"/>
                </a:lnTo>
                <a:close/>
              </a:path>
              <a:path w="2783204" h="1511300">
                <a:moveTo>
                  <a:pt x="2773349" y="12712"/>
                </a:moveTo>
                <a:lnTo>
                  <a:pt x="2773349" y="4711"/>
                </a:lnTo>
                <a:lnTo>
                  <a:pt x="2780385" y="8902"/>
                </a:lnTo>
                <a:lnTo>
                  <a:pt x="2773349" y="12712"/>
                </a:lnTo>
                <a:close/>
              </a:path>
              <a:path w="2783204" h="1511300">
                <a:moveTo>
                  <a:pt x="2773349" y="1506486"/>
                </a:moveTo>
                <a:lnTo>
                  <a:pt x="2773349" y="12712"/>
                </a:lnTo>
                <a:lnTo>
                  <a:pt x="2780385" y="8902"/>
                </a:lnTo>
                <a:lnTo>
                  <a:pt x="2773349" y="4711"/>
                </a:lnTo>
                <a:lnTo>
                  <a:pt x="2782874" y="4711"/>
                </a:lnTo>
                <a:lnTo>
                  <a:pt x="2782874" y="1501724"/>
                </a:lnTo>
                <a:lnTo>
                  <a:pt x="2778112" y="1501724"/>
                </a:lnTo>
                <a:lnTo>
                  <a:pt x="2773349" y="1506486"/>
                </a:lnTo>
                <a:close/>
              </a:path>
              <a:path w="2783204" h="1511300">
                <a:moveTo>
                  <a:pt x="7023" y="1510677"/>
                </a:moveTo>
                <a:lnTo>
                  <a:pt x="4749" y="1501724"/>
                </a:lnTo>
                <a:lnTo>
                  <a:pt x="23557" y="1501724"/>
                </a:lnTo>
                <a:lnTo>
                  <a:pt x="7023" y="1510677"/>
                </a:lnTo>
                <a:close/>
              </a:path>
              <a:path w="2783204" h="1511300">
                <a:moveTo>
                  <a:pt x="2780239" y="1510677"/>
                </a:moveTo>
                <a:lnTo>
                  <a:pt x="7023" y="1510677"/>
                </a:lnTo>
                <a:lnTo>
                  <a:pt x="23557" y="1501724"/>
                </a:lnTo>
                <a:lnTo>
                  <a:pt x="2773349" y="1501724"/>
                </a:lnTo>
                <a:lnTo>
                  <a:pt x="2773349" y="1506486"/>
                </a:lnTo>
                <a:lnTo>
                  <a:pt x="2782874" y="1506486"/>
                </a:lnTo>
                <a:lnTo>
                  <a:pt x="2782646" y="1507959"/>
                </a:lnTo>
                <a:lnTo>
                  <a:pt x="2781960" y="1509280"/>
                </a:lnTo>
                <a:lnTo>
                  <a:pt x="2780918" y="1510334"/>
                </a:lnTo>
                <a:lnTo>
                  <a:pt x="2780239" y="1510677"/>
                </a:lnTo>
                <a:close/>
              </a:path>
              <a:path w="2783204" h="1511300">
                <a:moveTo>
                  <a:pt x="2782874" y="1506486"/>
                </a:moveTo>
                <a:lnTo>
                  <a:pt x="2773349" y="1506486"/>
                </a:lnTo>
                <a:lnTo>
                  <a:pt x="2778112" y="1501724"/>
                </a:lnTo>
                <a:lnTo>
                  <a:pt x="2782874" y="1501724"/>
                </a:lnTo>
                <a:lnTo>
                  <a:pt x="2782874" y="15064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96767" y="3680459"/>
            <a:ext cx="1236345" cy="1102360"/>
          </a:xfrm>
          <a:custGeom>
            <a:avLst/>
            <a:gdLst/>
            <a:ahLst/>
            <a:cxnLst/>
            <a:rect l="l" t="t" r="r" b="b"/>
            <a:pathLst>
              <a:path w="1236345" h="1102360">
                <a:moveTo>
                  <a:pt x="332231" y="1101852"/>
                </a:moveTo>
                <a:lnTo>
                  <a:pt x="0" y="499872"/>
                </a:lnTo>
                <a:lnTo>
                  <a:pt x="902207" y="0"/>
                </a:lnTo>
                <a:lnTo>
                  <a:pt x="1235964" y="601979"/>
                </a:lnTo>
                <a:lnTo>
                  <a:pt x="332231" y="1101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90100" y="3674719"/>
            <a:ext cx="1249045" cy="1114425"/>
          </a:xfrm>
          <a:custGeom>
            <a:avLst/>
            <a:gdLst/>
            <a:ahLst/>
            <a:cxnLst/>
            <a:rect l="l" t="t" r="r" b="b"/>
            <a:pathLst>
              <a:path w="1249045" h="1114425">
                <a:moveTo>
                  <a:pt x="337223" y="1113802"/>
                </a:moveTo>
                <a:lnTo>
                  <a:pt x="0" y="503897"/>
                </a:lnTo>
                <a:lnTo>
                  <a:pt x="911377" y="0"/>
                </a:lnTo>
                <a:lnTo>
                  <a:pt x="916229" y="8775"/>
                </a:lnTo>
                <a:lnTo>
                  <a:pt x="905344" y="8775"/>
                </a:lnTo>
                <a:lnTo>
                  <a:pt x="907648" y="12942"/>
                </a:lnTo>
                <a:lnTo>
                  <a:pt x="20467" y="503466"/>
                </a:lnTo>
                <a:lnTo>
                  <a:pt x="10642" y="503466"/>
                </a:lnTo>
                <a:lnTo>
                  <a:pt x="8775" y="509930"/>
                </a:lnTo>
                <a:lnTo>
                  <a:pt x="14216" y="509930"/>
                </a:lnTo>
                <a:lnTo>
                  <a:pt x="340938" y="1100859"/>
                </a:lnTo>
                <a:lnTo>
                  <a:pt x="336778" y="1103160"/>
                </a:lnTo>
                <a:lnTo>
                  <a:pt x="343242" y="1105027"/>
                </a:lnTo>
                <a:lnTo>
                  <a:pt x="353094" y="1105027"/>
                </a:lnTo>
                <a:lnTo>
                  <a:pt x="337223" y="1113802"/>
                </a:lnTo>
                <a:close/>
              </a:path>
              <a:path w="1249045" h="1114425">
                <a:moveTo>
                  <a:pt x="907648" y="12942"/>
                </a:moveTo>
                <a:lnTo>
                  <a:pt x="905344" y="8775"/>
                </a:lnTo>
                <a:lnTo>
                  <a:pt x="911809" y="10642"/>
                </a:lnTo>
                <a:lnTo>
                  <a:pt x="907648" y="12942"/>
                </a:lnTo>
                <a:close/>
              </a:path>
              <a:path w="1249045" h="1114425">
                <a:moveTo>
                  <a:pt x="1235639" y="606166"/>
                </a:moveTo>
                <a:lnTo>
                  <a:pt x="907648" y="12942"/>
                </a:lnTo>
                <a:lnTo>
                  <a:pt x="911809" y="10642"/>
                </a:lnTo>
                <a:lnTo>
                  <a:pt x="905344" y="8775"/>
                </a:lnTo>
                <a:lnTo>
                  <a:pt x="916229" y="8775"/>
                </a:lnTo>
                <a:lnTo>
                  <a:pt x="1245252" y="603859"/>
                </a:lnTo>
                <a:lnTo>
                  <a:pt x="1239812" y="603859"/>
                </a:lnTo>
                <a:lnTo>
                  <a:pt x="1235639" y="606166"/>
                </a:lnTo>
                <a:close/>
              </a:path>
              <a:path w="1249045" h="1114425">
                <a:moveTo>
                  <a:pt x="8775" y="509930"/>
                </a:moveTo>
                <a:lnTo>
                  <a:pt x="10642" y="503466"/>
                </a:lnTo>
                <a:lnTo>
                  <a:pt x="12942" y="507626"/>
                </a:lnTo>
                <a:lnTo>
                  <a:pt x="8775" y="509930"/>
                </a:lnTo>
                <a:close/>
              </a:path>
              <a:path w="1249045" h="1114425">
                <a:moveTo>
                  <a:pt x="12942" y="507626"/>
                </a:moveTo>
                <a:lnTo>
                  <a:pt x="10642" y="503466"/>
                </a:lnTo>
                <a:lnTo>
                  <a:pt x="20467" y="503466"/>
                </a:lnTo>
                <a:lnTo>
                  <a:pt x="12942" y="507626"/>
                </a:lnTo>
                <a:close/>
              </a:path>
              <a:path w="1249045" h="1114425">
                <a:moveTo>
                  <a:pt x="14216" y="509930"/>
                </a:moveTo>
                <a:lnTo>
                  <a:pt x="8775" y="509930"/>
                </a:lnTo>
                <a:lnTo>
                  <a:pt x="12942" y="507626"/>
                </a:lnTo>
                <a:lnTo>
                  <a:pt x="14216" y="509930"/>
                </a:lnTo>
                <a:close/>
              </a:path>
              <a:path w="1249045" h="1114425">
                <a:moveTo>
                  <a:pt x="1237945" y="610336"/>
                </a:moveTo>
                <a:lnTo>
                  <a:pt x="1235639" y="606166"/>
                </a:lnTo>
                <a:lnTo>
                  <a:pt x="1239812" y="603859"/>
                </a:lnTo>
                <a:lnTo>
                  <a:pt x="1237945" y="610336"/>
                </a:lnTo>
                <a:close/>
              </a:path>
              <a:path w="1249045" h="1114425">
                <a:moveTo>
                  <a:pt x="1247783" y="610336"/>
                </a:moveTo>
                <a:lnTo>
                  <a:pt x="1237945" y="610336"/>
                </a:lnTo>
                <a:lnTo>
                  <a:pt x="1239812" y="603859"/>
                </a:lnTo>
                <a:lnTo>
                  <a:pt x="1245252" y="603859"/>
                </a:lnTo>
                <a:lnTo>
                  <a:pt x="1248587" y="609892"/>
                </a:lnTo>
                <a:lnTo>
                  <a:pt x="1247783" y="610336"/>
                </a:lnTo>
                <a:close/>
              </a:path>
              <a:path w="1249045" h="1114425">
                <a:moveTo>
                  <a:pt x="353094" y="1105027"/>
                </a:moveTo>
                <a:lnTo>
                  <a:pt x="343242" y="1105027"/>
                </a:lnTo>
                <a:lnTo>
                  <a:pt x="340938" y="1100859"/>
                </a:lnTo>
                <a:lnTo>
                  <a:pt x="1235639" y="606166"/>
                </a:lnTo>
                <a:lnTo>
                  <a:pt x="1237945" y="610336"/>
                </a:lnTo>
                <a:lnTo>
                  <a:pt x="1247783" y="610336"/>
                </a:lnTo>
                <a:lnTo>
                  <a:pt x="353094" y="1105027"/>
                </a:lnTo>
                <a:close/>
              </a:path>
              <a:path w="1249045" h="1114425">
                <a:moveTo>
                  <a:pt x="343242" y="1105027"/>
                </a:moveTo>
                <a:lnTo>
                  <a:pt x="336778" y="1103160"/>
                </a:lnTo>
                <a:lnTo>
                  <a:pt x="340938" y="1100859"/>
                </a:lnTo>
                <a:lnTo>
                  <a:pt x="343242" y="1105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49306" y="4210189"/>
            <a:ext cx="76200" cy="1381125"/>
          </a:xfrm>
          <a:custGeom>
            <a:avLst/>
            <a:gdLst/>
            <a:ahLst/>
            <a:cxnLst/>
            <a:rect l="l" t="t" r="r" b="b"/>
            <a:pathLst>
              <a:path w="76200" h="1381125">
                <a:moveTo>
                  <a:pt x="38100" y="1317625"/>
                </a:moveTo>
                <a:lnTo>
                  <a:pt x="28575" y="1301750"/>
                </a:lnTo>
                <a:lnTo>
                  <a:pt x="28575" y="0"/>
                </a:lnTo>
                <a:lnTo>
                  <a:pt x="47625" y="0"/>
                </a:lnTo>
                <a:lnTo>
                  <a:pt x="47625" y="1301750"/>
                </a:lnTo>
                <a:lnTo>
                  <a:pt x="38100" y="1317625"/>
                </a:lnTo>
                <a:close/>
              </a:path>
              <a:path w="76200" h="1381125">
                <a:moveTo>
                  <a:pt x="38100" y="1381125"/>
                </a:moveTo>
                <a:lnTo>
                  <a:pt x="0" y="1254125"/>
                </a:lnTo>
                <a:lnTo>
                  <a:pt x="28575" y="1301750"/>
                </a:lnTo>
                <a:lnTo>
                  <a:pt x="28575" y="1333500"/>
                </a:lnTo>
                <a:lnTo>
                  <a:pt x="52387" y="1333500"/>
                </a:lnTo>
                <a:lnTo>
                  <a:pt x="38100" y="1381125"/>
                </a:lnTo>
                <a:close/>
              </a:path>
              <a:path w="76200" h="1381125">
                <a:moveTo>
                  <a:pt x="52387" y="1333500"/>
                </a:moveTo>
                <a:lnTo>
                  <a:pt x="47625" y="1333500"/>
                </a:lnTo>
                <a:lnTo>
                  <a:pt x="47625" y="1301750"/>
                </a:lnTo>
                <a:lnTo>
                  <a:pt x="76200" y="1254125"/>
                </a:lnTo>
                <a:lnTo>
                  <a:pt x="52387" y="1333500"/>
                </a:lnTo>
                <a:close/>
              </a:path>
              <a:path w="76200" h="1381125">
                <a:moveTo>
                  <a:pt x="47625" y="1333500"/>
                </a:moveTo>
                <a:lnTo>
                  <a:pt x="28575" y="1333500"/>
                </a:lnTo>
                <a:lnTo>
                  <a:pt x="28575" y="1301750"/>
                </a:lnTo>
                <a:lnTo>
                  <a:pt x="38100" y="1317625"/>
                </a:lnTo>
                <a:lnTo>
                  <a:pt x="47625" y="1317625"/>
                </a:lnTo>
                <a:lnTo>
                  <a:pt x="47625" y="1333500"/>
                </a:lnTo>
                <a:close/>
              </a:path>
              <a:path w="76200" h="1381125">
                <a:moveTo>
                  <a:pt x="47625" y="1317625"/>
                </a:moveTo>
                <a:lnTo>
                  <a:pt x="38100" y="1317625"/>
                </a:lnTo>
                <a:lnTo>
                  <a:pt x="47625" y="1301750"/>
                </a:lnTo>
                <a:lnTo>
                  <a:pt x="47625" y="131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561770" y="4977635"/>
            <a:ext cx="494030" cy="4730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900" spc="-120" b="1" i="1">
                <a:latin typeface="宋体"/>
                <a:cs typeface="宋体"/>
              </a:rPr>
              <a:t>θ</a:t>
            </a:r>
            <a:endParaRPr sz="29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71811" y="4216552"/>
            <a:ext cx="594995" cy="1113790"/>
          </a:xfrm>
          <a:custGeom>
            <a:avLst/>
            <a:gdLst/>
            <a:ahLst/>
            <a:cxnLst/>
            <a:rect l="l" t="t" r="r" b="b"/>
            <a:pathLst>
              <a:path w="594995" h="1113789">
                <a:moveTo>
                  <a:pt x="550735" y="1028865"/>
                </a:moveTo>
                <a:lnTo>
                  <a:pt x="519132" y="1009564"/>
                </a:lnTo>
                <a:lnTo>
                  <a:pt x="0" y="17665"/>
                </a:lnTo>
                <a:lnTo>
                  <a:pt x="33756" y="0"/>
                </a:lnTo>
                <a:lnTo>
                  <a:pt x="552890" y="991901"/>
                </a:lnTo>
                <a:lnTo>
                  <a:pt x="550735" y="1028865"/>
                </a:lnTo>
                <a:close/>
              </a:path>
              <a:path w="594995" h="1113789">
                <a:moveTo>
                  <a:pt x="584379" y="1058786"/>
                </a:moveTo>
                <a:lnTo>
                  <a:pt x="544893" y="1058786"/>
                </a:lnTo>
                <a:lnTo>
                  <a:pt x="578650" y="1041120"/>
                </a:lnTo>
                <a:lnTo>
                  <a:pt x="552890" y="991901"/>
                </a:lnTo>
                <a:lnTo>
                  <a:pt x="557199" y="917968"/>
                </a:lnTo>
                <a:lnTo>
                  <a:pt x="584379" y="1058786"/>
                </a:lnTo>
                <a:close/>
              </a:path>
              <a:path w="594995" h="1113789">
                <a:moveTo>
                  <a:pt x="594893" y="1113256"/>
                </a:moveTo>
                <a:lnTo>
                  <a:pt x="455929" y="970965"/>
                </a:lnTo>
                <a:lnTo>
                  <a:pt x="519132" y="1009564"/>
                </a:lnTo>
                <a:lnTo>
                  <a:pt x="544893" y="1058786"/>
                </a:lnTo>
                <a:lnTo>
                  <a:pt x="584379" y="1058786"/>
                </a:lnTo>
                <a:lnTo>
                  <a:pt x="594893" y="1113256"/>
                </a:lnTo>
                <a:close/>
              </a:path>
              <a:path w="594995" h="1113789">
                <a:moveTo>
                  <a:pt x="572235" y="1028865"/>
                </a:moveTo>
                <a:lnTo>
                  <a:pt x="550735" y="1028865"/>
                </a:lnTo>
                <a:lnTo>
                  <a:pt x="552890" y="991901"/>
                </a:lnTo>
                <a:lnTo>
                  <a:pt x="572235" y="1028865"/>
                </a:lnTo>
                <a:close/>
              </a:path>
              <a:path w="594995" h="1113789">
                <a:moveTo>
                  <a:pt x="544893" y="1058786"/>
                </a:moveTo>
                <a:lnTo>
                  <a:pt x="519132" y="1009564"/>
                </a:lnTo>
                <a:lnTo>
                  <a:pt x="550735" y="1028865"/>
                </a:lnTo>
                <a:lnTo>
                  <a:pt x="572235" y="1028865"/>
                </a:lnTo>
                <a:lnTo>
                  <a:pt x="578650" y="1041120"/>
                </a:lnTo>
                <a:lnTo>
                  <a:pt x="544893" y="105878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61970" y="4236084"/>
            <a:ext cx="641985" cy="360045"/>
          </a:xfrm>
          <a:custGeom>
            <a:avLst/>
            <a:gdLst/>
            <a:ahLst/>
            <a:cxnLst/>
            <a:rect l="l" t="t" r="r" b="b"/>
            <a:pathLst>
              <a:path w="641985" h="360045">
                <a:moveTo>
                  <a:pt x="120740" y="316057"/>
                </a:moveTo>
                <a:lnTo>
                  <a:pt x="83731" y="314439"/>
                </a:lnTo>
                <a:lnTo>
                  <a:pt x="102563" y="282565"/>
                </a:lnTo>
                <a:lnTo>
                  <a:pt x="623824" y="0"/>
                </a:lnTo>
                <a:lnTo>
                  <a:pt x="641972" y="33489"/>
                </a:lnTo>
                <a:lnTo>
                  <a:pt x="120740" y="316057"/>
                </a:lnTo>
                <a:close/>
              </a:path>
              <a:path w="641985" h="360045">
                <a:moveTo>
                  <a:pt x="0" y="359841"/>
                </a:moveTo>
                <a:lnTo>
                  <a:pt x="140233" y="218808"/>
                </a:lnTo>
                <a:lnTo>
                  <a:pt x="102563" y="282565"/>
                </a:lnTo>
                <a:lnTo>
                  <a:pt x="53721" y="309041"/>
                </a:lnTo>
                <a:lnTo>
                  <a:pt x="71881" y="342544"/>
                </a:lnTo>
                <a:lnTo>
                  <a:pt x="83052" y="342544"/>
                </a:lnTo>
                <a:lnTo>
                  <a:pt x="0" y="359841"/>
                </a:lnTo>
                <a:close/>
              </a:path>
              <a:path w="641985" h="360045">
                <a:moveTo>
                  <a:pt x="71881" y="342544"/>
                </a:moveTo>
                <a:lnTo>
                  <a:pt x="53721" y="309041"/>
                </a:lnTo>
                <a:lnTo>
                  <a:pt x="102563" y="282565"/>
                </a:lnTo>
                <a:lnTo>
                  <a:pt x="83731" y="314439"/>
                </a:lnTo>
                <a:lnTo>
                  <a:pt x="120740" y="316057"/>
                </a:lnTo>
                <a:lnTo>
                  <a:pt x="71881" y="342544"/>
                </a:lnTo>
                <a:close/>
              </a:path>
              <a:path w="641985" h="360045">
                <a:moveTo>
                  <a:pt x="83052" y="342544"/>
                </a:moveTo>
                <a:lnTo>
                  <a:pt x="71881" y="342544"/>
                </a:lnTo>
                <a:lnTo>
                  <a:pt x="120740" y="316057"/>
                </a:lnTo>
                <a:lnTo>
                  <a:pt x="194703" y="319290"/>
                </a:lnTo>
                <a:lnTo>
                  <a:pt x="83052" y="3425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65143" y="5298033"/>
            <a:ext cx="520700" cy="276860"/>
          </a:xfrm>
          <a:custGeom>
            <a:avLst/>
            <a:gdLst/>
            <a:ahLst/>
            <a:cxnLst/>
            <a:rect l="l" t="t" r="r" b="b"/>
            <a:pathLst>
              <a:path w="520700" h="276860">
                <a:moveTo>
                  <a:pt x="4394" y="276745"/>
                </a:moveTo>
                <a:lnTo>
                  <a:pt x="0" y="268300"/>
                </a:lnTo>
                <a:lnTo>
                  <a:pt x="67614" y="233133"/>
                </a:lnTo>
                <a:lnTo>
                  <a:pt x="72009" y="241592"/>
                </a:lnTo>
                <a:lnTo>
                  <a:pt x="4394" y="276745"/>
                </a:lnTo>
                <a:close/>
              </a:path>
              <a:path w="520700" h="276860">
                <a:moveTo>
                  <a:pt x="97358" y="228409"/>
                </a:moveTo>
                <a:lnTo>
                  <a:pt x="92963" y="219951"/>
                </a:lnTo>
                <a:lnTo>
                  <a:pt x="160566" y="184797"/>
                </a:lnTo>
                <a:lnTo>
                  <a:pt x="164960" y="193255"/>
                </a:lnTo>
                <a:lnTo>
                  <a:pt x="97358" y="228409"/>
                </a:lnTo>
                <a:close/>
              </a:path>
              <a:path w="520700" h="276860">
                <a:moveTo>
                  <a:pt x="190309" y="180073"/>
                </a:moveTo>
                <a:lnTo>
                  <a:pt x="185915" y="171615"/>
                </a:lnTo>
                <a:lnTo>
                  <a:pt x="253530" y="136461"/>
                </a:lnTo>
                <a:lnTo>
                  <a:pt x="257924" y="144906"/>
                </a:lnTo>
                <a:lnTo>
                  <a:pt x="190309" y="180073"/>
                </a:lnTo>
                <a:close/>
              </a:path>
              <a:path w="520700" h="276860">
                <a:moveTo>
                  <a:pt x="283273" y="131724"/>
                </a:moveTo>
                <a:lnTo>
                  <a:pt x="278879" y="123278"/>
                </a:lnTo>
                <a:lnTo>
                  <a:pt x="346481" y="88125"/>
                </a:lnTo>
                <a:lnTo>
                  <a:pt x="350875" y="96570"/>
                </a:lnTo>
                <a:lnTo>
                  <a:pt x="283273" y="131724"/>
                </a:lnTo>
                <a:close/>
              </a:path>
              <a:path w="520700" h="276860">
                <a:moveTo>
                  <a:pt x="376224" y="83388"/>
                </a:moveTo>
                <a:lnTo>
                  <a:pt x="371830" y="74942"/>
                </a:lnTo>
                <a:lnTo>
                  <a:pt x="439445" y="39789"/>
                </a:lnTo>
                <a:lnTo>
                  <a:pt x="443839" y="48234"/>
                </a:lnTo>
                <a:lnTo>
                  <a:pt x="376224" y="83388"/>
                </a:lnTo>
                <a:close/>
              </a:path>
              <a:path w="520700" h="276860">
                <a:moveTo>
                  <a:pt x="469188" y="35051"/>
                </a:moveTo>
                <a:lnTo>
                  <a:pt x="464794" y="26606"/>
                </a:lnTo>
                <a:lnTo>
                  <a:pt x="515937" y="0"/>
                </a:lnTo>
                <a:lnTo>
                  <a:pt x="520331" y="8458"/>
                </a:lnTo>
                <a:lnTo>
                  <a:pt x="469188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66529" y="4576965"/>
            <a:ext cx="592455" cy="1020444"/>
          </a:xfrm>
          <a:custGeom>
            <a:avLst/>
            <a:gdLst/>
            <a:ahLst/>
            <a:cxnLst/>
            <a:rect l="l" t="t" r="r" b="b"/>
            <a:pathLst>
              <a:path w="592454" h="1020445">
                <a:moveTo>
                  <a:pt x="37973" y="70802"/>
                </a:moveTo>
                <a:lnTo>
                  <a:pt x="0" y="4737"/>
                </a:lnTo>
                <a:lnTo>
                  <a:pt x="8255" y="0"/>
                </a:lnTo>
                <a:lnTo>
                  <a:pt x="46227" y="66052"/>
                </a:lnTo>
                <a:lnTo>
                  <a:pt x="37973" y="70802"/>
                </a:lnTo>
                <a:close/>
              </a:path>
              <a:path w="592454" h="1020445">
                <a:moveTo>
                  <a:pt x="90182" y="161645"/>
                </a:moveTo>
                <a:lnTo>
                  <a:pt x="52209" y="95580"/>
                </a:lnTo>
                <a:lnTo>
                  <a:pt x="60464" y="90830"/>
                </a:lnTo>
                <a:lnTo>
                  <a:pt x="98437" y="156895"/>
                </a:lnTo>
                <a:lnTo>
                  <a:pt x="90182" y="161645"/>
                </a:lnTo>
                <a:close/>
              </a:path>
              <a:path w="592454" h="1020445">
                <a:moveTo>
                  <a:pt x="142392" y="252488"/>
                </a:moveTo>
                <a:lnTo>
                  <a:pt x="104419" y="186423"/>
                </a:lnTo>
                <a:lnTo>
                  <a:pt x="112687" y="181673"/>
                </a:lnTo>
                <a:lnTo>
                  <a:pt x="150660" y="247738"/>
                </a:lnTo>
                <a:lnTo>
                  <a:pt x="142392" y="252488"/>
                </a:lnTo>
                <a:close/>
              </a:path>
              <a:path w="592454" h="1020445">
                <a:moveTo>
                  <a:pt x="194602" y="343319"/>
                </a:moveTo>
                <a:lnTo>
                  <a:pt x="156641" y="277253"/>
                </a:lnTo>
                <a:lnTo>
                  <a:pt x="164896" y="272516"/>
                </a:lnTo>
                <a:lnTo>
                  <a:pt x="202869" y="338569"/>
                </a:lnTo>
                <a:lnTo>
                  <a:pt x="194602" y="343319"/>
                </a:lnTo>
                <a:close/>
              </a:path>
              <a:path w="592454" h="1020445">
                <a:moveTo>
                  <a:pt x="246824" y="434162"/>
                </a:moveTo>
                <a:lnTo>
                  <a:pt x="208851" y="368096"/>
                </a:lnTo>
                <a:lnTo>
                  <a:pt x="217106" y="363346"/>
                </a:lnTo>
                <a:lnTo>
                  <a:pt x="255079" y="429412"/>
                </a:lnTo>
                <a:lnTo>
                  <a:pt x="246824" y="434162"/>
                </a:lnTo>
                <a:close/>
              </a:path>
              <a:path w="592454" h="1020445">
                <a:moveTo>
                  <a:pt x="299034" y="525005"/>
                </a:moveTo>
                <a:lnTo>
                  <a:pt x="261061" y="458939"/>
                </a:lnTo>
                <a:lnTo>
                  <a:pt x="269316" y="454190"/>
                </a:lnTo>
                <a:lnTo>
                  <a:pt x="307289" y="520255"/>
                </a:lnTo>
                <a:lnTo>
                  <a:pt x="299034" y="525005"/>
                </a:lnTo>
                <a:close/>
              </a:path>
              <a:path w="592454" h="1020445">
                <a:moveTo>
                  <a:pt x="351243" y="615835"/>
                </a:moveTo>
                <a:lnTo>
                  <a:pt x="313270" y="549770"/>
                </a:lnTo>
                <a:lnTo>
                  <a:pt x="321525" y="545033"/>
                </a:lnTo>
                <a:lnTo>
                  <a:pt x="359498" y="611085"/>
                </a:lnTo>
                <a:lnTo>
                  <a:pt x="351243" y="615835"/>
                </a:lnTo>
                <a:close/>
              </a:path>
              <a:path w="592454" h="1020445">
                <a:moveTo>
                  <a:pt x="403453" y="706678"/>
                </a:moveTo>
                <a:lnTo>
                  <a:pt x="365480" y="640613"/>
                </a:lnTo>
                <a:lnTo>
                  <a:pt x="373735" y="635863"/>
                </a:lnTo>
                <a:lnTo>
                  <a:pt x="411708" y="701928"/>
                </a:lnTo>
                <a:lnTo>
                  <a:pt x="403453" y="706678"/>
                </a:lnTo>
                <a:close/>
              </a:path>
              <a:path w="592454" h="1020445">
                <a:moveTo>
                  <a:pt x="455663" y="797521"/>
                </a:moveTo>
                <a:lnTo>
                  <a:pt x="417690" y="731456"/>
                </a:lnTo>
                <a:lnTo>
                  <a:pt x="425958" y="726706"/>
                </a:lnTo>
                <a:lnTo>
                  <a:pt x="463930" y="792772"/>
                </a:lnTo>
                <a:lnTo>
                  <a:pt x="455663" y="797521"/>
                </a:lnTo>
                <a:close/>
              </a:path>
              <a:path w="592454" h="1020445">
                <a:moveTo>
                  <a:pt x="507885" y="888352"/>
                </a:moveTo>
                <a:lnTo>
                  <a:pt x="469912" y="822286"/>
                </a:lnTo>
                <a:lnTo>
                  <a:pt x="478167" y="817549"/>
                </a:lnTo>
                <a:lnTo>
                  <a:pt x="516140" y="883602"/>
                </a:lnTo>
                <a:lnTo>
                  <a:pt x="507885" y="888352"/>
                </a:lnTo>
                <a:close/>
              </a:path>
              <a:path w="592454" h="1020445">
                <a:moveTo>
                  <a:pt x="560095" y="979195"/>
                </a:moveTo>
                <a:lnTo>
                  <a:pt x="522122" y="913129"/>
                </a:lnTo>
                <a:lnTo>
                  <a:pt x="530377" y="908380"/>
                </a:lnTo>
                <a:lnTo>
                  <a:pt x="568350" y="974445"/>
                </a:lnTo>
                <a:lnTo>
                  <a:pt x="560095" y="979195"/>
                </a:lnTo>
                <a:close/>
              </a:path>
              <a:path w="592454" h="1020445">
                <a:moveTo>
                  <a:pt x="583768" y="1020394"/>
                </a:moveTo>
                <a:lnTo>
                  <a:pt x="574332" y="1003973"/>
                </a:lnTo>
                <a:lnTo>
                  <a:pt x="582587" y="999223"/>
                </a:lnTo>
                <a:lnTo>
                  <a:pt x="592035" y="1015644"/>
                </a:lnTo>
                <a:lnTo>
                  <a:pt x="583768" y="10203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225404" y="4691849"/>
            <a:ext cx="41402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baseline="-17615" sz="3075" spc="1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615" sz="307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693174" y="4006494"/>
            <a:ext cx="41402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dirty="0" baseline="-17615" sz="3075" spc="1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615" sz="307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8017" y="4405280"/>
            <a:ext cx="494030" cy="1142365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2900" spc="-120" b="1" i="1">
                <a:latin typeface="宋体"/>
                <a:cs typeface="宋体"/>
              </a:rPr>
              <a:t>θ</a:t>
            </a:r>
            <a:endParaRPr sz="2900">
              <a:latin typeface="宋体"/>
              <a:cs typeface="宋体"/>
            </a:endParaRPr>
          </a:p>
          <a:p>
            <a:pPr marL="200660">
              <a:lnSpc>
                <a:spcPct val="100000"/>
              </a:lnSpc>
              <a:spcBef>
                <a:spcPts val="93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0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/>
              <a:t>例题</a:t>
            </a:r>
            <a:r>
              <a:rPr dirty="0" spc="-5">
                <a:latin typeface="Times New Roman"/>
                <a:cs typeface="Times New Roman"/>
              </a:rPr>
              <a:t>3</a:t>
            </a:r>
          </a:p>
          <a:p>
            <a:pPr marL="12700" marR="5080" indent="384810">
              <a:lnSpc>
                <a:spcPct val="100099"/>
              </a:lnSpc>
              <a:spcBef>
                <a:spcPts val="855"/>
              </a:spcBef>
            </a:pPr>
            <a:r>
              <a:rPr dirty="0" sz="2000">
                <a:solidFill>
                  <a:srgbClr val="000000"/>
                </a:solidFill>
                <a:latin typeface="楷体"/>
                <a:cs typeface="楷体"/>
              </a:rPr>
              <a:t>将一个物体放在倾角为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θ</a:t>
            </a:r>
            <a:r>
              <a:rPr dirty="0" sz="2000">
                <a:solidFill>
                  <a:srgbClr val="000000"/>
                </a:solidFill>
                <a:latin typeface="楷体"/>
                <a:cs typeface="楷体"/>
              </a:rPr>
              <a:t>的斜面上，物体受重力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dirty="0" sz="2000">
                <a:solidFill>
                  <a:srgbClr val="000000"/>
                </a:solidFill>
                <a:latin typeface="楷体"/>
                <a:cs typeface="楷体"/>
              </a:rPr>
              <a:t>。</a:t>
            </a:r>
            <a:r>
              <a:rPr dirty="0" sz="2000">
                <a:latin typeface="楷体"/>
                <a:cs typeface="楷体"/>
              </a:rPr>
              <a:t>现在</a:t>
            </a:r>
            <a:r>
              <a:rPr dirty="0" sz="2000" spc="-5">
                <a:latin typeface="楷体"/>
                <a:cs typeface="楷体"/>
              </a:rPr>
              <a:t>需 </a:t>
            </a:r>
            <a:r>
              <a:rPr dirty="0" sz="2000">
                <a:latin typeface="楷体"/>
                <a:cs typeface="楷体"/>
              </a:rPr>
              <a:t>要沿平行于斜面方向和垂直于斜面方向对物体的运动分别进</a:t>
            </a:r>
            <a:r>
              <a:rPr dirty="0" sz="2000" spc="-5">
                <a:latin typeface="楷体"/>
                <a:cs typeface="楷体"/>
              </a:rPr>
              <a:t>行 </a:t>
            </a:r>
            <a:r>
              <a:rPr dirty="0" sz="2000">
                <a:latin typeface="楷体"/>
                <a:cs typeface="楷体"/>
              </a:rPr>
              <a:t>研究</a:t>
            </a:r>
            <a:r>
              <a:rPr dirty="0" sz="2000">
                <a:solidFill>
                  <a:srgbClr val="000000"/>
                </a:solidFill>
                <a:latin typeface="楷体"/>
                <a:cs typeface="楷体"/>
              </a:rPr>
              <a:t>，把重力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dirty="0" sz="2000">
                <a:solidFill>
                  <a:srgbClr val="000000"/>
                </a:solidFill>
                <a:latin typeface="楷体"/>
                <a:cs typeface="楷体"/>
              </a:rPr>
              <a:t>沿平行于斜面和垂直于斜面方向分解为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dirty="0" baseline="-17094" sz="1950" spc="-7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000000"/>
                </a:solidFill>
                <a:latin typeface="楷体"/>
                <a:cs typeface="楷体"/>
              </a:rPr>
              <a:t>和</a:t>
            </a:r>
            <a:r>
              <a:rPr dirty="0" sz="2000" spc="-5" i="1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dirty="0" baseline="-17094" sz="1950" spc="-7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dirty="0" baseline="-17094" sz="1950" spc="-4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000000"/>
                </a:solidFill>
                <a:latin typeface="楷体"/>
                <a:cs typeface="楷体"/>
              </a:rPr>
              <a:t>，  </a:t>
            </a:r>
            <a:r>
              <a:rPr dirty="0" sz="2000">
                <a:solidFill>
                  <a:srgbClr val="000000"/>
                </a:solidFill>
                <a:latin typeface="楷体"/>
                <a:cs typeface="楷体"/>
              </a:rPr>
              <a:t>求两个分力的大小</a:t>
            </a:r>
            <a:r>
              <a:rPr dirty="0" sz="2000" spc="-5">
                <a:solidFill>
                  <a:srgbClr val="000000"/>
                </a:solidFill>
                <a:latin typeface="楷体"/>
                <a:cs typeface="楷体"/>
              </a:rPr>
              <a:t>？</a:t>
            </a:r>
            <a:endParaRPr sz="2000">
              <a:latin typeface="楷体"/>
              <a:cs typeface="楷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4180840">
              <a:lnSpc>
                <a:spcPct val="100000"/>
              </a:lnSpc>
            </a:pPr>
            <a:r>
              <a:rPr dirty="0" sz="2400" i="1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dirty="0" baseline="-17921" sz="2325">
                <a:solidFill>
                  <a:srgbClr val="000000"/>
                </a:solidFill>
                <a:latin typeface="Times New Roman"/>
                <a:cs typeface="Times New Roman"/>
              </a:rPr>
              <a:t>1 </a:t>
            </a:r>
            <a:r>
              <a:rPr dirty="0" sz="2400" i="1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dirty="0" sz="2400" spc="-5" i="1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dirty="0" sz="2400" spc="-5">
                <a:solidFill>
                  <a:srgbClr val="000000"/>
                </a:solidFill>
                <a:latin typeface="Times New Roman"/>
                <a:cs typeface="Times New Roman"/>
              </a:rPr>
              <a:t>sin</a:t>
            </a:r>
            <a:r>
              <a:rPr dirty="0" sz="2400" spc="-1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000000"/>
                </a:solidFill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二、力的分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解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80844" y="4271771"/>
            <a:ext cx="569976" cy="797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77757" y="1940305"/>
            <a:ext cx="4254500" cy="1570355"/>
          </a:xfrm>
          <a:custGeom>
            <a:avLst/>
            <a:gdLst/>
            <a:ahLst/>
            <a:cxnLst/>
            <a:rect l="l" t="t" r="r" b="b"/>
            <a:pathLst>
              <a:path w="4254500" h="1570354">
                <a:moveTo>
                  <a:pt x="3714025" y="119557"/>
                </a:moveTo>
                <a:lnTo>
                  <a:pt x="2211908" y="119557"/>
                </a:lnTo>
                <a:lnTo>
                  <a:pt x="2241744" y="94066"/>
                </a:lnTo>
                <a:lnTo>
                  <a:pt x="2278007" y="70969"/>
                </a:lnTo>
                <a:lnTo>
                  <a:pt x="2320082" y="50575"/>
                </a:lnTo>
                <a:lnTo>
                  <a:pt x="2367353" y="33194"/>
                </a:lnTo>
                <a:lnTo>
                  <a:pt x="2419203" y="19136"/>
                </a:lnTo>
                <a:lnTo>
                  <a:pt x="2475019" y="8711"/>
                </a:lnTo>
                <a:lnTo>
                  <a:pt x="2534184" y="2229"/>
                </a:lnTo>
                <a:lnTo>
                  <a:pt x="2596083" y="0"/>
                </a:lnTo>
                <a:lnTo>
                  <a:pt x="2654702" y="1997"/>
                </a:lnTo>
                <a:lnTo>
                  <a:pt x="2710906" y="7814"/>
                </a:lnTo>
                <a:lnTo>
                  <a:pt x="2764172" y="17188"/>
                </a:lnTo>
                <a:lnTo>
                  <a:pt x="2813978" y="29858"/>
                </a:lnTo>
                <a:lnTo>
                  <a:pt x="2859803" y="45560"/>
                </a:lnTo>
                <a:lnTo>
                  <a:pt x="2901124" y="64033"/>
                </a:lnTo>
                <a:lnTo>
                  <a:pt x="2937421" y="85013"/>
                </a:lnTo>
                <a:lnTo>
                  <a:pt x="3665478" y="85013"/>
                </a:lnTo>
                <a:lnTo>
                  <a:pt x="3672223" y="88678"/>
                </a:lnTo>
                <a:lnTo>
                  <a:pt x="3706860" y="112928"/>
                </a:lnTo>
                <a:lnTo>
                  <a:pt x="3714025" y="119557"/>
                </a:lnTo>
                <a:close/>
              </a:path>
              <a:path w="4254500" h="1570354">
                <a:moveTo>
                  <a:pt x="3665478" y="85013"/>
                </a:moveTo>
                <a:lnTo>
                  <a:pt x="2937421" y="85013"/>
                </a:lnTo>
                <a:lnTo>
                  <a:pt x="2972239" y="66501"/>
                </a:lnTo>
                <a:lnTo>
                  <a:pt x="3010774" y="49927"/>
                </a:lnTo>
                <a:lnTo>
                  <a:pt x="3052699" y="35454"/>
                </a:lnTo>
                <a:lnTo>
                  <a:pt x="3097688" y="23245"/>
                </a:lnTo>
                <a:lnTo>
                  <a:pt x="3145416" y="13465"/>
                </a:lnTo>
                <a:lnTo>
                  <a:pt x="3195556" y="6277"/>
                </a:lnTo>
                <a:lnTo>
                  <a:pt x="3247783" y="1844"/>
                </a:lnTo>
                <a:lnTo>
                  <a:pt x="3301771" y="330"/>
                </a:lnTo>
                <a:lnTo>
                  <a:pt x="3364755" y="2395"/>
                </a:lnTo>
                <a:lnTo>
                  <a:pt x="3425254" y="8415"/>
                </a:lnTo>
                <a:lnTo>
                  <a:pt x="3482747" y="18129"/>
                </a:lnTo>
                <a:lnTo>
                  <a:pt x="3536712" y="31274"/>
                </a:lnTo>
                <a:lnTo>
                  <a:pt x="3586627" y="47589"/>
                </a:lnTo>
                <a:lnTo>
                  <a:pt x="3631971" y="66811"/>
                </a:lnTo>
                <a:lnTo>
                  <a:pt x="3665478" y="85013"/>
                </a:lnTo>
                <a:close/>
              </a:path>
              <a:path w="4254500" h="1570354">
                <a:moveTo>
                  <a:pt x="3765217" y="183819"/>
                </a:moveTo>
                <a:lnTo>
                  <a:pt x="1380807" y="183819"/>
                </a:lnTo>
                <a:lnTo>
                  <a:pt x="1409789" y="159632"/>
                </a:lnTo>
                <a:lnTo>
                  <a:pt x="1443581" y="137225"/>
                </a:lnTo>
                <a:lnTo>
                  <a:pt x="1481824" y="116777"/>
                </a:lnTo>
                <a:lnTo>
                  <a:pt x="1524161" y="98469"/>
                </a:lnTo>
                <a:lnTo>
                  <a:pt x="1570231" y="82483"/>
                </a:lnTo>
                <a:lnTo>
                  <a:pt x="1619676" y="68998"/>
                </a:lnTo>
                <a:lnTo>
                  <a:pt x="1672137" y="58196"/>
                </a:lnTo>
                <a:lnTo>
                  <a:pt x="1727255" y="50256"/>
                </a:lnTo>
                <a:lnTo>
                  <a:pt x="1784671" y="45360"/>
                </a:lnTo>
                <a:lnTo>
                  <a:pt x="1844027" y="43688"/>
                </a:lnTo>
                <a:lnTo>
                  <a:pt x="1897104" y="45023"/>
                </a:lnTo>
                <a:lnTo>
                  <a:pt x="1948666" y="48943"/>
                </a:lnTo>
                <a:lnTo>
                  <a:pt x="1998457" y="55320"/>
                </a:lnTo>
                <a:lnTo>
                  <a:pt x="2046255" y="64033"/>
                </a:lnTo>
                <a:lnTo>
                  <a:pt x="2091705" y="74930"/>
                </a:lnTo>
                <a:lnTo>
                  <a:pt x="2134651" y="87906"/>
                </a:lnTo>
                <a:lnTo>
                  <a:pt x="2174803" y="102824"/>
                </a:lnTo>
                <a:lnTo>
                  <a:pt x="2211908" y="119557"/>
                </a:lnTo>
                <a:lnTo>
                  <a:pt x="3714025" y="119557"/>
                </a:lnTo>
                <a:lnTo>
                  <a:pt x="3735362" y="139299"/>
                </a:lnTo>
                <a:lnTo>
                  <a:pt x="3757207" y="167530"/>
                </a:lnTo>
                <a:lnTo>
                  <a:pt x="3765217" y="183819"/>
                </a:lnTo>
                <a:close/>
              </a:path>
              <a:path w="4254500" h="1570354">
                <a:moveTo>
                  <a:pt x="524319" y="1285176"/>
                </a:moveTo>
                <a:lnTo>
                  <a:pt x="460962" y="1282844"/>
                </a:lnTo>
                <a:lnTo>
                  <a:pt x="400490" y="1276071"/>
                </a:lnTo>
                <a:lnTo>
                  <a:pt x="343569" y="1265189"/>
                </a:lnTo>
                <a:lnTo>
                  <a:pt x="290860" y="1250531"/>
                </a:lnTo>
                <a:lnTo>
                  <a:pt x="243027" y="1232430"/>
                </a:lnTo>
                <a:lnTo>
                  <a:pt x="200733" y="1211218"/>
                </a:lnTo>
                <a:lnTo>
                  <a:pt x="164642" y="1187228"/>
                </a:lnTo>
                <a:lnTo>
                  <a:pt x="135417" y="1160792"/>
                </a:lnTo>
                <a:lnTo>
                  <a:pt x="100216" y="1101915"/>
                </a:lnTo>
                <a:lnTo>
                  <a:pt x="95567" y="1070140"/>
                </a:lnTo>
                <a:lnTo>
                  <a:pt x="103556" y="1028616"/>
                </a:lnTo>
                <a:lnTo>
                  <a:pt x="126517" y="989779"/>
                </a:lnTo>
                <a:lnTo>
                  <a:pt x="162936" y="954388"/>
                </a:lnTo>
                <a:lnTo>
                  <a:pt x="211302" y="923201"/>
                </a:lnTo>
                <a:lnTo>
                  <a:pt x="151747" y="901879"/>
                </a:lnTo>
                <a:lnTo>
                  <a:pt x="100324" y="875848"/>
                </a:lnTo>
                <a:lnTo>
                  <a:pt x="58235" y="845715"/>
                </a:lnTo>
                <a:lnTo>
                  <a:pt x="26684" y="812087"/>
                </a:lnTo>
                <a:lnTo>
                  <a:pt x="6871" y="775572"/>
                </a:lnTo>
                <a:lnTo>
                  <a:pt x="0" y="736777"/>
                </a:lnTo>
                <a:lnTo>
                  <a:pt x="4919" y="703891"/>
                </a:lnTo>
                <a:lnTo>
                  <a:pt x="42087" y="643167"/>
                </a:lnTo>
                <a:lnTo>
                  <a:pt x="72877" y="616070"/>
                </a:lnTo>
                <a:lnTo>
                  <a:pt x="110832" y="591642"/>
                </a:lnTo>
                <a:lnTo>
                  <a:pt x="155223" y="570252"/>
                </a:lnTo>
                <a:lnTo>
                  <a:pt x="205321" y="552271"/>
                </a:lnTo>
                <a:lnTo>
                  <a:pt x="260396" y="538069"/>
                </a:lnTo>
                <a:lnTo>
                  <a:pt x="319719" y="528014"/>
                </a:lnTo>
                <a:lnTo>
                  <a:pt x="382562" y="522478"/>
                </a:lnTo>
                <a:lnTo>
                  <a:pt x="387134" y="516382"/>
                </a:lnTo>
                <a:lnTo>
                  <a:pt x="384428" y="505643"/>
                </a:lnTo>
                <a:lnTo>
                  <a:pt x="382500" y="494618"/>
                </a:lnTo>
                <a:lnTo>
                  <a:pt x="381345" y="483372"/>
                </a:lnTo>
                <a:lnTo>
                  <a:pt x="380961" y="471970"/>
                </a:lnTo>
                <a:lnTo>
                  <a:pt x="384001" y="439811"/>
                </a:lnTo>
                <a:lnTo>
                  <a:pt x="407485" y="378229"/>
                </a:lnTo>
                <a:lnTo>
                  <a:pt x="452320" y="321225"/>
                </a:lnTo>
                <a:lnTo>
                  <a:pt x="482048" y="294790"/>
                </a:lnTo>
                <a:lnTo>
                  <a:pt x="516279" y="269919"/>
                </a:lnTo>
                <a:lnTo>
                  <a:pt x="554735" y="246753"/>
                </a:lnTo>
                <a:lnTo>
                  <a:pt x="597137" y="225431"/>
                </a:lnTo>
                <a:lnTo>
                  <a:pt x="643207" y="206094"/>
                </a:lnTo>
                <a:lnTo>
                  <a:pt x="692668" y="188881"/>
                </a:lnTo>
                <a:lnTo>
                  <a:pt x="745239" y="173932"/>
                </a:lnTo>
                <a:lnTo>
                  <a:pt x="800644" y="161387"/>
                </a:lnTo>
                <a:lnTo>
                  <a:pt x="858604" y="151386"/>
                </a:lnTo>
                <a:lnTo>
                  <a:pt x="918841" y="144070"/>
                </a:lnTo>
                <a:lnTo>
                  <a:pt x="981076" y="139577"/>
                </a:lnTo>
                <a:lnTo>
                  <a:pt x="1045032" y="138049"/>
                </a:lnTo>
                <a:lnTo>
                  <a:pt x="1097040" y="139058"/>
                </a:lnTo>
                <a:lnTo>
                  <a:pt x="1147950" y="142035"/>
                </a:lnTo>
                <a:lnTo>
                  <a:pt x="1197613" y="146906"/>
                </a:lnTo>
                <a:lnTo>
                  <a:pt x="1245879" y="153595"/>
                </a:lnTo>
                <a:lnTo>
                  <a:pt x="1292600" y="162027"/>
                </a:lnTo>
                <a:lnTo>
                  <a:pt x="1337626" y="172127"/>
                </a:lnTo>
                <a:lnTo>
                  <a:pt x="1380807" y="183819"/>
                </a:lnTo>
                <a:lnTo>
                  <a:pt x="3765217" y="183819"/>
                </a:lnTo>
                <a:lnTo>
                  <a:pt x="3771874" y="197358"/>
                </a:lnTo>
                <a:lnTo>
                  <a:pt x="3831094" y="207438"/>
                </a:lnTo>
                <a:lnTo>
                  <a:pt x="3886912" y="220853"/>
                </a:lnTo>
                <a:lnTo>
                  <a:pt x="3938858" y="237364"/>
                </a:lnTo>
                <a:lnTo>
                  <a:pt x="3986460" y="256735"/>
                </a:lnTo>
                <a:lnTo>
                  <a:pt x="4029246" y="278727"/>
                </a:lnTo>
                <a:lnTo>
                  <a:pt x="4066743" y="303102"/>
                </a:lnTo>
                <a:lnTo>
                  <a:pt x="4098481" y="329622"/>
                </a:lnTo>
                <a:lnTo>
                  <a:pt x="4123987" y="358050"/>
                </a:lnTo>
                <a:lnTo>
                  <a:pt x="4154418" y="419676"/>
                </a:lnTo>
                <a:lnTo>
                  <a:pt x="4158399" y="452399"/>
                </a:lnTo>
                <a:lnTo>
                  <a:pt x="4155614" y="479800"/>
                </a:lnTo>
                <a:lnTo>
                  <a:pt x="4147443" y="506395"/>
                </a:lnTo>
                <a:lnTo>
                  <a:pt x="4134165" y="532039"/>
                </a:lnTo>
                <a:lnTo>
                  <a:pt x="4116057" y="556590"/>
                </a:lnTo>
                <a:lnTo>
                  <a:pt x="4163589" y="592143"/>
                </a:lnTo>
                <a:lnTo>
                  <a:pt x="4201924" y="630722"/>
                </a:lnTo>
                <a:lnTo>
                  <a:pt x="4230278" y="671931"/>
                </a:lnTo>
                <a:lnTo>
                  <a:pt x="4247866" y="715377"/>
                </a:lnTo>
                <a:lnTo>
                  <a:pt x="4253903" y="760666"/>
                </a:lnTo>
                <a:lnTo>
                  <a:pt x="4250640" y="794033"/>
                </a:lnTo>
                <a:lnTo>
                  <a:pt x="4225465" y="857809"/>
                </a:lnTo>
                <a:lnTo>
                  <a:pt x="4177489" y="916604"/>
                </a:lnTo>
                <a:lnTo>
                  <a:pt x="4145725" y="943745"/>
                </a:lnTo>
                <a:lnTo>
                  <a:pt x="4109189" y="969174"/>
                </a:lnTo>
                <a:lnTo>
                  <a:pt x="4068191" y="992736"/>
                </a:lnTo>
                <a:lnTo>
                  <a:pt x="4023040" y="1014276"/>
                </a:lnTo>
                <a:lnTo>
                  <a:pt x="3974047" y="1033637"/>
                </a:lnTo>
                <a:lnTo>
                  <a:pt x="3921521" y="1050664"/>
                </a:lnTo>
                <a:lnTo>
                  <a:pt x="3865771" y="1065203"/>
                </a:lnTo>
                <a:lnTo>
                  <a:pt x="3807107" y="1077096"/>
                </a:lnTo>
                <a:lnTo>
                  <a:pt x="3745839" y="1086189"/>
                </a:lnTo>
                <a:lnTo>
                  <a:pt x="3682276" y="1092327"/>
                </a:lnTo>
                <a:lnTo>
                  <a:pt x="3678489" y="1123261"/>
                </a:lnTo>
                <a:lnTo>
                  <a:pt x="3652182" y="1182035"/>
                </a:lnTo>
                <a:lnTo>
                  <a:pt x="3603176" y="1235538"/>
                </a:lnTo>
                <a:lnTo>
                  <a:pt x="3571016" y="1259883"/>
                </a:lnTo>
                <a:lnTo>
                  <a:pt x="3534207" y="1282395"/>
                </a:lnTo>
                <a:lnTo>
                  <a:pt x="3531560" y="1283716"/>
                </a:lnTo>
                <a:lnTo>
                  <a:pt x="574471" y="1283716"/>
                </a:lnTo>
                <a:lnTo>
                  <a:pt x="562038" y="1284351"/>
                </a:lnTo>
                <a:lnTo>
                  <a:pt x="549538" y="1284808"/>
                </a:lnTo>
                <a:lnTo>
                  <a:pt x="536967" y="1285084"/>
                </a:lnTo>
                <a:lnTo>
                  <a:pt x="524319" y="1285176"/>
                </a:lnTo>
                <a:close/>
              </a:path>
              <a:path w="4254500" h="1570354">
                <a:moveTo>
                  <a:pt x="1233220" y="1476260"/>
                </a:moveTo>
                <a:lnTo>
                  <a:pt x="1173404" y="1475089"/>
                </a:lnTo>
                <a:lnTo>
                  <a:pt x="1114860" y="1471632"/>
                </a:lnTo>
                <a:lnTo>
                  <a:pt x="1057759" y="1465978"/>
                </a:lnTo>
                <a:lnTo>
                  <a:pt x="1002277" y="1458213"/>
                </a:lnTo>
                <a:lnTo>
                  <a:pt x="948584" y="1448426"/>
                </a:lnTo>
                <a:lnTo>
                  <a:pt x="896855" y="1436703"/>
                </a:lnTo>
                <a:lnTo>
                  <a:pt x="847263" y="1423131"/>
                </a:lnTo>
                <a:lnTo>
                  <a:pt x="799980" y="1407799"/>
                </a:lnTo>
                <a:lnTo>
                  <a:pt x="755179" y="1390793"/>
                </a:lnTo>
                <a:lnTo>
                  <a:pt x="713034" y="1372201"/>
                </a:lnTo>
                <a:lnTo>
                  <a:pt x="673718" y="1352110"/>
                </a:lnTo>
                <a:lnTo>
                  <a:pt x="637403" y="1330607"/>
                </a:lnTo>
                <a:lnTo>
                  <a:pt x="604263" y="1307780"/>
                </a:lnTo>
                <a:lnTo>
                  <a:pt x="574471" y="1283716"/>
                </a:lnTo>
                <a:lnTo>
                  <a:pt x="3531560" y="1283716"/>
                </a:lnTo>
                <a:lnTo>
                  <a:pt x="3493091" y="1302903"/>
                </a:lnTo>
                <a:lnTo>
                  <a:pt x="3448010" y="1321233"/>
                </a:lnTo>
                <a:lnTo>
                  <a:pt x="3413569" y="1332534"/>
                </a:lnTo>
                <a:lnTo>
                  <a:pt x="2812110" y="1332534"/>
                </a:lnTo>
                <a:lnTo>
                  <a:pt x="2791814" y="1361445"/>
                </a:lnTo>
                <a:lnTo>
                  <a:pt x="2766607" y="1389026"/>
                </a:lnTo>
                <a:lnTo>
                  <a:pt x="2736698" y="1415209"/>
                </a:lnTo>
                <a:lnTo>
                  <a:pt x="2727880" y="1421536"/>
                </a:lnTo>
                <a:lnTo>
                  <a:pt x="1624457" y="1421536"/>
                </a:lnTo>
                <a:lnTo>
                  <a:pt x="1580706" y="1433864"/>
                </a:lnTo>
                <a:lnTo>
                  <a:pt x="1535240" y="1444746"/>
                </a:lnTo>
                <a:lnTo>
                  <a:pt x="1488181" y="1454121"/>
                </a:lnTo>
                <a:lnTo>
                  <a:pt x="1439649" y="1461928"/>
                </a:lnTo>
                <a:lnTo>
                  <a:pt x="1389766" y="1468107"/>
                </a:lnTo>
                <a:lnTo>
                  <a:pt x="1338653" y="1472596"/>
                </a:lnTo>
                <a:lnTo>
                  <a:pt x="1286431" y="1475334"/>
                </a:lnTo>
                <a:lnTo>
                  <a:pt x="1233220" y="1476260"/>
                </a:lnTo>
                <a:close/>
              </a:path>
              <a:path w="4254500" h="1570354">
                <a:moveTo>
                  <a:pt x="3113417" y="1375879"/>
                </a:moveTo>
                <a:lnTo>
                  <a:pt x="3058738" y="1374575"/>
                </a:lnTo>
                <a:lnTo>
                  <a:pt x="3005526" y="1370743"/>
                </a:lnTo>
                <a:lnTo>
                  <a:pt x="2954020" y="1364503"/>
                </a:lnTo>
                <a:lnTo>
                  <a:pt x="2904456" y="1355975"/>
                </a:lnTo>
                <a:lnTo>
                  <a:pt x="2857074" y="1345279"/>
                </a:lnTo>
                <a:lnTo>
                  <a:pt x="2812110" y="1332534"/>
                </a:lnTo>
                <a:lnTo>
                  <a:pt x="3413569" y="1332534"/>
                </a:lnTo>
                <a:lnTo>
                  <a:pt x="3347322" y="1350676"/>
                </a:lnTo>
                <a:lnTo>
                  <a:pt x="3292399" y="1361445"/>
                </a:lnTo>
                <a:lnTo>
                  <a:pt x="3234879" y="1369349"/>
                </a:lnTo>
                <a:lnTo>
                  <a:pt x="3175105" y="1374218"/>
                </a:lnTo>
                <a:lnTo>
                  <a:pt x="3113417" y="1375879"/>
                </a:lnTo>
                <a:close/>
              </a:path>
              <a:path w="4254500" h="1570354">
                <a:moveTo>
                  <a:pt x="2176487" y="1570253"/>
                </a:moveTo>
                <a:lnTo>
                  <a:pt x="2119558" y="1569039"/>
                </a:lnTo>
                <a:lnTo>
                  <a:pt x="2063964" y="1565464"/>
                </a:lnTo>
                <a:lnTo>
                  <a:pt x="2009899" y="1559626"/>
                </a:lnTo>
                <a:lnTo>
                  <a:pt x="1957561" y="1551624"/>
                </a:lnTo>
                <a:lnTo>
                  <a:pt x="1907143" y="1541557"/>
                </a:lnTo>
                <a:lnTo>
                  <a:pt x="1858843" y="1529522"/>
                </a:lnTo>
                <a:lnTo>
                  <a:pt x="1812855" y="1515620"/>
                </a:lnTo>
                <a:lnTo>
                  <a:pt x="1769376" y="1499948"/>
                </a:lnTo>
                <a:lnTo>
                  <a:pt x="1728601" y="1482604"/>
                </a:lnTo>
                <a:lnTo>
                  <a:pt x="1690726" y="1463689"/>
                </a:lnTo>
                <a:lnTo>
                  <a:pt x="1655946" y="1443300"/>
                </a:lnTo>
                <a:lnTo>
                  <a:pt x="1624457" y="1421536"/>
                </a:lnTo>
                <a:lnTo>
                  <a:pt x="2727880" y="1421536"/>
                </a:lnTo>
                <a:lnTo>
                  <a:pt x="2663925" y="1462763"/>
                </a:lnTo>
                <a:lnTo>
                  <a:pt x="2621604" y="1483862"/>
                </a:lnTo>
                <a:lnTo>
                  <a:pt x="2575690" y="1502991"/>
                </a:lnTo>
                <a:lnTo>
                  <a:pt x="2526453" y="1520014"/>
                </a:lnTo>
                <a:lnTo>
                  <a:pt x="2474166" y="1534794"/>
                </a:lnTo>
                <a:lnTo>
                  <a:pt x="2419100" y="1547194"/>
                </a:lnTo>
                <a:lnTo>
                  <a:pt x="2361528" y="1557076"/>
                </a:lnTo>
                <a:lnTo>
                  <a:pt x="2301721" y="1564305"/>
                </a:lnTo>
                <a:lnTo>
                  <a:pt x="2239950" y="1568743"/>
                </a:lnTo>
                <a:lnTo>
                  <a:pt x="2176487" y="1570253"/>
                </a:lnTo>
                <a:close/>
              </a:path>
            </a:pathLst>
          </a:custGeom>
          <a:solidFill>
            <a:srgbClr val="EBF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38741" y="3546195"/>
            <a:ext cx="261620" cy="261620"/>
          </a:xfrm>
          <a:custGeom>
            <a:avLst/>
            <a:gdLst/>
            <a:ahLst/>
            <a:cxnLst/>
            <a:rect l="l" t="t" r="r" b="b"/>
            <a:pathLst>
              <a:path w="261620" h="261620">
                <a:moveTo>
                  <a:pt x="130809" y="261607"/>
                </a:moveTo>
                <a:lnTo>
                  <a:pt x="79895" y="251328"/>
                </a:lnTo>
                <a:lnTo>
                  <a:pt x="38315" y="223296"/>
                </a:lnTo>
                <a:lnTo>
                  <a:pt x="10280" y="181716"/>
                </a:lnTo>
                <a:lnTo>
                  <a:pt x="0" y="130797"/>
                </a:lnTo>
                <a:lnTo>
                  <a:pt x="10280" y="79884"/>
                </a:lnTo>
                <a:lnTo>
                  <a:pt x="38315" y="38309"/>
                </a:lnTo>
                <a:lnTo>
                  <a:pt x="79895" y="10278"/>
                </a:lnTo>
                <a:lnTo>
                  <a:pt x="130809" y="0"/>
                </a:lnTo>
                <a:lnTo>
                  <a:pt x="181719" y="10285"/>
                </a:lnTo>
                <a:lnTo>
                  <a:pt x="223264" y="38361"/>
                </a:lnTo>
                <a:lnTo>
                  <a:pt x="251205" y="80061"/>
                </a:lnTo>
                <a:lnTo>
                  <a:pt x="261302" y="131216"/>
                </a:lnTo>
                <a:lnTo>
                  <a:pt x="251205" y="181893"/>
                </a:lnTo>
                <a:lnTo>
                  <a:pt x="223264" y="223348"/>
                </a:lnTo>
                <a:lnTo>
                  <a:pt x="181719" y="251334"/>
                </a:lnTo>
                <a:lnTo>
                  <a:pt x="130809" y="261607"/>
                </a:lnTo>
                <a:close/>
              </a:path>
            </a:pathLst>
          </a:custGeom>
          <a:solidFill>
            <a:srgbClr val="EBF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71471" y="1933955"/>
            <a:ext cx="4266565" cy="1574800"/>
          </a:xfrm>
          <a:custGeom>
            <a:avLst/>
            <a:gdLst/>
            <a:ahLst/>
            <a:cxnLst/>
            <a:rect l="l" t="t" r="r" b="b"/>
            <a:pathLst>
              <a:path w="4266565" h="1574800">
                <a:moveTo>
                  <a:pt x="2752026" y="12700"/>
                </a:moveTo>
                <a:lnTo>
                  <a:pt x="2451773" y="12700"/>
                </a:lnTo>
                <a:lnTo>
                  <a:pt x="2465971" y="0"/>
                </a:lnTo>
                <a:lnTo>
                  <a:pt x="2740279" y="0"/>
                </a:lnTo>
                <a:lnTo>
                  <a:pt x="2752026" y="12700"/>
                </a:lnTo>
                <a:close/>
              </a:path>
              <a:path w="4266565" h="1574800">
                <a:moveTo>
                  <a:pt x="3476142" y="12700"/>
                </a:moveTo>
                <a:lnTo>
                  <a:pt x="3150616" y="12700"/>
                </a:lnTo>
                <a:lnTo>
                  <a:pt x="3163036" y="0"/>
                </a:lnTo>
                <a:lnTo>
                  <a:pt x="3456304" y="0"/>
                </a:lnTo>
                <a:lnTo>
                  <a:pt x="3476142" y="12700"/>
                </a:lnTo>
                <a:close/>
              </a:path>
              <a:path w="4266565" h="1574800">
                <a:moveTo>
                  <a:pt x="2454046" y="25400"/>
                </a:moveTo>
                <a:lnTo>
                  <a:pt x="2397366" y="25400"/>
                </a:lnTo>
                <a:lnTo>
                  <a:pt x="2410599" y="12700"/>
                </a:lnTo>
                <a:lnTo>
                  <a:pt x="2468118" y="12700"/>
                </a:lnTo>
                <a:lnTo>
                  <a:pt x="2454046" y="25400"/>
                </a:lnTo>
                <a:close/>
              </a:path>
              <a:path w="4266565" h="1574800">
                <a:moveTo>
                  <a:pt x="2808312" y="25400"/>
                </a:moveTo>
                <a:lnTo>
                  <a:pt x="2749753" y="25400"/>
                </a:lnTo>
                <a:lnTo>
                  <a:pt x="2738107" y="12700"/>
                </a:lnTo>
                <a:lnTo>
                  <a:pt x="2797390" y="12700"/>
                </a:lnTo>
                <a:lnTo>
                  <a:pt x="2808312" y="25400"/>
                </a:lnTo>
                <a:close/>
              </a:path>
              <a:path w="4266565" h="1574800">
                <a:moveTo>
                  <a:pt x="3152749" y="25400"/>
                </a:moveTo>
                <a:lnTo>
                  <a:pt x="3090900" y="25400"/>
                </a:lnTo>
                <a:lnTo>
                  <a:pt x="3102508" y="12700"/>
                </a:lnTo>
                <a:lnTo>
                  <a:pt x="3165068" y="12700"/>
                </a:lnTo>
                <a:lnTo>
                  <a:pt x="3152749" y="25400"/>
                </a:lnTo>
                <a:close/>
              </a:path>
              <a:path w="4266565" h="1574800">
                <a:moveTo>
                  <a:pt x="3533152" y="25400"/>
                </a:moveTo>
                <a:lnTo>
                  <a:pt x="3473881" y="25400"/>
                </a:lnTo>
                <a:lnTo>
                  <a:pt x="3454196" y="12700"/>
                </a:lnTo>
                <a:lnTo>
                  <a:pt x="3514585" y="12700"/>
                </a:lnTo>
                <a:lnTo>
                  <a:pt x="3533152" y="25400"/>
                </a:lnTo>
                <a:close/>
              </a:path>
              <a:path w="4266565" h="1574800">
                <a:moveTo>
                  <a:pt x="2400630" y="38100"/>
                </a:moveTo>
                <a:lnTo>
                  <a:pt x="2347201" y="38100"/>
                </a:lnTo>
                <a:lnTo>
                  <a:pt x="2359317" y="25400"/>
                </a:lnTo>
                <a:lnTo>
                  <a:pt x="2413723" y="25400"/>
                </a:lnTo>
                <a:lnTo>
                  <a:pt x="2400630" y="38100"/>
                </a:lnTo>
                <a:close/>
              </a:path>
              <a:path w="4266565" h="1574800">
                <a:moveTo>
                  <a:pt x="2850095" y="38100"/>
                </a:moveTo>
                <a:lnTo>
                  <a:pt x="2805010" y="38100"/>
                </a:lnTo>
                <a:lnTo>
                  <a:pt x="2794203" y="25400"/>
                </a:lnTo>
                <a:lnTo>
                  <a:pt x="2839935" y="25400"/>
                </a:lnTo>
                <a:lnTo>
                  <a:pt x="2850095" y="38100"/>
                </a:lnTo>
                <a:close/>
              </a:path>
              <a:path w="4266565" h="1574800">
                <a:moveTo>
                  <a:pt x="3093973" y="38100"/>
                </a:moveTo>
                <a:lnTo>
                  <a:pt x="3046234" y="38100"/>
                </a:lnTo>
                <a:lnTo>
                  <a:pt x="3057118" y="25400"/>
                </a:lnTo>
                <a:lnTo>
                  <a:pt x="3105492" y="25400"/>
                </a:lnTo>
                <a:lnTo>
                  <a:pt x="3093973" y="38100"/>
                </a:lnTo>
                <a:close/>
              </a:path>
              <a:path w="4266565" h="1574800">
                <a:moveTo>
                  <a:pt x="3568890" y="38100"/>
                </a:moveTo>
                <a:lnTo>
                  <a:pt x="3529965" y="38100"/>
                </a:lnTo>
                <a:lnTo>
                  <a:pt x="3511550" y="25400"/>
                </a:lnTo>
                <a:lnTo>
                  <a:pt x="3551262" y="25400"/>
                </a:lnTo>
                <a:lnTo>
                  <a:pt x="3568890" y="38100"/>
                </a:lnTo>
                <a:close/>
              </a:path>
              <a:path w="4266565" h="1574800">
                <a:moveTo>
                  <a:pt x="1980895" y="50800"/>
                </a:moveTo>
                <a:lnTo>
                  <a:pt x="1722234" y="50800"/>
                </a:lnTo>
                <a:lnTo>
                  <a:pt x="1739925" y="38100"/>
                </a:lnTo>
                <a:lnTo>
                  <a:pt x="1968296" y="38100"/>
                </a:lnTo>
                <a:lnTo>
                  <a:pt x="1980895" y="50800"/>
                </a:lnTo>
                <a:close/>
              </a:path>
              <a:path w="4266565" h="1574800">
                <a:moveTo>
                  <a:pt x="2351519" y="50800"/>
                </a:moveTo>
                <a:lnTo>
                  <a:pt x="2323896" y="50800"/>
                </a:lnTo>
                <a:lnTo>
                  <a:pt x="2335390" y="38100"/>
                </a:lnTo>
                <a:lnTo>
                  <a:pt x="2363495" y="38100"/>
                </a:lnTo>
                <a:lnTo>
                  <a:pt x="2351519" y="50800"/>
                </a:lnTo>
                <a:close/>
              </a:path>
              <a:path w="4266565" h="1574800">
                <a:moveTo>
                  <a:pt x="2888627" y="50800"/>
                </a:moveTo>
                <a:lnTo>
                  <a:pt x="2845930" y="50800"/>
                </a:lnTo>
                <a:lnTo>
                  <a:pt x="2835897" y="38100"/>
                </a:lnTo>
                <a:lnTo>
                  <a:pt x="2879318" y="38100"/>
                </a:lnTo>
                <a:lnTo>
                  <a:pt x="2888627" y="50800"/>
                </a:lnTo>
                <a:close/>
              </a:path>
              <a:path w="4266565" h="1574800">
                <a:moveTo>
                  <a:pt x="3050120" y="50800"/>
                </a:moveTo>
                <a:lnTo>
                  <a:pt x="3004705" y="50800"/>
                </a:lnTo>
                <a:lnTo>
                  <a:pt x="3014776" y="38100"/>
                </a:lnTo>
                <a:lnTo>
                  <a:pt x="3060903" y="38100"/>
                </a:lnTo>
                <a:lnTo>
                  <a:pt x="3050120" y="50800"/>
                </a:lnTo>
                <a:close/>
              </a:path>
              <a:path w="4266565" h="1574800">
                <a:moveTo>
                  <a:pt x="3602608" y="50800"/>
                </a:moveTo>
                <a:lnTo>
                  <a:pt x="3565055" y="50800"/>
                </a:lnTo>
                <a:lnTo>
                  <a:pt x="3547592" y="38100"/>
                </a:lnTo>
                <a:lnTo>
                  <a:pt x="3586010" y="38100"/>
                </a:lnTo>
                <a:lnTo>
                  <a:pt x="3602608" y="50800"/>
                </a:lnTo>
                <a:close/>
              </a:path>
              <a:path w="4266565" h="1574800">
                <a:moveTo>
                  <a:pt x="1723758" y="63500"/>
                </a:moveTo>
                <a:lnTo>
                  <a:pt x="1637436" y="63500"/>
                </a:lnTo>
                <a:lnTo>
                  <a:pt x="1653870" y="50800"/>
                </a:lnTo>
                <a:lnTo>
                  <a:pt x="1741335" y="50800"/>
                </a:lnTo>
                <a:lnTo>
                  <a:pt x="1723758" y="63500"/>
                </a:lnTo>
                <a:close/>
              </a:path>
              <a:path w="4266565" h="1574800">
                <a:moveTo>
                  <a:pt x="2053818" y="63500"/>
                </a:moveTo>
                <a:lnTo>
                  <a:pt x="1979320" y="63500"/>
                </a:lnTo>
                <a:lnTo>
                  <a:pt x="1966810" y="50800"/>
                </a:lnTo>
                <a:lnTo>
                  <a:pt x="2041994" y="50800"/>
                </a:lnTo>
                <a:lnTo>
                  <a:pt x="2053818" y="63500"/>
                </a:lnTo>
                <a:close/>
              </a:path>
              <a:path w="4266565" h="1574800">
                <a:moveTo>
                  <a:pt x="2317889" y="63500"/>
                </a:moveTo>
                <a:lnTo>
                  <a:pt x="2291372" y="63500"/>
                </a:lnTo>
                <a:lnTo>
                  <a:pt x="2301875" y="50800"/>
                </a:lnTo>
                <a:lnTo>
                  <a:pt x="2328913" y="50800"/>
                </a:lnTo>
                <a:lnTo>
                  <a:pt x="2317889" y="63500"/>
                </a:lnTo>
                <a:close/>
              </a:path>
              <a:path w="4266565" h="1574800">
                <a:moveTo>
                  <a:pt x="2915183" y="63500"/>
                </a:moveTo>
                <a:lnTo>
                  <a:pt x="2883535" y="63500"/>
                </a:lnTo>
                <a:lnTo>
                  <a:pt x="2874352" y="50800"/>
                </a:lnTo>
                <a:lnTo>
                  <a:pt x="2906560" y="50800"/>
                </a:lnTo>
                <a:lnTo>
                  <a:pt x="2915183" y="63500"/>
                </a:lnTo>
                <a:close/>
              </a:path>
              <a:path w="4266565" h="1574800">
                <a:moveTo>
                  <a:pt x="3009442" y="63500"/>
                </a:moveTo>
                <a:lnTo>
                  <a:pt x="2975787" y="63500"/>
                </a:lnTo>
                <a:lnTo>
                  <a:pt x="2985198" y="50800"/>
                </a:lnTo>
                <a:lnTo>
                  <a:pt x="3019399" y="50800"/>
                </a:lnTo>
                <a:lnTo>
                  <a:pt x="3009442" y="63500"/>
                </a:lnTo>
                <a:close/>
              </a:path>
              <a:path w="4266565" h="1574800">
                <a:moveTo>
                  <a:pt x="3634155" y="63500"/>
                </a:moveTo>
                <a:lnTo>
                  <a:pt x="3613797" y="63500"/>
                </a:lnTo>
                <a:lnTo>
                  <a:pt x="3597922" y="50800"/>
                </a:lnTo>
                <a:lnTo>
                  <a:pt x="3618674" y="50800"/>
                </a:lnTo>
                <a:lnTo>
                  <a:pt x="3634155" y="63500"/>
                </a:lnTo>
                <a:close/>
              </a:path>
              <a:path w="4266565" h="1574800">
                <a:moveTo>
                  <a:pt x="1640128" y="76200"/>
                </a:moveTo>
                <a:lnTo>
                  <a:pt x="1589874" y="76200"/>
                </a:lnTo>
                <a:lnTo>
                  <a:pt x="1605419" y="63500"/>
                </a:lnTo>
                <a:lnTo>
                  <a:pt x="1656435" y="63500"/>
                </a:lnTo>
                <a:lnTo>
                  <a:pt x="1640128" y="76200"/>
                </a:lnTo>
                <a:close/>
              </a:path>
              <a:path w="4266565" h="1574800">
                <a:moveTo>
                  <a:pt x="2110714" y="76200"/>
                </a:moveTo>
                <a:lnTo>
                  <a:pt x="2051240" y="76200"/>
                </a:lnTo>
                <a:lnTo>
                  <a:pt x="2039505" y="63500"/>
                </a:lnTo>
                <a:lnTo>
                  <a:pt x="2099652" y="63500"/>
                </a:lnTo>
                <a:lnTo>
                  <a:pt x="2110714" y="76200"/>
                </a:lnTo>
                <a:close/>
              </a:path>
              <a:path w="4266565" h="1574800">
                <a:moveTo>
                  <a:pt x="2297137" y="76200"/>
                </a:moveTo>
                <a:lnTo>
                  <a:pt x="2271407" y="76200"/>
                </a:lnTo>
                <a:lnTo>
                  <a:pt x="2281212" y="63500"/>
                </a:lnTo>
                <a:lnTo>
                  <a:pt x="2307488" y="63500"/>
                </a:lnTo>
                <a:lnTo>
                  <a:pt x="2297137" y="76200"/>
                </a:lnTo>
                <a:close/>
              </a:path>
              <a:path w="4266565" h="1574800">
                <a:moveTo>
                  <a:pt x="2931693" y="76200"/>
                </a:moveTo>
                <a:lnTo>
                  <a:pt x="2909341" y="76200"/>
                </a:lnTo>
                <a:lnTo>
                  <a:pt x="2900857" y="63500"/>
                </a:lnTo>
                <a:lnTo>
                  <a:pt x="2923565" y="63500"/>
                </a:lnTo>
                <a:lnTo>
                  <a:pt x="2931693" y="76200"/>
                </a:lnTo>
                <a:close/>
              </a:path>
              <a:path w="4266565" h="1574800">
                <a:moveTo>
                  <a:pt x="2981210" y="76200"/>
                </a:moveTo>
                <a:lnTo>
                  <a:pt x="2957652" y="76200"/>
                </a:lnTo>
                <a:lnTo>
                  <a:pt x="2966605" y="63500"/>
                </a:lnTo>
                <a:lnTo>
                  <a:pt x="2990507" y="63500"/>
                </a:lnTo>
                <a:lnTo>
                  <a:pt x="2981210" y="76200"/>
                </a:lnTo>
                <a:close/>
              </a:path>
              <a:path w="4266565" h="1574800">
                <a:moveTo>
                  <a:pt x="3663353" y="76200"/>
                </a:moveTo>
                <a:lnTo>
                  <a:pt x="3643452" y="76200"/>
                </a:lnTo>
                <a:lnTo>
                  <a:pt x="3628732" y="63500"/>
                </a:lnTo>
                <a:lnTo>
                  <a:pt x="3649065" y="63500"/>
                </a:lnTo>
                <a:lnTo>
                  <a:pt x="3663353" y="76200"/>
                </a:lnTo>
                <a:close/>
              </a:path>
              <a:path w="4266565" h="1574800">
                <a:moveTo>
                  <a:pt x="1593303" y="88900"/>
                </a:moveTo>
                <a:lnTo>
                  <a:pt x="1545170" y="88900"/>
                </a:lnTo>
                <a:lnTo>
                  <a:pt x="1559737" y="76200"/>
                </a:lnTo>
                <a:lnTo>
                  <a:pt x="1608734" y="76200"/>
                </a:lnTo>
                <a:lnTo>
                  <a:pt x="1593303" y="88900"/>
                </a:lnTo>
                <a:close/>
              </a:path>
              <a:path w="4266565" h="1574800">
                <a:moveTo>
                  <a:pt x="2153361" y="88900"/>
                </a:moveTo>
                <a:lnTo>
                  <a:pt x="2107272" y="88900"/>
                </a:lnTo>
                <a:lnTo>
                  <a:pt x="2096287" y="76200"/>
                </a:lnTo>
                <a:lnTo>
                  <a:pt x="2142959" y="76200"/>
                </a:lnTo>
                <a:lnTo>
                  <a:pt x="2153361" y="88900"/>
                </a:lnTo>
                <a:close/>
              </a:path>
              <a:path w="4266565" h="1574800">
                <a:moveTo>
                  <a:pt x="2268728" y="88900"/>
                </a:moveTo>
                <a:lnTo>
                  <a:pt x="2252929" y="88900"/>
                </a:lnTo>
                <a:lnTo>
                  <a:pt x="2261984" y="76200"/>
                </a:lnTo>
                <a:lnTo>
                  <a:pt x="2277986" y="76200"/>
                </a:lnTo>
                <a:lnTo>
                  <a:pt x="2268728" y="88900"/>
                </a:lnTo>
                <a:close/>
              </a:path>
              <a:path w="4266565" h="1574800">
                <a:moveTo>
                  <a:pt x="2955086" y="88900"/>
                </a:moveTo>
                <a:lnTo>
                  <a:pt x="2932938" y="88900"/>
                </a:lnTo>
                <a:lnTo>
                  <a:pt x="2925191" y="76200"/>
                </a:lnTo>
                <a:lnTo>
                  <a:pt x="2963672" y="76200"/>
                </a:lnTo>
                <a:lnTo>
                  <a:pt x="2955086" y="88900"/>
                </a:lnTo>
                <a:close/>
              </a:path>
              <a:path w="4266565" h="1574800">
                <a:moveTo>
                  <a:pt x="3702405" y="101600"/>
                </a:moveTo>
                <a:lnTo>
                  <a:pt x="3683228" y="101600"/>
                </a:lnTo>
                <a:lnTo>
                  <a:pt x="3670414" y="88900"/>
                </a:lnTo>
                <a:lnTo>
                  <a:pt x="3657358" y="88900"/>
                </a:lnTo>
                <a:lnTo>
                  <a:pt x="3643261" y="76200"/>
                </a:lnTo>
                <a:lnTo>
                  <a:pt x="3677030" y="76200"/>
                </a:lnTo>
                <a:lnTo>
                  <a:pt x="3690048" y="88900"/>
                </a:lnTo>
                <a:lnTo>
                  <a:pt x="3702405" y="101600"/>
                </a:lnTo>
                <a:close/>
              </a:path>
              <a:path w="4266565" h="1574800">
                <a:moveTo>
                  <a:pt x="1549374" y="101600"/>
                </a:moveTo>
                <a:lnTo>
                  <a:pt x="1517091" y="101600"/>
                </a:lnTo>
                <a:lnTo>
                  <a:pt x="1530946" y="88900"/>
                </a:lnTo>
                <a:lnTo>
                  <a:pt x="1563814" y="88900"/>
                </a:lnTo>
                <a:lnTo>
                  <a:pt x="1549374" y="101600"/>
                </a:lnTo>
                <a:close/>
              </a:path>
              <a:path w="4266565" h="1574800">
                <a:moveTo>
                  <a:pt x="2183498" y="101600"/>
                </a:moveTo>
                <a:lnTo>
                  <a:pt x="2149182" y="101600"/>
                </a:lnTo>
                <a:lnTo>
                  <a:pt x="2138870" y="88900"/>
                </a:lnTo>
                <a:lnTo>
                  <a:pt x="2173643" y="88900"/>
                </a:lnTo>
                <a:lnTo>
                  <a:pt x="2183498" y="101600"/>
                </a:lnTo>
                <a:close/>
              </a:path>
              <a:path w="4266565" h="1574800">
                <a:moveTo>
                  <a:pt x="2236304" y="114300"/>
                </a:moveTo>
                <a:lnTo>
                  <a:pt x="2220709" y="114300"/>
                </a:lnTo>
                <a:lnTo>
                  <a:pt x="2228151" y="101600"/>
                </a:lnTo>
                <a:lnTo>
                  <a:pt x="2236012" y="88900"/>
                </a:lnTo>
                <a:lnTo>
                  <a:pt x="2260193" y="88900"/>
                </a:lnTo>
                <a:lnTo>
                  <a:pt x="2251697" y="101600"/>
                </a:lnTo>
                <a:lnTo>
                  <a:pt x="2243975" y="101600"/>
                </a:lnTo>
                <a:lnTo>
                  <a:pt x="2236304" y="114300"/>
                </a:lnTo>
                <a:close/>
              </a:path>
              <a:path w="4266565" h="1574800">
                <a:moveTo>
                  <a:pt x="1521841" y="114300"/>
                </a:moveTo>
                <a:lnTo>
                  <a:pt x="1490484" y="114300"/>
                </a:lnTo>
                <a:lnTo>
                  <a:pt x="1503603" y="101600"/>
                </a:lnTo>
                <a:lnTo>
                  <a:pt x="1535557" y="101600"/>
                </a:lnTo>
                <a:lnTo>
                  <a:pt x="1521841" y="114300"/>
                </a:lnTo>
                <a:close/>
              </a:path>
              <a:path w="4266565" h="1574800">
                <a:moveTo>
                  <a:pt x="2211933" y="114300"/>
                </a:moveTo>
                <a:lnTo>
                  <a:pt x="2178735" y="114300"/>
                </a:lnTo>
                <a:lnTo>
                  <a:pt x="2168969" y="101600"/>
                </a:lnTo>
                <a:lnTo>
                  <a:pt x="2202649" y="101600"/>
                </a:lnTo>
                <a:lnTo>
                  <a:pt x="2211933" y="114300"/>
                </a:lnTo>
                <a:close/>
              </a:path>
              <a:path w="4266565" h="1574800">
                <a:moveTo>
                  <a:pt x="3724973" y="114300"/>
                </a:moveTo>
                <a:lnTo>
                  <a:pt x="3706355" y="114300"/>
                </a:lnTo>
                <a:lnTo>
                  <a:pt x="3694925" y="101600"/>
                </a:lnTo>
                <a:lnTo>
                  <a:pt x="3714064" y="101600"/>
                </a:lnTo>
                <a:lnTo>
                  <a:pt x="3724973" y="114300"/>
                </a:lnTo>
                <a:close/>
              </a:path>
              <a:path w="4266565" h="1574800">
                <a:moveTo>
                  <a:pt x="1483385" y="127000"/>
                </a:moveTo>
                <a:lnTo>
                  <a:pt x="1465453" y="127000"/>
                </a:lnTo>
                <a:lnTo>
                  <a:pt x="1477771" y="114300"/>
                </a:lnTo>
                <a:lnTo>
                  <a:pt x="1495945" y="114300"/>
                </a:lnTo>
                <a:lnTo>
                  <a:pt x="1483385" y="127000"/>
                </a:lnTo>
                <a:close/>
              </a:path>
              <a:path w="4266565" h="1574800">
                <a:moveTo>
                  <a:pt x="2219413" y="127000"/>
                </a:moveTo>
                <a:lnTo>
                  <a:pt x="2206561" y="127000"/>
                </a:lnTo>
                <a:lnTo>
                  <a:pt x="2197379" y="114300"/>
                </a:lnTo>
                <a:lnTo>
                  <a:pt x="2229434" y="114300"/>
                </a:lnTo>
                <a:lnTo>
                  <a:pt x="2219413" y="127000"/>
                </a:lnTo>
                <a:close/>
              </a:path>
              <a:path w="4266565" h="1574800">
                <a:moveTo>
                  <a:pt x="3735222" y="127000"/>
                </a:moveTo>
                <a:lnTo>
                  <a:pt x="3716845" y="127000"/>
                </a:lnTo>
                <a:lnTo>
                  <a:pt x="3706126" y="114300"/>
                </a:lnTo>
                <a:lnTo>
                  <a:pt x="3730205" y="114300"/>
                </a:lnTo>
                <a:lnTo>
                  <a:pt x="3735222" y="127000"/>
                </a:lnTo>
                <a:close/>
              </a:path>
              <a:path w="4266565" h="1574800">
                <a:moveTo>
                  <a:pt x="1119682" y="139700"/>
                </a:moveTo>
                <a:lnTo>
                  <a:pt x="983094" y="139700"/>
                </a:lnTo>
                <a:lnTo>
                  <a:pt x="999985" y="127000"/>
                </a:lnTo>
                <a:lnTo>
                  <a:pt x="1097102" y="127000"/>
                </a:lnTo>
                <a:lnTo>
                  <a:pt x="1119682" y="139700"/>
                </a:lnTo>
                <a:close/>
              </a:path>
              <a:path w="4266565" h="1574800">
                <a:moveTo>
                  <a:pt x="1459776" y="139700"/>
                </a:moveTo>
                <a:lnTo>
                  <a:pt x="1442072" y="139700"/>
                </a:lnTo>
                <a:lnTo>
                  <a:pt x="1453553" y="127000"/>
                </a:lnTo>
                <a:lnTo>
                  <a:pt x="1471523" y="127000"/>
                </a:lnTo>
                <a:lnTo>
                  <a:pt x="1459776" y="139700"/>
                </a:lnTo>
                <a:close/>
              </a:path>
              <a:path w="4266565" h="1574800">
                <a:moveTo>
                  <a:pt x="3749116" y="139700"/>
                </a:moveTo>
                <a:lnTo>
                  <a:pt x="3731107" y="139700"/>
                </a:lnTo>
                <a:lnTo>
                  <a:pt x="3726408" y="127000"/>
                </a:lnTo>
                <a:lnTo>
                  <a:pt x="3744671" y="127000"/>
                </a:lnTo>
                <a:lnTo>
                  <a:pt x="3749116" y="139700"/>
                </a:lnTo>
                <a:close/>
              </a:path>
              <a:path w="4266565" h="1574800">
                <a:moveTo>
                  <a:pt x="983703" y="152400"/>
                </a:moveTo>
                <a:lnTo>
                  <a:pt x="852855" y="152400"/>
                </a:lnTo>
                <a:lnTo>
                  <a:pt x="868616" y="139700"/>
                </a:lnTo>
                <a:lnTo>
                  <a:pt x="1000506" y="139700"/>
                </a:lnTo>
                <a:lnTo>
                  <a:pt x="983703" y="152400"/>
                </a:lnTo>
                <a:close/>
              </a:path>
              <a:path w="4266565" h="1574800">
                <a:moveTo>
                  <a:pt x="1250175" y="152400"/>
                </a:moveTo>
                <a:lnTo>
                  <a:pt x="1119085" y="152400"/>
                </a:lnTo>
                <a:lnTo>
                  <a:pt x="1096606" y="139700"/>
                </a:lnTo>
                <a:lnTo>
                  <a:pt x="1229080" y="139700"/>
                </a:lnTo>
                <a:lnTo>
                  <a:pt x="1250175" y="152400"/>
                </a:lnTo>
                <a:close/>
              </a:path>
              <a:path w="4266565" h="1574800">
                <a:moveTo>
                  <a:pt x="1437906" y="152400"/>
                </a:moveTo>
                <a:lnTo>
                  <a:pt x="1420431" y="152400"/>
                </a:lnTo>
                <a:lnTo>
                  <a:pt x="1431035" y="139700"/>
                </a:lnTo>
                <a:lnTo>
                  <a:pt x="1448777" y="139700"/>
                </a:lnTo>
                <a:lnTo>
                  <a:pt x="1437906" y="152400"/>
                </a:lnTo>
                <a:close/>
              </a:path>
              <a:path w="4266565" h="1574800">
                <a:moveTo>
                  <a:pt x="3757396" y="152400"/>
                </a:moveTo>
                <a:lnTo>
                  <a:pt x="3739692" y="152400"/>
                </a:lnTo>
                <a:lnTo>
                  <a:pt x="3735374" y="139700"/>
                </a:lnTo>
                <a:lnTo>
                  <a:pt x="3753357" y="139700"/>
                </a:lnTo>
                <a:lnTo>
                  <a:pt x="3757396" y="152400"/>
                </a:lnTo>
                <a:close/>
              </a:path>
              <a:path w="4266565" h="1574800">
                <a:moveTo>
                  <a:pt x="854786" y="165100"/>
                </a:moveTo>
                <a:lnTo>
                  <a:pt x="776617" y="165100"/>
                </a:lnTo>
                <a:lnTo>
                  <a:pt x="791514" y="152400"/>
                </a:lnTo>
                <a:lnTo>
                  <a:pt x="870457" y="152400"/>
                </a:lnTo>
                <a:lnTo>
                  <a:pt x="854786" y="165100"/>
                </a:lnTo>
                <a:close/>
              </a:path>
              <a:path w="4266565" h="1574800">
                <a:moveTo>
                  <a:pt x="1331468" y="165100"/>
                </a:moveTo>
                <a:lnTo>
                  <a:pt x="1248257" y="165100"/>
                </a:lnTo>
                <a:lnTo>
                  <a:pt x="1227289" y="152400"/>
                </a:lnTo>
                <a:lnTo>
                  <a:pt x="1311630" y="152400"/>
                </a:lnTo>
                <a:lnTo>
                  <a:pt x="1331468" y="165100"/>
                </a:lnTo>
                <a:close/>
              </a:path>
              <a:path w="4266565" h="1574800">
                <a:moveTo>
                  <a:pt x="1427645" y="165100"/>
                </a:moveTo>
                <a:lnTo>
                  <a:pt x="1400619" y="165100"/>
                </a:lnTo>
                <a:lnTo>
                  <a:pt x="1410296" y="152400"/>
                </a:lnTo>
                <a:lnTo>
                  <a:pt x="1438071" y="152400"/>
                </a:lnTo>
                <a:lnTo>
                  <a:pt x="1427645" y="165100"/>
                </a:lnTo>
                <a:close/>
              </a:path>
              <a:path w="4266565" h="1574800">
                <a:moveTo>
                  <a:pt x="3768267" y="165100"/>
                </a:moveTo>
                <a:lnTo>
                  <a:pt x="3751059" y="165100"/>
                </a:lnTo>
                <a:lnTo>
                  <a:pt x="3747350" y="152400"/>
                </a:lnTo>
                <a:lnTo>
                  <a:pt x="3764851" y="152400"/>
                </a:lnTo>
                <a:lnTo>
                  <a:pt x="3768267" y="165100"/>
                </a:lnTo>
                <a:close/>
              </a:path>
              <a:path w="4266565" h="1574800">
                <a:moveTo>
                  <a:pt x="779386" y="177800"/>
                </a:moveTo>
                <a:lnTo>
                  <a:pt x="733107" y="177800"/>
                </a:lnTo>
                <a:lnTo>
                  <a:pt x="747420" y="165100"/>
                </a:lnTo>
                <a:lnTo>
                  <a:pt x="794194" y="165100"/>
                </a:lnTo>
                <a:lnTo>
                  <a:pt x="779386" y="177800"/>
                </a:lnTo>
                <a:close/>
              </a:path>
              <a:path w="4266565" h="1574800">
                <a:moveTo>
                  <a:pt x="1370114" y="177800"/>
                </a:moveTo>
                <a:lnTo>
                  <a:pt x="1328648" y="177800"/>
                </a:lnTo>
                <a:lnTo>
                  <a:pt x="1308925" y="165100"/>
                </a:lnTo>
                <a:lnTo>
                  <a:pt x="1350975" y="165100"/>
                </a:lnTo>
                <a:lnTo>
                  <a:pt x="1370114" y="177800"/>
                </a:lnTo>
                <a:close/>
              </a:path>
              <a:path w="4266565" h="1574800">
                <a:moveTo>
                  <a:pt x="1408531" y="177800"/>
                </a:moveTo>
                <a:lnTo>
                  <a:pt x="1382826" y="177800"/>
                </a:lnTo>
                <a:lnTo>
                  <a:pt x="1391424" y="165100"/>
                </a:lnTo>
                <a:lnTo>
                  <a:pt x="1418018" y="165100"/>
                </a:lnTo>
                <a:lnTo>
                  <a:pt x="1408531" y="177800"/>
                </a:lnTo>
                <a:close/>
              </a:path>
              <a:path w="4266565" h="1574800">
                <a:moveTo>
                  <a:pt x="3774452" y="177800"/>
                </a:moveTo>
                <a:lnTo>
                  <a:pt x="3760597" y="177800"/>
                </a:lnTo>
                <a:lnTo>
                  <a:pt x="3757510" y="165100"/>
                </a:lnTo>
                <a:lnTo>
                  <a:pt x="3771468" y="165100"/>
                </a:lnTo>
                <a:lnTo>
                  <a:pt x="3774452" y="177800"/>
                </a:lnTo>
                <a:close/>
              </a:path>
              <a:path w="4266565" h="1574800">
                <a:moveTo>
                  <a:pt x="736409" y="190500"/>
                </a:moveTo>
                <a:lnTo>
                  <a:pt x="691438" y="190500"/>
                </a:lnTo>
                <a:lnTo>
                  <a:pt x="705116" y="177800"/>
                </a:lnTo>
                <a:lnTo>
                  <a:pt x="750620" y="177800"/>
                </a:lnTo>
                <a:lnTo>
                  <a:pt x="736409" y="190500"/>
                </a:lnTo>
                <a:close/>
              </a:path>
              <a:path w="4266565" h="1574800">
                <a:moveTo>
                  <a:pt x="1388745" y="190500"/>
                </a:moveTo>
                <a:lnTo>
                  <a:pt x="1366812" y="190500"/>
                </a:lnTo>
                <a:lnTo>
                  <a:pt x="1347787" y="177800"/>
                </a:lnTo>
                <a:lnTo>
                  <a:pt x="1399882" y="177800"/>
                </a:lnTo>
                <a:lnTo>
                  <a:pt x="1388745" y="190500"/>
                </a:lnTo>
                <a:close/>
              </a:path>
              <a:path w="4266565" h="1574800">
                <a:moveTo>
                  <a:pt x="3779748" y="190500"/>
                </a:moveTo>
                <a:lnTo>
                  <a:pt x="3765892" y="190500"/>
                </a:lnTo>
                <a:lnTo>
                  <a:pt x="3763238" y="177800"/>
                </a:lnTo>
                <a:lnTo>
                  <a:pt x="3777208" y="177800"/>
                </a:lnTo>
                <a:lnTo>
                  <a:pt x="3779748" y="190500"/>
                </a:lnTo>
                <a:close/>
              </a:path>
              <a:path w="4266565" h="1574800">
                <a:moveTo>
                  <a:pt x="682028" y="203200"/>
                </a:moveTo>
                <a:lnTo>
                  <a:pt x="651763" y="203200"/>
                </a:lnTo>
                <a:lnTo>
                  <a:pt x="664756" y="190500"/>
                </a:lnTo>
                <a:lnTo>
                  <a:pt x="695388" y="190500"/>
                </a:lnTo>
                <a:lnTo>
                  <a:pt x="682028" y="203200"/>
                </a:lnTo>
                <a:close/>
              </a:path>
              <a:path w="4266565" h="1574800">
                <a:moveTo>
                  <a:pt x="3820350" y="203200"/>
                </a:moveTo>
                <a:lnTo>
                  <a:pt x="3773538" y="203200"/>
                </a:lnTo>
                <a:lnTo>
                  <a:pt x="3770236" y="190500"/>
                </a:lnTo>
                <a:lnTo>
                  <a:pt x="3799865" y="190500"/>
                </a:lnTo>
                <a:lnTo>
                  <a:pt x="3820350" y="203200"/>
                </a:lnTo>
                <a:close/>
              </a:path>
              <a:path w="4266565" h="1574800">
                <a:moveTo>
                  <a:pt x="656183" y="215900"/>
                </a:moveTo>
                <a:lnTo>
                  <a:pt x="614197" y="215900"/>
                </a:lnTo>
                <a:lnTo>
                  <a:pt x="626478" y="203200"/>
                </a:lnTo>
                <a:lnTo>
                  <a:pt x="669086" y="203200"/>
                </a:lnTo>
                <a:lnTo>
                  <a:pt x="656183" y="215900"/>
                </a:lnTo>
                <a:close/>
              </a:path>
              <a:path w="4266565" h="1574800">
                <a:moveTo>
                  <a:pt x="3879443" y="215900"/>
                </a:moveTo>
                <a:lnTo>
                  <a:pt x="3818140" y="215900"/>
                </a:lnTo>
                <a:lnTo>
                  <a:pt x="3797795" y="203200"/>
                </a:lnTo>
                <a:lnTo>
                  <a:pt x="3860165" y="203200"/>
                </a:lnTo>
                <a:lnTo>
                  <a:pt x="3879443" y="215900"/>
                </a:lnTo>
                <a:close/>
              </a:path>
              <a:path w="4266565" h="1574800">
                <a:moveTo>
                  <a:pt x="619213" y="228600"/>
                </a:moveTo>
                <a:lnTo>
                  <a:pt x="590397" y="228600"/>
                </a:lnTo>
                <a:lnTo>
                  <a:pt x="602170" y="215900"/>
                </a:lnTo>
                <a:lnTo>
                  <a:pt x="631393" y="215900"/>
                </a:lnTo>
                <a:lnTo>
                  <a:pt x="619213" y="228600"/>
                </a:lnTo>
                <a:close/>
              </a:path>
              <a:path w="4266565" h="1574800">
                <a:moveTo>
                  <a:pt x="3934586" y="228600"/>
                </a:moveTo>
                <a:lnTo>
                  <a:pt x="3876357" y="228600"/>
                </a:lnTo>
                <a:lnTo>
                  <a:pt x="3857231" y="215900"/>
                </a:lnTo>
                <a:lnTo>
                  <a:pt x="3916679" y="215900"/>
                </a:lnTo>
                <a:lnTo>
                  <a:pt x="3934586" y="228600"/>
                </a:lnTo>
                <a:close/>
              </a:path>
              <a:path w="4266565" h="1574800">
                <a:moveTo>
                  <a:pt x="595845" y="241300"/>
                </a:moveTo>
                <a:lnTo>
                  <a:pt x="567651" y="241300"/>
                </a:lnTo>
                <a:lnTo>
                  <a:pt x="578891" y="228600"/>
                </a:lnTo>
                <a:lnTo>
                  <a:pt x="607504" y="228600"/>
                </a:lnTo>
                <a:lnTo>
                  <a:pt x="595845" y="241300"/>
                </a:lnTo>
                <a:close/>
              </a:path>
              <a:path w="4266565" h="1574800">
                <a:moveTo>
                  <a:pt x="3968889" y="241300"/>
                </a:moveTo>
                <a:lnTo>
                  <a:pt x="3930586" y="241300"/>
                </a:lnTo>
                <a:lnTo>
                  <a:pt x="3912831" y="228600"/>
                </a:lnTo>
                <a:lnTo>
                  <a:pt x="3951998" y="228600"/>
                </a:lnTo>
                <a:lnTo>
                  <a:pt x="3968889" y="241300"/>
                </a:lnTo>
                <a:close/>
              </a:path>
              <a:path w="4266565" h="1574800">
                <a:moveTo>
                  <a:pt x="562775" y="254000"/>
                </a:moveTo>
                <a:lnTo>
                  <a:pt x="545998" y="254000"/>
                </a:lnTo>
                <a:lnTo>
                  <a:pt x="556691" y="241300"/>
                </a:lnTo>
                <a:lnTo>
                  <a:pt x="573633" y="241300"/>
                </a:lnTo>
                <a:lnTo>
                  <a:pt x="562775" y="254000"/>
                </a:lnTo>
                <a:close/>
              </a:path>
              <a:path w="4266565" h="1574800">
                <a:moveTo>
                  <a:pt x="4016311" y="266700"/>
                </a:moveTo>
                <a:lnTo>
                  <a:pt x="3995750" y="266700"/>
                </a:lnTo>
                <a:lnTo>
                  <a:pt x="3980103" y="254000"/>
                </a:lnTo>
                <a:lnTo>
                  <a:pt x="3964254" y="254000"/>
                </a:lnTo>
                <a:lnTo>
                  <a:pt x="3947515" y="241300"/>
                </a:lnTo>
                <a:lnTo>
                  <a:pt x="3985259" y="241300"/>
                </a:lnTo>
                <a:lnTo>
                  <a:pt x="4001071" y="254000"/>
                </a:lnTo>
                <a:lnTo>
                  <a:pt x="4016311" y="266700"/>
                </a:lnTo>
                <a:close/>
              </a:path>
              <a:path w="4266565" h="1574800">
                <a:moveTo>
                  <a:pt x="542137" y="266700"/>
                </a:moveTo>
                <a:lnTo>
                  <a:pt x="525462" y="266700"/>
                </a:lnTo>
                <a:lnTo>
                  <a:pt x="535584" y="254000"/>
                </a:lnTo>
                <a:lnTo>
                  <a:pt x="552424" y="254000"/>
                </a:lnTo>
                <a:lnTo>
                  <a:pt x="542137" y="266700"/>
                </a:lnTo>
                <a:close/>
              </a:path>
              <a:path w="4266565" h="1574800">
                <a:moveTo>
                  <a:pt x="522655" y="279400"/>
                </a:moveTo>
                <a:lnTo>
                  <a:pt x="506094" y="279400"/>
                </a:lnTo>
                <a:lnTo>
                  <a:pt x="515632" y="266700"/>
                </a:lnTo>
                <a:lnTo>
                  <a:pt x="532371" y="266700"/>
                </a:lnTo>
                <a:lnTo>
                  <a:pt x="522655" y="279400"/>
                </a:lnTo>
                <a:close/>
              </a:path>
              <a:path w="4266565" h="1574800">
                <a:moveTo>
                  <a:pt x="4045013" y="279400"/>
                </a:moveTo>
                <a:lnTo>
                  <a:pt x="4024922" y="279400"/>
                </a:lnTo>
                <a:lnTo>
                  <a:pt x="4010456" y="266700"/>
                </a:lnTo>
                <a:lnTo>
                  <a:pt x="4030967" y="266700"/>
                </a:lnTo>
                <a:lnTo>
                  <a:pt x="4045013" y="279400"/>
                </a:lnTo>
                <a:close/>
              </a:path>
              <a:path w="4266565" h="1574800">
                <a:moveTo>
                  <a:pt x="504393" y="292100"/>
                </a:moveTo>
                <a:lnTo>
                  <a:pt x="487946" y="292100"/>
                </a:lnTo>
                <a:lnTo>
                  <a:pt x="496862" y="279400"/>
                </a:lnTo>
                <a:lnTo>
                  <a:pt x="513499" y="279400"/>
                </a:lnTo>
                <a:lnTo>
                  <a:pt x="504393" y="292100"/>
                </a:lnTo>
                <a:close/>
              </a:path>
              <a:path w="4266565" h="1574800">
                <a:moveTo>
                  <a:pt x="4094733" y="317500"/>
                </a:moveTo>
                <a:lnTo>
                  <a:pt x="4075658" y="317500"/>
                </a:lnTo>
                <a:lnTo>
                  <a:pt x="4063771" y="304800"/>
                </a:lnTo>
                <a:lnTo>
                  <a:pt x="4063974" y="304800"/>
                </a:lnTo>
                <a:lnTo>
                  <a:pt x="4051414" y="292100"/>
                </a:lnTo>
                <a:lnTo>
                  <a:pt x="4038587" y="292100"/>
                </a:lnTo>
                <a:lnTo>
                  <a:pt x="4024731" y="279400"/>
                </a:lnTo>
                <a:lnTo>
                  <a:pt x="4058437" y="279400"/>
                </a:lnTo>
                <a:lnTo>
                  <a:pt x="4071200" y="292100"/>
                </a:lnTo>
                <a:lnTo>
                  <a:pt x="4083304" y="304800"/>
                </a:lnTo>
                <a:lnTo>
                  <a:pt x="4094733" y="317500"/>
                </a:lnTo>
                <a:close/>
              </a:path>
              <a:path w="4266565" h="1574800">
                <a:moveTo>
                  <a:pt x="487375" y="304800"/>
                </a:moveTo>
                <a:lnTo>
                  <a:pt x="471043" y="304800"/>
                </a:lnTo>
                <a:lnTo>
                  <a:pt x="479336" y="292100"/>
                </a:lnTo>
                <a:lnTo>
                  <a:pt x="495846" y="292100"/>
                </a:lnTo>
                <a:lnTo>
                  <a:pt x="487375" y="304800"/>
                </a:lnTo>
                <a:close/>
              </a:path>
              <a:path w="4266565" h="1574800">
                <a:moveTo>
                  <a:pt x="471639" y="317500"/>
                </a:moveTo>
                <a:lnTo>
                  <a:pt x="455447" y="317500"/>
                </a:lnTo>
                <a:lnTo>
                  <a:pt x="463080" y="304800"/>
                </a:lnTo>
                <a:lnTo>
                  <a:pt x="479475" y="304800"/>
                </a:lnTo>
                <a:lnTo>
                  <a:pt x="471639" y="317500"/>
                </a:lnTo>
                <a:close/>
              </a:path>
              <a:path w="4266565" h="1574800">
                <a:moveTo>
                  <a:pt x="450557" y="342900"/>
                </a:moveTo>
                <a:lnTo>
                  <a:pt x="434568" y="342900"/>
                </a:lnTo>
                <a:lnTo>
                  <a:pt x="441185" y="330200"/>
                </a:lnTo>
                <a:lnTo>
                  <a:pt x="448144" y="317500"/>
                </a:lnTo>
                <a:lnTo>
                  <a:pt x="471779" y="317500"/>
                </a:lnTo>
                <a:lnTo>
                  <a:pt x="464273" y="330200"/>
                </a:lnTo>
                <a:lnTo>
                  <a:pt x="457390" y="330200"/>
                </a:lnTo>
                <a:lnTo>
                  <a:pt x="450557" y="342900"/>
                </a:lnTo>
                <a:close/>
              </a:path>
              <a:path w="4266565" h="1574800">
                <a:moveTo>
                  <a:pt x="4110532" y="330200"/>
                </a:moveTo>
                <a:lnTo>
                  <a:pt x="4096931" y="330200"/>
                </a:lnTo>
                <a:lnTo>
                  <a:pt x="4086440" y="317500"/>
                </a:lnTo>
                <a:lnTo>
                  <a:pt x="4105414" y="317500"/>
                </a:lnTo>
                <a:lnTo>
                  <a:pt x="4110532" y="330200"/>
                </a:lnTo>
                <a:close/>
              </a:path>
              <a:path w="4266565" h="1574800">
                <a:moveTo>
                  <a:pt x="4124680" y="342900"/>
                </a:moveTo>
                <a:lnTo>
                  <a:pt x="4106418" y="342900"/>
                </a:lnTo>
                <a:lnTo>
                  <a:pt x="4101617" y="330200"/>
                </a:lnTo>
                <a:lnTo>
                  <a:pt x="4120146" y="330200"/>
                </a:lnTo>
                <a:lnTo>
                  <a:pt x="4124680" y="342900"/>
                </a:lnTo>
                <a:close/>
              </a:path>
              <a:path w="4266565" h="1574800">
                <a:moveTo>
                  <a:pt x="438238" y="355600"/>
                </a:moveTo>
                <a:lnTo>
                  <a:pt x="422414" y="355600"/>
                </a:lnTo>
                <a:lnTo>
                  <a:pt x="428307" y="342900"/>
                </a:lnTo>
                <a:lnTo>
                  <a:pt x="444360" y="342900"/>
                </a:lnTo>
                <a:lnTo>
                  <a:pt x="438238" y="355600"/>
                </a:lnTo>
                <a:close/>
              </a:path>
              <a:path w="4266565" h="1574800">
                <a:moveTo>
                  <a:pt x="4133151" y="355600"/>
                </a:moveTo>
                <a:lnTo>
                  <a:pt x="4115206" y="355600"/>
                </a:lnTo>
                <a:lnTo>
                  <a:pt x="4110786" y="342900"/>
                </a:lnTo>
                <a:lnTo>
                  <a:pt x="4129011" y="342900"/>
                </a:lnTo>
                <a:lnTo>
                  <a:pt x="4133151" y="355600"/>
                </a:lnTo>
                <a:close/>
              </a:path>
              <a:path w="4266565" h="1574800">
                <a:moveTo>
                  <a:pt x="422440" y="381000"/>
                </a:moveTo>
                <a:lnTo>
                  <a:pt x="406907" y="381000"/>
                </a:lnTo>
                <a:lnTo>
                  <a:pt x="411695" y="368300"/>
                </a:lnTo>
                <a:lnTo>
                  <a:pt x="416864" y="355600"/>
                </a:lnTo>
                <a:lnTo>
                  <a:pt x="432739" y="355600"/>
                </a:lnTo>
                <a:lnTo>
                  <a:pt x="427342" y="368300"/>
                </a:lnTo>
                <a:lnTo>
                  <a:pt x="422440" y="381000"/>
                </a:lnTo>
                <a:close/>
              </a:path>
              <a:path w="4266565" h="1574800">
                <a:moveTo>
                  <a:pt x="4144391" y="368300"/>
                </a:moveTo>
                <a:lnTo>
                  <a:pt x="4126941" y="368300"/>
                </a:lnTo>
                <a:lnTo>
                  <a:pt x="4123105" y="355600"/>
                </a:lnTo>
                <a:lnTo>
                  <a:pt x="4140847" y="355600"/>
                </a:lnTo>
                <a:lnTo>
                  <a:pt x="4144391" y="368300"/>
                </a:lnTo>
                <a:close/>
              </a:path>
              <a:path w="4266565" h="1574800">
                <a:moveTo>
                  <a:pt x="4150842" y="381000"/>
                </a:moveTo>
                <a:lnTo>
                  <a:pt x="4136885" y="381000"/>
                </a:lnTo>
                <a:lnTo>
                  <a:pt x="4133659" y="368300"/>
                </a:lnTo>
                <a:lnTo>
                  <a:pt x="4147718" y="368300"/>
                </a:lnTo>
                <a:lnTo>
                  <a:pt x="4150842" y="381000"/>
                </a:lnTo>
                <a:close/>
              </a:path>
              <a:path w="4266565" h="1574800">
                <a:moveTo>
                  <a:pt x="406565" y="406400"/>
                </a:moveTo>
                <a:lnTo>
                  <a:pt x="394855" y="406400"/>
                </a:lnTo>
                <a:lnTo>
                  <a:pt x="398475" y="393700"/>
                </a:lnTo>
                <a:lnTo>
                  <a:pt x="402501" y="381000"/>
                </a:lnTo>
                <a:lnTo>
                  <a:pt x="418033" y="381000"/>
                </a:lnTo>
                <a:lnTo>
                  <a:pt x="413740" y="393700"/>
                </a:lnTo>
                <a:lnTo>
                  <a:pt x="410082" y="393700"/>
                </a:lnTo>
                <a:lnTo>
                  <a:pt x="406565" y="406400"/>
                </a:lnTo>
                <a:close/>
              </a:path>
              <a:path w="4266565" h="1574800">
                <a:moveTo>
                  <a:pt x="4156455" y="393700"/>
                </a:moveTo>
                <a:lnTo>
                  <a:pt x="4142498" y="393700"/>
                </a:lnTo>
                <a:lnTo>
                  <a:pt x="4139692" y="381000"/>
                </a:lnTo>
                <a:lnTo>
                  <a:pt x="4153763" y="381000"/>
                </a:lnTo>
                <a:lnTo>
                  <a:pt x="4156455" y="393700"/>
                </a:lnTo>
                <a:close/>
              </a:path>
              <a:path w="4266565" h="1574800">
                <a:moveTo>
                  <a:pt x="4163225" y="406400"/>
                </a:moveTo>
                <a:lnTo>
                  <a:pt x="4149369" y="406400"/>
                </a:lnTo>
                <a:lnTo>
                  <a:pt x="4147197" y="393700"/>
                </a:lnTo>
                <a:lnTo>
                  <a:pt x="4161193" y="393700"/>
                </a:lnTo>
                <a:lnTo>
                  <a:pt x="4163225" y="406400"/>
                </a:lnTo>
                <a:close/>
              </a:path>
              <a:path w="4266565" h="1574800">
                <a:moveTo>
                  <a:pt x="398703" y="431800"/>
                </a:moveTo>
                <a:lnTo>
                  <a:pt x="386422" y="431800"/>
                </a:lnTo>
                <a:lnTo>
                  <a:pt x="388823" y="419100"/>
                </a:lnTo>
                <a:lnTo>
                  <a:pt x="391629" y="406400"/>
                </a:lnTo>
                <a:lnTo>
                  <a:pt x="406679" y="406400"/>
                </a:lnTo>
                <a:lnTo>
                  <a:pt x="403555" y="419100"/>
                </a:lnTo>
                <a:lnTo>
                  <a:pt x="401015" y="419100"/>
                </a:lnTo>
                <a:lnTo>
                  <a:pt x="398703" y="431800"/>
                </a:lnTo>
                <a:close/>
              </a:path>
              <a:path w="4266565" h="1574800">
                <a:moveTo>
                  <a:pt x="4166616" y="419100"/>
                </a:moveTo>
                <a:lnTo>
                  <a:pt x="4152887" y="419100"/>
                </a:lnTo>
                <a:lnTo>
                  <a:pt x="4151160" y="406400"/>
                </a:lnTo>
                <a:lnTo>
                  <a:pt x="4165041" y="406400"/>
                </a:lnTo>
                <a:lnTo>
                  <a:pt x="4166616" y="419100"/>
                </a:lnTo>
                <a:close/>
              </a:path>
              <a:path w="4266565" h="1574800">
                <a:moveTo>
                  <a:pt x="4155554" y="431800"/>
                </a:moveTo>
                <a:lnTo>
                  <a:pt x="4154271" y="419100"/>
                </a:lnTo>
                <a:lnTo>
                  <a:pt x="4155503" y="419100"/>
                </a:lnTo>
                <a:lnTo>
                  <a:pt x="4155554" y="431800"/>
                </a:lnTo>
                <a:close/>
              </a:path>
              <a:path w="4266565" h="1574800">
                <a:moveTo>
                  <a:pt x="4169054" y="431800"/>
                </a:moveTo>
                <a:lnTo>
                  <a:pt x="4156557" y="431800"/>
                </a:lnTo>
                <a:lnTo>
                  <a:pt x="4155503" y="419100"/>
                </a:lnTo>
                <a:lnTo>
                  <a:pt x="4167949" y="419100"/>
                </a:lnTo>
                <a:lnTo>
                  <a:pt x="4169054" y="431800"/>
                </a:lnTo>
                <a:close/>
              </a:path>
              <a:path w="4266565" h="1574800">
                <a:moveTo>
                  <a:pt x="394411" y="457200"/>
                </a:moveTo>
                <a:lnTo>
                  <a:pt x="381787" y="457200"/>
                </a:lnTo>
                <a:lnTo>
                  <a:pt x="382905" y="444500"/>
                </a:lnTo>
                <a:lnTo>
                  <a:pt x="384454" y="431800"/>
                </a:lnTo>
                <a:lnTo>
                  <a:pt x="398780" y="431800"/>
                </a:lnTo>
                <a:lnTo>
                  <a:pt x="396862" y="444500"/>
                </a:lnTo>
                <a:lnTo>
                  <a:pt x="395490" y="444500"/>
                </a:lnTo>
                <a:lnTo>
                  <a:pt x="394411" y="457200"/>
                </a:lnTo>
                <a:close/>
              </a:path>
              <a:path w="4266565" h="1574800">
                <a:moveTo>
                  <a:pt x="4170540" y="444500"/>
                </a:moveTo>
                <a:lnTo>
                  <a:pt x="4157891" y="444500"/>
                </a:lnTo>
                <a:lnTo>
                  <a:pt x="4157294" y="431800"/>
                </a:lnTo>
                <a:lnTo>
                  <a:pt x="4169918" y="431800"/>
                </a:lnTo>
                <a:lnTo>
                  <a:pt x="4170540" y="444500"/>
                </a:lnTo>
                <a:close/>
              </a:path>
              <a:path w="4266565" h="1574800">
                <a:moveTo>
                  <a:pt x="4171035" y="457200"/>
                </a:moveTo>
                <a:lnTo>
                  <a:pt x="4158335" y="457200"/>
                </a:lnTo>
                <a:lnTo>
                  <a:pt x="4158221" y="444500"/>
                </a:lnTo>
                <a:lnTo>
                  <a:pt x="4170908" y="444500"/>
                </a:lnTo>
                <a:lnTo>
                  <a:pt x="4171035" y="457200"/>
                </a:lnTo>
                <a:close/>
              </a:path>
              <a:path w="4266565" h="1574800">
                <a:moveTo>
                  <a:pt x="393687" y="482600"/>
                </a:moveTo>
                <a:lnTo>
                  <a:pt x="381000" y="482600"/>
                </a:lnTo>
                <a:lnTo>
                  <a:pt x="380898" y="469900"/>
                </a:lnTo>
                <a:lnTo>
                  <a:pt x="381126" y="457200"/>
                </a:lnTo>
                <a:lnTo>
                  <a:pt x="393814" y="457200"/>
                </a:lnTo>
                <a:lnTo>
                  <a:pt x="393598" y="469900"/>
                </a:lnTo>
                <a:lnTo>
                  <a:pt x="393687" y="482600"/>
                </a:lnTo>
                <a:close/>
              </a:path>
              <a:path w="4266565" h="1574800">
                <a:moveTo>
                  <a:pt x="393801" y="469900"/>
                </a:moveTo>
                <a:lnTo>
                  <a:pt x="393814" y="457200"/>
                </a:lnTo>
                <a:lnTo>
                  <a:pt x="394449" y="457200"/>
                </a:lnTo>
                <a:lnTo>
                  <a:pt x="393801" y="469900"/>
                </a:lnTo>
                <a:close/>
              </a:path>
              <a:path w="4266565" h="1574800">
                <a:moveTo>
                  <a:pt x="4170299" y="469900"/>
                </a:moveTo>
                <a:lnTo>
                  <a:pt x="4157649" y="469900"/>
                </a:lnTo>
                <a:lnTo>
                  <a:pt x="4158183" y="457200"/>
                </a:lnTo>
                <a:lnTo>
                  <a:pt x="4170857" y="457200"/>
                </a:lnTo>
                <a:lnTo>
                  <a:pt x="4170299" y="469900"/>
                </a:lnTo>
                <a:close/>
              </a:path>
              <a:path w="4266565" h="1574800">
                <a:moveTo>
                  <a:pt x="4168127" y="482600"/>
                </a:moveTo>
                <a:lnTo>
                  <a:pt x="4155643" y="482600"/>
                </a:lnTo>
                <a:lnTo>
                  <a:pt x="4156862" y="469900"/>
                </a:lnTo>
                <a:lnTo>
                  <a:pt x="4169384" y="469900"/>
                </a:lnTo>
                <a:lnTo>
                  <a:pt x="4168127" y="482600"/>
                </a:lnTo>
                <a:close/>
              </a:path>
              <a:path w="4266565" h="1574800">
                <a:moveTo>
                  <a:pt x="395071" y="495300"/>
                </a:moveTo>
                <a:lnTo>
                  <a:pt x="381787" y="495300"/>
                </a:lnTo>
                <a:lnTo>
                  <a:pt x="381292" y="482600"/>
                </a:lnTo>
                <a:lnTo>
                  <a:pt x="394411" y="482600"/>
                </a:lnTo>
                <a:lnTo>
                  <a:pt x="395071" y="495300"/>
                </a:lnTo>
                <a:close/>
              </a:path>
              <a:path w="4266565" h="1574800">
                <a:moveTo>
                  <a:pt x="4162234" y="508000"/>
                </a:moveTo>
                <a:lnTo>
                  <a:pt x="4147807" y="508000"/>
                </a:lnTo>
                <a:lnTo>
                  <a:pt x="4150334" y="495300"/>
                </a:lnTo>
                <a:lnTo>
                  <a:pt x="4152353" y="495300"/>
                </a:lnTo>
                <a:lnTo>
                  <a:pt x="4154233" y="482600"/>
                </a:lnTo>
                <a:lnTo>
                  <a:pt x="4166501" y="482600"/>
                </a:lnTo>
                <a:lnTo>
                  <a:pt x="4164545" y="495300"/>
                </a:lnTo>
                <a:lnTo>
                  <a:pt x="4162234" y="508000"/>
                </a:lnTo>
                <a:close/>
              </a:path>
              <a:path w="4266565" h="1574800">
                <a:moveTo>
                  <a:pt x="396887" y="508000"/>
                </a:moveTo>
                <a:lnTo>
                  <a:pt x="384416" y="508000"/>
                </a:lnTo>
                <a:lnTo>
                  <a:pt x="383349" y="495300"/>
                </a:lnTo>
                <a:lnTo>
                  <a:pt x="395858" y="495300"/>
                </a:lnTo>
                <a:lnTo>
                  <a:pt x="396887" y="508000"/>
                </a:lnTo>
                <a:close/>
              </a:path>
              <a:path w="4266565" h="1574800">
                <a:moveTo>
                  <a:pt x="386397" y="514350"/>
                </a:moveTo>
                <a:lnTo>
                  <a:pt x="385686" y="508000"/>
                </a:lnTo>
                <a:lnTo>
                  <a:pt x="388251" y="508000"/>
                </a:lnTo>
                <a:lnTo>
                  <a:pt x="386397" y="514350"/>
                </a:lnTo>
                <a:close/>
              </a:path>
              <a:path w="4266565" h="1574800">
                <a:moveTo>
                  <a:pt x="387108" y="520700"/>
                </a:moveTo>
                <a:lnTo>
                  <a:pt x="386397" y="514350"/>
                </a:lnTo>
                <a:lnTo>
                  <a:pt x="388251" y="508000"/>
                </a:lnTo>
                <a:lnTo>
                  <a:pt x="387108" y="520700"/>
                </a:lnTo>
                <a:close/>
              </a:path>
              <a:path w="4266565" h="1574800">
                <a:moveTo>
                  <a:pt x="392823" y="533400"/>
                </a:moveTo>
                <a:lnTo>
                  <a:pt x="272999" y="533400"/>
                </a:lnTo>
                <a:lnTo>
                  <a:pt x="291490" y="520700"/>
                </a:lnTo>
                <a:lnTo>
                  <a:pt x="387108" y="520700"/>
                </a:lnTo>
                <a:lnTo>
                  <a:pt x="388251" y="508000"/>
                </a:lnTo>
                <a:lnTo>
                  <a:pt x="398030" y="508000"/>
                </a:lnTo>
                <a:lnTo>
                  <a:pt x="400176" y="520700"/>
                </a:lnTo>
                <a:lnTo>
                  <a:pt x="392823" y="533400"/>
                </a:lnTo>
                <a:close/>
              </a:path>
              <a:path w="4266565" h="1574800">
                <a:moveTo>
                  <a:pt x="4156633" y="520700"/>
                </a:moveTo>
                <a:lnTo>
                  <a:pt x="4142016" y="520700"/>
                </a:lnTo>
                <a:lnTo>
                  <a:pt x="4145178" y="508000"/>
                </a:lnTo>
                <a:lnTo>
                  <a:pt x="4159605" y="508000"/>
                </a:lnTo>
                <a:lnTo>
                  <a:pt x="4156633" y="520700"/>
                </a:lnTo>
                <a:close/>
              </a:path>
              <a:path w="4266565" h="1574800">
                <a:moveTo>
                  <a:pt x="387108" y="520700"/>
                </a:moveTo>
                <a:lnTo>
                  <a:pt x="384543" y="520700"/>
                </a:lnTo>
                <a:lnTo>
                  <a:pt x="386397" y="514350"/>
                </a:lnTo>
                <a:lnTo>
                  <a:pt x="387108" y="520700"/>
                </a:lnTo>
                <a:close/>
              </a:path>
              <a:path w="4266565" h="1574800">
                <a:moveTo>
                  <a:pt x="4149750" y="533400"/>
                </a:moveTo>
                <a:lnTo>
                  <a:pt x="4135005" y="533400"/>
                </a:lnTo>
                <a:lnTo>
                  <a:pt x="4138790" y="520700"/>
                </a:lnTo>
                <a:lnTo>
                  <a:pt x="4153344" y="520700"/>
                </a:lnTo>
                <a:lnTo>
                  <a:pt x="4149750" y="533400"/>
                </a:lnTo>
                <a:close/>
              </a:path>
              <a:path w="4266565" h="1574800">
                <a:moveTo>
                  <a:pt x="275450" y="546100"/>
                </a:moveTo>
                <a:lnTo>
                  <a:pt x="220078" y="546100"/>
                </a:lnTo>
                <a:lnTo>
                  <a:pt x="237274" y="533400"/>
                </a:lnTo>
                <a:lnTo>
                  <a:pt x="293776" y="533400"/>
                </a:lnTo>
                <a:lnTo>
                  <a:pt x="275450" y="546100"/>
                </a:lnTo>
                <a:close/>
              </a:path>
              <a:path w="4266565" h="1574800">
                <a:moveTo>
                  <a:pt x="4141609" y="546100"/>
                </a:moveTo>
                <a:lnTo>
                  <a:pt x="4126801" y="546100"/>
                </a:lnTo>
                <a:lnTo>
                  <a:pt x="4131182" y="533400"/>
                </a:lnTo>
                <a:lnTo>
                  <a:pt x="4145838" y="533400"/>
                </a:lnTo>
                <a:lnTo>
                  <a:pt x="4141609" y="546100"/>
                </a:lnTo>
                <a:close/>
              </a:path>
              <a:path w="4266565" h="1574800">
                <a:moveTo>
                  <a:pt x="223519" y="558800"/>
                </a:moveTo>
                <a:lnTo>
                  <a:pt x="187121" y="558800"/>
                </a:lnTo>
                <a:lnTo>
                  <a:pt x="203352" y="546100"/>
                </a:lnTo>
                <a:lnTo>
                  <a:pt x="240550" y="546100"/>
                </a:lnTo>
                <a:lnTo>
                  <a:pt x="223519" y="558800"/>
                </a:lnTo>
                <a:close/>
              </a:path>
              <a:path w="4266565" h="1574800">
                <a:moveTo>
                  <a:pt x="4149496" y="571500"/>
                </a:moveTo>
                <a:lnTo>
                  <a:pt x="4126814" y="571500"/>
                </a:lnTo>
                <a:lnTo>
                  <a:pt x="4112971" y="558800"/>
                </a:lnTo>
                <a:lnTo>
                  <a:pt x="4122407" y="546100"/>
                </a:lnTo>
                <a:lnTo>
                  <a:pt x="4125861" y="546100"/>
                </a:lnTo>
                <a:lnTo>
                  <a:pt x="4127246" y="558800"/>
                </a:lnTo>
                <a:lnTo>
                  <a:pt x="4141812" y="558800"/>
                </a:lnTo>
                <a:lnTo>
                  <a:pt x="4149496" y="571500"/>
                </a:lnTo>
                <a:close/>
              </a:path>
              <a:path w="4266565" h="1574800">
                <a:moveTo>
                  <a:pt x="4132275" y="558800"/>
                </a:moveTo>
                <a:lnTo>
                  <a:pt x="4127246" y="558800"/>
                </a:lnTo>
                <a:lnTo>
                  <a:pt x="4125861" y="546100"/>
                </a:lnTo>
                <a:lnTo>
                  <a:pt x="4132888" y="557182"/>
                </a:lnTo>
                <a:lnTo>
                  <a:pt x="4132275" y="558800"/>
                </a:lnTo>
                <a:close/>
              </a:path>
              <a:path w="4266565" h="1574800">
                <a:moveTo>
                  <a:pt x="4132888" y="557182"/>
                </a:moveTo>
                <a:lnTo>
                  <a:pt x="4125861" y="546100"/>
                </a:lnTo>
                <a:lnTo>
                  <a:pt x="4137088" y="546100"/>
                </a:lnTo>
                <a:lnTo>
                  <a:pt x="4132888" y="557182"/>
                </a:lnTo>
                <a:close/>
              </a:path>
              <a:path w="4266565" h="1574800">
                <a:moveTo>
                  <a:pt x="4133913" y="558800"/>
                </a:moveTo>
                <a:lnTo>
                  <a:pt x="4132275" y="558800"/>
                </a:lnTo>
                <a:lnTo>
                  <a:pt x="4132888" y="557182"/>
                </a:lnTo>
                <a:lnTo>
                  <a:pt x="4133913" y="558800"/>
                </a:lnTo>
                <a:close/>
              </a:path>
              <a:path w="4266565" h="1574800">
                <a:moveTo>
                  <a:pt x="191262" y="571500"/>
                </a:moveTo>
                <a:lnTo>
                  <a:pt x="156222" y="571500"/>
                </a:lnTo>
                <a:lnTo>
                  <a:pt x="171399" y="558800"/>
                </a:lnTo>
                <a:lnTo>
                  <a:pt x="207314" y="558800"/>
                </a:lnTo>
                <a:lnTo>
                  <a:pt x="191262" y="571500"/>
                </a:lnTo>
                <a:close/>
              </a:path>
              <a:path w="4266565" h="1574800">
                <a:moveTo>
                  <a:pt x="146862" y="584200"/>
                </a:moveTo>
                <a:lnTo>
                  <a:pt x="127558" y="584200"/>
                </a:lnTo>
                <a:lnTo>
                  <a:pt x="141605" y="571500"/>
                </a:lnTo>
                <a:lnTo>
                  <a:pt x="161289" y="571500"/>
                </a:lnTo>
                <a:lnTo>
                  <a:pt x="146862" y="584200"/>
                </a:lnTo>
                <a:close/>
              </a:path>
              <a:path w="4266565" h="1574800">
                <a:moveTo>
                  <a:pt x="4164228" y="584200"/>
                </a:moveTo>
                <a:lnTo>
                  <a:pt x="4141990" y="584200"/>
                </a:lnTo>
                <a:lnTo>
                  <a:pt x="4134408" y="571500"/>
                </a:lnTo>
                <a:lnTo>
                  <a:pt x="4156976" y="571500"/>
                </a:lnTo>
                <a:lnTo>
                  <a:pt x="4164228" y="584200"/>
                </a:lnTo>
                <a:close/>
              </a:path>
              <a:path w="4266565" h="1574800">
                <a:moveTo>
                  <a:pt x="120192" y="596900"/>
                </a:moveTo>
                <a:lnTo>
                  <a:pt x="101295" y="596900"/>
                </a:lnTo>
                <a:lnTo>
                  <a:pt x="114122" y="584200"/>
                </a:lnTo>
                <a:lnTo>
                  <a:pt x="133426" y="584200"/>
                </a:lnTo>
                <a:lnTo>
                  <a:pt x="120192" y="596900"/>
                </a:lnTo>
                <a:close/>
              </a:path>
              <a:path w="4266565" h="1574800">
                <a:moveTo>
                  <a:pt x="4178084" y="596900"/>
                </a:moveTo>
                <a:lnTo>
                  <a:pt x="4163110" y="596900"/>
                </a:lnTo>
                <a:lnTo>
                  <a:pt x="4156189" y="584200"/>
                </a:lnTo>
                <a:lnTo>
                  <a:pt x="4171264" y="584200"/>
                </a:lnTo>
                <a:lnTo>
                  <a:pt x="4178084" y="596900"/>
                </a:lnTo>
                <a:close/>
              </a:path>
              <a:path w="4266565" h="1574800">
                <a:moveTo>
                  <a:pt x="85026" y="622300"/>
                </a:moveTo>
                <a:lnTo>
                  <a:pt x="66801" y="622300"/>
                </a:lnTo>
                <a:lnTo>
                  <a:pt x="77622" y="609600"/>
                </a:lnTo>
                <a:lnTo>
                  <a:pt x="89128" y="596900"/>
                </a:lnTo>
                <a:lnTo>
                  <a:pt x="120395" y="596900"/>
                </a:lnTo>
                <a:lnTo>
                  <a:pt x="107797" y="609600"/>
                </a:lnTo>
                <a:lnTo>
                  <a:pt x="96291" y="609600"/>
                </a:lnTo>
                <a:lnTo>
                  <a:pt x="85026" y="622300"/>
                </a:lnTo>
                <a:close/>
              </a:path>
              <a:path w="4266565" h="1574800">
                <a:moveTo>
                  <a:pt x="4197172" y="609600"/>
                </a:moveTo>
                <a:lnTo>
                  <a:pt x="4176077" y="609600"/>
                </a:lnTo>
                <a:lnTo>
                  <a:pt x="4169600" y="596900"/>
                </a:lnTo>
                <a:lnTo>
                  <a:pt x="4191038" y="596900"/>
                </a:lnTo>
                <a:lnTo>
                  <a:pt x="4197172" y="609600"/>
                </a:lnTo>
                <a:close/>
              </a:path>
              <a:path w="4266565" h="1574800">
                <a:moveTo>
                  <a:pt x="4208729" y="622300"/>
                </a:moveTo>
                <a:lnTo>
                  <a:pt x="4188129" y="622300"/>
                </a:lnTo>
                <a:lnTo>
                  <a:pt x="4182109" y="609600"/>
                </a:lnTo>
                <a:lnTo>
                  <a:pt x="4203065" y="609600"/>
                </a:lnTo>
                <a:lnTo>
                  <a:pt x="4208729" y="622300"/>
                </a:lnTo>
                <a:close/>
              </a:path>
              <a:path w="4266565" h="1574800">
                <a:moveTo>
                  <a:pt x="65062" y="635000"/>
                </a:moveTo>
                <a:lnTo>
                  <a:pt x="51917" y="635000"/>
                </a:lnTo>
                <a:lnTo>
                  <a:pt x="56730" y="622300"/>
                </a:lnTo>
                <a:lnTo>
                  <a:pt x="74917" y="622300"/>
                </a:lnTo>
                <a:lnTo>
                  <a:pt x="65062" y="635000"/>
                </a:lnTo>
                <a:close/>
              </a:path>
              <a:path w="4266565" h="1574800">
                <a:moveTo>
                  <a:pt x="4219308" y="635000"/>
                </a:moveTo>
                <a:lnTo>
                  <a:pt x="4199229" y="635000"/>
                </a:lnTo>
                <a:lnTo>
                  <a:pt x="4193679" y="622300"/>
                </a:lnTo>
                <a:lnTo>
                  <a:pt x="4214139" y="622300"/>
                </a:lnTo>
                <a:lnTo>
                  <a:pt x="4219308" y="635000"/>
                </a:lnTo>
                <a:close/>
              </a:path>
              <a:path w="4266565" h="1574800">
                <a:moveTo>
                  <a:pt x="56261" y="647700"/>
                </a:moveTo>
                <a:lnTo>
                  <a:pt x="38722" y="647700"/>
                </a:lnTo>
                <a:lnTo>
                  <a:pt x="42925" y="635000"/>
                </a:lnTo>
                <a:lnTo>
                  <a:pt x="60718" y="635000"/>
                </a:lnTo>
                <a:lnTo>
                  <a:pt x="56261" y="647700"/>
                </a:lnTo>
                <a:close/>
              </a:path>
              <a:path w="4266565" h="1574800">
                <a:moveTo>
                  <a:pt x="4233329" y="660400"/>
                </a:moveTo>
                <a:lnTo>
                  <a:pt x="4218508" y="660400"/>
                </a:lnTo>
                <a:lnTo>
                  <a:pt x="4213948" y="647700"/>
                </a:lnTo>
                <a:lnTo>
                  <a:pt x="4209364" y="647700"/>
                </a:lnTo>
                <a:lnTo>
                  <a:pt x="4204296" y="635000"/>
                </a:lnTo>
                <a:lnTo>
                  <a:pt x="4224235" y="635000"/>
                </a:lnTo>
                <a:lnTo>
                  <a:pt x="4228909" y="647700"/>
                </a:lnTo>
                <a:lnTo>
                  <a:pt x="4233329" y="660400"/>
                </a:lnTo>
                <a:close/>
              </a:path>
              <a:path w="4266565" h="1574800">
                <a:moveTo>
                  <a:pt x="44399" y="660400"/>
                </a:moveTo>
                <a:lnTo>
                  <a:pt x="27279" y="660400"/>
                </a:lnTo>
                <a:lnTo>
                  <a:pt x="30886" y="647700"/>
                </a:lnTo>
                <a:lnTo>
                  <a:pt x="48285" y="647700"/>
                </a:lnTo>
                <a:lnTo>
                  <a:pt x="44399" y="660400"/>
                </a:lnTo>
                <a:close/>
              </a:path>
              <a:path w="4266565" h="1574800">
                <a:moveTo>
                  <a:pt x="34340" y="673100"/>
                </a:moveTo>
                <a:lnTo>
                  <a:pt x="20675" y="673100"/>
                </a:lnTo>
                <a:lnTo>
                  <a:pt x="23875" y="660400"/>
                </a:lnTo>
                <a:lnTo>
                  <a:pt x="37617" y="660400"/>
                </a:lnTo>
                <a:lnTo>
                  <a:pt x="34340" y="673100"/>
                </a:lnTo>
                <a:close/>
              </a:path>
              <a:path w="4266565" h="1574800">
                <a:moveTo>
                  <a:pt x="4241393" y="673100"/>
                </a:moveTo>
                <a:lnTo>
                  <a:pt x="4226648" y="673100"/>
                </a:lnTo>
                <a:lnTo>
                  <a:pt x="4222597" y="660400"/>
                </a:lnTo>
                <a:lnTo>
                  <a:pt x="4237494" y="660400"/>
                </a:lnTo>
                <a:lnTo>
                  <a:pt x="4241393" y="673100"/>
                </a:lnTo>
                <a:close/>
              </a:path>
              <a:path w="4266565" h="1574800">
                <a:moveTo>
                  <a:pt x="26123" y="685800"/>
                </a:moveTo>
                <a:lnTo>
                  <a:pt x="12395" y="685800"/>
                </a:lnTo>
                <a:lnTo>
                  <a:pt x="14935" y="673100"/>
                </a:lnTo>
                <a:lnTo>
                  <a:pt x="28765" y="673100"/>
                </a:lnTo>
                <a:lnTo>
                  <a:pt x="26123" y="685800"/>
                </a:lnTo>
                <a:close/>
              </a:path>
              <a:path w="4266565" h="1574800">
                <a:moveTo>
                  <a:pt x="28651" y="685800"/>
                </a:moveTo>
                <a:lnTo>
                  <a:pt x="28765" y="673100"/>
                </a:lnTo>
                <a:lnTo>
                  <a:pt x="31508" y="673100"/>
                </a:lnTo>
                <a:lnTo>
                  <a:pt x="28651" y="685800"/>
                </a:lnTo>
                <a:close/>
              </a:path>
              <a:path w="4266565" h="1574800">
                <a:moveTo>
                  <a:pt x="4248391" y="685800"/>
                </a:moveTo>
                <a:lnTo>
                  <a:pt x="4233760" y="685800"/>
                </a:lnTo>
                <a:lnTo>
                  <a:pt x="4230230" y="673100"/>
                </a:lnTo>
                <a:lnTo>
                  <a:pt x="4245025" y="673100"/>
                </a:lnTo>
                <a:lnTo>
                  <a:pt x="4248391" y="685800"/>
                </a:lnTo>
                <a:close/>
              </a:path>
              <a:path w="4266565" h="1574800">
                <a:moveTo>
                  <a:pt x="21704" y="698500"/>
                </a:moveTo>
                <a:lnTo>
                  <a:pt x="7975" y="698500"/>
                </a:lnTo>
                <a:lnTo>
                  <a:pt x="10071" y="685800"/>
                </a:lnTo>
                <a:lnTo>
                  <a:pt x="23914" y="685800"/>
                </a:lnTo>
                <a:lnTo>
                  <a:pt x="21704" y="698500"/>
                </a:lnTo>
                <a:close/>
              </a:path>
              <a:path w="4266565" h="1574800">
                <a:moveTo>
                  <a:pt x="4254296" y="698500"/>
                </a:moveTo>
                <a:lnTo>
                  <a:pt x="4239818" y="698500"/>
                </a:lnTo>
                <a:lnTo>
                  <a:pt x="4236821" y="685800"/>
                </a:lnTo>
                <a:lnTo>
                  <a:pt x="4251477" y="685800"/>
                </a:lnTo>
                <a:lnTo>
                  <a:pt x="4254296" y="698500"/>
                </a:lnTo>
                <a:close/>
              </a:path>
              <a:path w="4266565" h="1574800">
                <a:moveTo>
                  <a:pt x="16687" y="711200"/>
                </a:moveTo>
                <a:lnTo>
                  <a:pt x="3111" y="711200"/>
                </a:lnTo>
                <a:lnTo>
                  <a:pt x="4495" y="698500"/>
                </a:lnTo>
                <a:lnTo>
                  <a:pt x="18224" y="698500"/>
                </a:lnTo>
                <a:lnTo>
                  <a:pt x="16687" y="711200"/>
                </a:lnTo>
                <a:close/>
              </a:path>
              <a:path w="4266565" h="1574800">
                <a:moveTo>
                  <a:pt x="4259072" y="711200"/>
                </a:moveTo>
                <a:lnTo>
                  <a:pt x="4244822" y="711200"/>
                </a:lnTo>
                <a:lnTo>
                  <a:pt x="4242371" y="698500"/>
                </a:lnTo>
                <a:lnTo>
                  <a:pt x="4256824" y="698500"/>
                </a:lnTo>
                <a:lnTo>
                  <a:pt x="4259072" y="711200"/>
                </a:lnTo>
                <a:close/>
              </a:path>
              <a:path w="4266565" h="1574800">
                <a:moveTo>
                  <a:pt x="13639" y="723900"/>
                </a:moveTo>
                <a:lnTo>
                  <a:pt x="1092" y="723900"/>
                </a:lnTo>
                <a:lnTo>
                  <a:pt x="1981" y="711200"/>
                </a:lnTo>
                <a:lnTo>
                  <a:pt x="14490" y="711200"/>
                </a:lnTo>
                <a:lnTo>
                  <a:pt x="13639" y="723900"/>
                </a:lnTo>
                <a:close/>
              </a:path>
              <a:path w="4266565" h="1574800">
                <a:moveTo>
                  <a:pt x="4264075" y="736600"/>
                </a:moveTo>
                <a:lnTo>
                  <a:pt x="4251566" y="736600"/>
                </a:lnTo>
                <a:lnTo>
                  <a:pt x="4250245" y="723900"/>
                </a:lnTo>
                <a:lnTo>
                  <a:pt x="4248746" y="723900"/>
                </a:lnTo>
                <a:lnTo>
                  <a:pt x="4246854" y="711200"/>
                </a:lnTo>
                <a:lnTo>
                  <a:pt x="4261027" y="711200"/>
                </a:lnTo>
                <a:lnTo>
                  <a:pt x="4262704" y="723900"/>
                </a:lnTo>
                <a:lnTo>
                  <a:pt x="4264075" y="736600"/>
                </a:lnTo>
                <a:close/>
              </a:path>
              <a:path w="4266565" h="1574800">
                <a:moveTo>
                  <a:pt x="12738" y="736600"/>
                </a:moveTo>
                <a:lnTo>
                  <a:pt x="63" y="736600"/>
                </a:lnTo>
                <a:lnTo>
                  <a:pt x="444" y="723900"/>
                </a:lnTo>
                <a:lnTo>
                  <a:pt x="13106" y="723900"/>
                </a:lnTo>
                <a:lnTo>
                  <a:pt x="12738" y="736600"/>
                </a:lnTo>
                <a:close/>
              </a:path>
              <a:path w="4266565" h="1574800">
                <a:moveTo>
                  <a:pt x="12865" y="749300"/>
                </a:moveTo>
                <a:lnTo>
                  <a:pt x="190" y="749300"/>
                </a:lnTo>
                <a:lnTo>
                  <a:pt x="0" y="736600"/>
                </a:lnTo>
                <a:lnTo>
                  <a:pt x="12687" y="736600"/>
                </a:lnTo>
                <a:lnTo>
                  <a:pt x="12865" y="749300"/>
                </a:lnTo>
                <a:close/>
              </a:path>
              <a:path w="4266565" h="1574800">
                <a:moveTo>
                  <a:pt x="4265917" y="749300"/>
                </a:moveTo>
                <a:lnTo>
                  <a:pt x="4253268" y="749300"/>
                </a:lnTo>
                <a:lnTo>
                  <a:pt x="4252531" y="736600"/>
                </a:lnTo>
                <a:lnTo>
                  <a:pt x="4265142" y="736600"/>
                </a:lnTo>
                <a:lnTo>
                  <a:pt x="4265917" y="749300"/>
                </a:lnTo>
                <a:close/>
              </a:path>
              <a:path w="4266565" h="1574800">
                <a:moveTo>
                  <a:pt x="14744" y="762000"/>
                </a:moveTo>
                <a:lnTo>
                  <a:pt x="2247" y="762000"/>
                </a:lnTo>
                <a:lnTo>
                  <a:pt x="965" y="749300"/>
                </a:lnTo>
                <a:lnTo>
                  <a:pt x="13525" y="749300"/>
                </a:lnTo>
                <a:lnTo>
                  <a:pt x="14744" y="762000"/>
                </a:lnTo>
                <a:close/>
              </a:path>
              <a:path w="4266565" h="1574800">
                <a:moveTo>
                  <a:pt x="4266349" y="774700"/>
                </a:moveTo>
                <a:lnTo>
                  <a:pt x="4253661" y="774700"/>
                </a:lnTo>
                <a:lnTo>
                  <a:pt x="4253839" y="762000"/>
                </a:lnTo>
                <a:lnTo>
                  <a:pt x="4253687" y="749300"/>
                </a:lnTo>
                <a:lnTo>
                  <a:pt x="4266387" y="749300"/>
                </a:lnTo>
                <a:lnTo>
                  <a:pt x="4266539" y="762000"/>
                </a:lnTo>
                <a:lnTo>
                  <a:pt x="4266349" y="774700"/>
                </a:lnTo>
                <a:close/>
              </a:path>
              <a:path w="4266565" h="1574800">
                <a:moveTo>
                  <a:pt x="23825" y="787400"/>
                </a:moveTo>
                <a:lnTo>
                  <a:pt x="9055" y="787400"/>
                </a:lnTo>
                <a:lnTo>
                  <a:pt x="6311" y="774700"/>
                </a:lnTo>
                <a:lnTo>
                  <a:pt x="4038" y="762000"/>
                </a:lnTo>
                <a:lnTo>
                  <a:pt x="16256" y="762000"/>
                </a:lnTo>
                <a:lnTo>
                  <a:pt x="18414" y="774700"/>
                </a:lnTo>
                <a:lnTo>
                  <a:pt x="20764" y="774700"/>
                </a:lnTo>
                <a:lnTo>
                  <a:pt x="23825" y="787400"/>
                </a:lnTo>
                <a:close/>
              </a:path>
              <a:path w="4266565" h="1574800">
                <a:moveTo>
                  <a:pt x="4253661" y="774700"/>
                </a:moveTo>
                <a:lnTo>
                  <a:pt x="4253128" y="774700"/>
                </a:lnTo>
                <a:lnTo>
                  <a:pt x="4253674" y="762000"/>
                </a:lnTo>
                <a:lnTo>
                  <a:pt x="4253661" y="774700"/>
                </a:lnTo>
                <a:close/>
              </a:path>
              <a:path w="4266565" h="1574800">
                <a:moveTo>
                  <a:pt x="4264863" y="787400"/>
                </a:moveTo>
                <a:lnTo>
                  <a:pt x="4252252" y="787400"/>
                </a:lnTo>
                <a:lnTo>
                  <a:pt x="4253153" y="774700"/>
                </a:lnTo>
                <a:lnTo>
                  <a:pt x="4265790" y="774700"/>
                </a:lnTo>
                <a:lnTo>
                  <a:pt x="4264863" y="787400"/>
                </a:lnTo>
                <a:close/>
              </a:path>
              <a:path w="4266565" h="1574800">
                <a:moveTo>
                  <a:pt x="30949" y="800100"/>
                </a:moveTo>
                <a:lnTo>
                  <a:pt x="15938" y="800100"/>
                </a:lnTo>
                <a:lnTo>
                  <a:pt x="12268" y="787400"/>
                </a:lnTo>
                <a:lnTo>
                  <a:pt x="27012" y="787400"/>
                </a:lnTo>
                <a:lnTo>
                  <a:pt x="30949" y="800100"/>
                </a:lnTo>
                <a:close/>
              </a:path>
              <a:path w="4266565" h="1574800">
                <a:moveTo>
                  <a:pt x="4259897" y="812800"/>
                </a:moveTo>
                <a:lnTo>
                  <a:pt x="4245406" y="812800"/>
                </a:lnTo>
                <a:lnTo>
                  <a:pt x="4247692" y="800100"/>
                </a:lnTo>
                <a:lnTo>
                  <a:pt x="4249496" y="800100"/>
                </a:lnTo>
                <a:lnTo>
                  <a:pt x="4251096" y="787400"/>
                </a:lnTo>
                <a:lnTo>
                  <a:pt x="4263555" y="787400"/>
                </a:lnTo>
                <a:lnTo>
                  <a:pt x="4261904" y="800100"/>
                </a:lnTo>
                <a:lnTo>
                  <a:pt x="4259897" y="812800"/>
                </a:lnTo>
                <a:close/>
              </a:path>
              <a:path w="4266565" h="1574800">
                <a:moveTo>
                  <a:pt x="39750" y="812800"/>
                </a:moveTo>
                <a:lnTo>
                  <a:pt x="24587" y="812800"/>
                </a:lnTo>
                <a:lnTo>
                  <a:pt x="20040" y="800100"/>
                </a:lnTo>
                <a:lnTo>
                  <a:pt x="34963" y="800100"/>
                </a:lnTo>
                <a:lnTo>
                  <a:pt x="39750" y="812800"/>
                </a:lnTo>
                <a:close/>
              </a:path>
              <a:path w="4266565" h="1574800">
                <a:moveTo>
                  <a:pt x="50177" y="825500"/>
                </a:moveTo>
                <a:lnTo>
                  <a:pt x="34925" y="825500"/>
                </a:lnTo>
                <a:lnTo>
                  <a:pt x="29552" y="812800"/>
                </a:lnTo>
                <a:lnTo>
                  <a:pt x="44576" y="812800"/>
                </a:lnTo>
                <a:lnTo>
                  <a:pt x="50177" y="825500"/>
                </a:lnTo>
                <a:close/>
              </a:path>
              <a:path w="4266565" h="1574800">
                <a:moveTo>
                  <a:pt x="4251782" y="838200"/>
                </a:moveTo>
                <a:lnTo>
                  <a:pt x="4236834" y="838200"/>
                </a:lnTo>
                <a:lnTo>
                  <a:pt x="4240110" y="825500"/>
                </a:lnTo>
                <a:lnTo>
                  <a:pt x="4242879" y="825500"/>
                </a:lnTo>
                <a:lnTo>
                  <a:pt x="4245495" y="812800"/>
                </a:lnTo>
                <a:lnTo>
                  <a:pt x="4257535" y="812800"/>
                </a:lnTo>
                <a:lnTo>
                  <a:pt x="4254830" y="825500"/>
                </a:lnTo>
                <a:lnTo>
                  <a:pt x="4251782" y="838200"/>
                </a:lnTo>
                <a:close/>
              </a:path>
              <a:path w="4266565" h="1574800">
                <a:moveTo>
                  <a:pt x="62179" y="838200"/>
                </a:moveTo>
                <a:lnTo>
                  <a:pt x="46875" y="838200"/>
                </a:lnTo>
                <a:lnTo>
                  <a:pt x="40703" y="825500"/>
                </a:lnTo>
                <a:lnTo>
                  <a:pt x="55803" y="825500"/>
                </a:lnTo>
                <a:lnTo>
                  <a:pt x="62179" y="838200"/>
                </a:lnTo>
                <a:close/>
              </a:path>
              <a:path w="4266565" h="1574800">
                <a:moveTo>
                  <a:pt x="75704" y="850900"/>
                </a:moveTo>
                <a:lnTo>
                  <a:pt x="60363" y="850900"/>
                </a:lnTo>
                <a:lnTo>
                  <a:pt x="53428" y="838200"/>
                </a:lnTo>
                <a:lnTo>
                  <a:pt x="68580" y="838200"/>
                </a:lnTo>
                <a:lnTo>
                  <a:pt x="75704" y="850900"/>
                </a:lnTo>
                <a:close/>
              </a:path>
              <a:path w="4266565" h="1574800">
                <a:moveTo>
                  <a:pt x="4244682" y="850900"/>
                </a:moveTo>
                <a:lnTo>
                  <a:pt x="4229519" y="850900"/>
                </a:lnTo>
                <a:lnTo>
                  <a:pt x="4233443" y="838200"/>
                </a:lnTo>
                <a:lnTo>
                  <a:pt x="4248404" y="838200"/>
                </a:lnTo>
                <a:lnTo>
                  <a:pt x="4244682" y="850900"/>
                </a:lnTo>
                <a:close/>
              </a:path>
              <a:path w="4266565" h="1574800">
                <a:moveTo>
                  <a:pt x="90703" y="863600"/>
                </a:moveTo>
                <a:lnTo>
                  <a:pt x="75323" y="863600"/>
                </a:lnTo>
                <a:lnTo>
                  <a:pt x="67665" y="850900"/>
                </a:lnTo>
                <a:lnTo>
                  <a:pt x="82854" y="850900"/>
                </a:lnTo>
                <a:lnTo>
                  <a:pt x="90703" y="863600"/>
                </a:lnTo>
                <a:close/>
              </a:path>
              <a:path w="4266565" h="1574800">
                <a:moveTo>
                  <a:pt x="4236288" y="863600"/>
                </a:moveTo>
                <a:lnTo>
                  <a:pt x="4220959" y="863600"/>
                </a:lnTo>
                <a:lnTo>
                  <a:pt x="4225518" y="850900"/>
                </a:lnTo>
                <a:lnTo>
                  <a:pt x="4240657" y="850900"/>
                </a:lnTo>
                <a:lnTo>
                  <a:pt x="4236288" y="863600"/>
                </a:lnTo>
                <a:close/>
              </a:path>
              <a:path w="4266565" h="1574800">
                <a:moveTo>
                  <a:pt x="115798" y="876300"/>
                </a:moveTo>
                <a:lnTo>
                  <a:pt x="91681" y="876300"/>
                </a:lnTo>
                <a:lnTo>
                  <a:pt x="83337" y="863600"/>
                </a:lnTo>
                <a:lnTo>
                  <a:pt x="106933" y="863600"/>
                </a:lnTo>
                <a:lnTo>
                  <a:pt x="115798" y="876300"/>
                </a:lnTo>
                <a:close/>
              </a:path>
              <a:path w="4266565" h="1574800">
                <a:moveTo>
                  <a:pt x="4221353" y="889000"/>
                </a:moveTo>
                <a:lnTo>
                  <a:pt x="4205846" y="889000"/>
                </a:lnTo>
                <a:lnTo>
                  <a:pt x="4211307" y="876300"/>
                </a:lnTo>
                <a:lnTo>
                  <a:pt x="4216349" y="863600"/>
                </a:lnTo>
                <a:lnTo>
                  <a:pt x="4231627" y="863600"/>
                </a:lnTo>
                <a:lnTo>
                  <a:pt x="4226636" y="876300"/>
                </a:lnTo>
                <a:lnTo>
                  <a:pt x="4221353" y="889000"/>
                </a:lnTo>
                <a:close/>
              </a:path>
              <a:path w="4266565" h="1574800">
                <a:moveTo>
                  <a:pt x="134175" y="889000"/>
                </a:moveTo>
                <a:lnTo>
                  <a:pt x="109385" y="889000"/>
                </a:lnTo>
                <a:lnTo>
                  <a:pt x="100368" y="876300"/>
                </a:lnTo>
                <a:lnTo>
                  <a:pt x="124675" y="876300"/>
                </a:lnTo>
                <a:lnTo>
                  <a:pt x="134175" y="889000"/>
                </a:lnTo>
                <a:close/>
              </a:path>
              <a:path w="4266565" h="1574800">
                <a:moveTo>
                  <a:pt x="164045" y="901700"/>
                </a:moveTo>
                <a:lnTo>
                  <a:pt x="138303" y="901700"/>
                </a:lnTo>
                <a:lnTo>
                  <a:pt x="128358" y="889000"/>
                </a:lnTo>
                <a:lnTo>
                  <a:pt x="153644" y="889000"/>
                </a:lnTo>
                <a:lnTo>
                  <a:pt x="164045" y="901700"/>
                </a:lnTo>
                <a:close/>
              </a:path>
              <a:path w="4266565" h="1574800">
                <a:moveTo>
                  <a:pt x="4209872" y="901700"/>
                </a:moveTo>
                <a:lnTo>
                  <a:pt x="4194276" y="901700"/>
                </a:lnTo>
                <a:lnTo>
                  <a:pt x="4200334" y="889000"/>
                </a:lnTo>
                <a:lnTo>
                  <a:pt x="4215752" y="889000"/>
                </a:lnTo>
                <a:lnTo>
                  <a:pt x="4209872" y="901700"/>
                </a:lnTo>
                <a:close/>
              </a:path>
              <a:path w="4266565" h="1574800">
                <a:moveTo>
                  <a:pt x="196494" y="914400"/>
                </a:moveTo>
                <a:lnTo>
                  <a:pt x="159080" y="914400"/>
                </a:lnTo>
                <a:lnTo>
                  <a:pt x="148551" y="901700"/>
                </a:lnTo>
                <a:lnTo>
                  <a:pt x="185280" y="901700"/>
                </a:lnTo>
                <a:lnTo>
                  <a:pt x="196494" y="914400"/>
                </a:lnTo>
                <a:close/>
              </a:path>
              <a:path w="4266565" h="1574800">
                <a:moveTo>
                  <a:pt x="4197223" y="914400"/>
                </a:moveTo>
                <a:lnTo>
                  <a:pt x="4181551" y="914400"/>
                </a:lnTo>
                <a:lnTo>
                  <a:pt x="4188180" y="901700"/>
                </a:lnTo>
                <a:lnTo>
                  <a:pt x="4203687" y="901700"/>
                </a:lnTo>
                <a:lnTo>
                  <a:pt x="4197223" y="914400"/>
                </a:lnTo>
                <a:close/>
              </a:path>
              <a:path w="4266565" h="1574800">
                <a:moveTo>
                  <a:pt x="201244" y="927100"/>
                </a:moveTo>
                <a:lnTo>
                  <a:pt x="192316" y="927100"/>
                </a:lnTo>
                <a:lnTo>
                  <a:pt x="180975" y="914400"/>
                </a:lnTo>
                <a:lnTo>
                  <a:pt x="207721" y="914400"/>
                </a:lnTo>
                <a:lnTo>
                  <a:pt x="212192" y="916592"/>
                </a:lnTo>
                <a:lnTo>
                  <a:pt x="201244" y="927100"/>
                </a:lnTo>
                <a:close/>
              </a:path>
              <a:path w="4266565" h="1574800">
                <a:moveTo>
                  <a:pt x="214818" y="917880"/>
                </a:moveTo>
                <a:lnTo>
                  <a:pt x="212192" y="916592"/>
                </a:lnTo>
                <a:lnTo>
                  <a:pt x="214477" y="914400"/>
                </a:lnTo>
                <a:lnTo>
                  <a:pt x="214818" y="917880"/>
                </a:lnTo>
                <a:close/>
              </a:path>
              <a:path w="4266565" h="1574800">
                <a:moveTo>
                  <a:pt x="4183443" y="927100"/>
                </a:moveTo>
                <a:lnTo>
                  <a:pt x="4167708" y="927100"/>
                </a:lnTo>
                <a:lnTo>
                  <a:pt x="4174896" y="914400"/>
                </a:lnTo>
                <a:lnTo>
                  <a:pt x="4190466" y="914400"/>
                </a:lnTo>
                <a:lnTo>
                  <a:pt x="4183443" y="927100"/>
                </a:lnTo>
                <a:close/>
              </a:path>
              <a:path w="4266565" h="1574800">
                <a:moveTo>
                  <a:pt x="215722" y="927100"/>
                </a:moveTo>
                <a:lnTo>
                  <a:pt x="201244" y="927100"/>
                </a:lnTo>
                <a:lnTo>
                  <a:pt x="212192" y="916592"/>
                </a:lnTo>
                <a:lnTo>
                  <a:pt x="214818" y="917880"/>
                </a:lnTo>
                <a:lnTo>
                  <a:pt x="215722" y="927100"/>
                </a:lnTo>
                <a:close/>
              </a:path>
              <a:path w="4266565" h="1574800">
                <a:moveTo>
                  <a:pt x="183807" y="952500"/>
                </a:moveTo>
                <a:lnTo>
                  <a:pt x="165328" y="952500"/>
                </a:lnTo>
                <a:lnTo>
                  <a:pt x="176568" y="939800"/>
                </a:lnTo>
                <a:lnTo>
                  <a:pt x="188556" y="927100"/>
                </a:lnTo>
                <a:lnTo>
                  <a:pt x="215722" y="927100"/>
                </a:lnTo>
                <a:lnTo>
                  <a:pt x="214818" y="917880"/>
                </a:lnTo>
                <a:lnTo>
                  <a:pt x="233616" y="927100"/>
                </a:lnTo>
                <a:lnTo>
                  <a:pt x="207556" y="939800"/>
                </a:lnTo>
                <a:lnTo>
                  <a:pt x="195554" y="939800"/>
                </a:lnTo>
                <a:lnTo>
                  <a:pt x="183807" y="952500"/>
                </a:lnTo>
                <a:close/>
              </a:path>
              <a:path w="4266565" h="1574800">
                <a:moveTo>
                  <a:pt x="4168559" y="939800"/>
                </a:moveTo>
                <a:lnTo>
                  <a:pt x="4152773" y="939800"/>
                </a:lnTo>
                <a:lnTo>
                  <a:pt x="4160494" y="927100"/>
                </a:lnTo>
                <a:lnTo>
                  <a:pt x="4176128" y="927100"/>
                </a:lnTo>
                <a:lnTo>
                  <a:pt x="4168559" y="939800"/>
                </a:lnTo>
                <a:close/>
              </a:path>
              <a:path w="4266565" h="1574800">
                <a:moveTo>
                  <a:pt x="4152607" y="952500"/>
                </a:moveTo>
                <a:lnTo>
                  <a:pt x="4136758" y="952500"/>
                </a:lnTo>
                <a:lnTo>
                  <a:pt x="4145013" y="939800"/>
                </a:lnTo>
                <a:lnTo>
                  <a:pt x="4160710" y="939800"/>
                </a:lnTo>
                <a:lnTo>
                  <a:pt x="4152607" y="952500"/>
                </a:lnTo>
                <a:close/>
              </a:path>
              <a:path w="4266565" h="1574800">
                <a:moveTo>
                  <a:pt x="173012" y="965200"/>
                </a:moveTo>
                <a:lnTo>
                  <a:pt x="149783" y="965200"/>
                </a:lnTo>
                <a:lnTo>
                  <a:pt x="154774" y="952500"/>
                </a:lnTo>
                <a:lnTo>
                  <a:pt x="184048" y="952500"/>
                </a:lnTo>
                <a:lnTo>
                  <a:pt x="173012" y="965200"/>
                </a:lnTo>
                <a:close/>
              </a:path>
              <a:path w="4266565" h="1574800">
                <a:moveTo>
                  <a:pt x="4119727" y="965200"/>
                </a:moveTo>
                <a:lnTo>
                  <a:pt x="4110824" y="965200"/>
                </a:lnTo>
                <a:lnTo>
                  <a:pt x="4119829" y="952500"/>
                </a:lnTo>
                <a:lnTo>
                  <a:pt x="4119727" y="965200"/>
                </a:lnTo>
                <a:close/>
              </a:path>
              <a:path w="4266565" h="1574800">
                <a:moveTo>
                  <a:pt x="4135628" y="965200"/>
                </a:moveTo>
                <a:lnTo>
                  <a:pt x="4119727" y="965200"/>
                </a:lnTo>
                <a:lnTo>
                  <a:pt x="4128477" y="952500"/>
                </a:lnTo>
                <a:lnTo>
                  <a:pt x="4144238" y="952500"/>
                </a:lnTo>
                <a:lnTo>
                  <a:pt x="4135628" y="965200"/>
                </a:lnTo>
                <a:close/>
              </a:path>
              <a:path w="4266565" h="1574800">
                <a:moveTo>
                  <a:pt x="158318" y="977900"/>
                </a:moveTo>
                <a:lnTo>
                  <a:pt x="140411" y="977900"/>
                </a:lnTo>
                <a:lnTo>
                  <a:pt x="144995" y="965200"/>
                </a:lnTo>
                <a:lnTo>
                  <a:pt x="163169" y="965200"/>
                </a:lnTo>
                <a:lnTo>
                  <a:pt x="158318" y="977900"/>
                </a:lnTo>
                <a:close/>
              </a:path>
              <a:path w="4266565" h="1574800">
                <a:moveTo>
                  <a:pt x="4117632" y="977900"/>
                </a:moveTo>
                <a:lnTo>
                  <a:pt x="4092295" y="977900"/>
                </a:lnTo>
                <a:lnTo>
                  <a:pt x="4101782" y="965200"/>
                </a:lnTo>
                <a:lnTo>
                  <a:pt x="4126750" y="965200"/>
                </a:lnTo>
                <a:lnTo>
                  <a:pt x="4117632" y="977900"/>
                </a:lnTo>
                <a:close/>
              </a:path>
              <a:path w="4266565" h="1574800">
                <a:moveTo>
                  <a:pt x="145326" y="990600"/>
                </a:moveTo>
                <a:lnTo>
                  <a:pt x="127850" y="990600"/>
                </a:lnTo>
                <a:lnTo>
                  <a:pt x="131838" y="977900"/>
                </a:lnTo>
                <a:lnTo>
                  <a:pt x="149580" y="977900"/>
                </a:lnTo>
                <a:lnTo>
                  <a:pt x="145326" y="990600"/>
                </a:lnTo>
                <a:close/>
              </a:path>
              <a:path w="4266565" h="1574800">
                <a:moveTo>
                  <a:pt x="4098671" y="990600"/>
                </a:moveTo>
                <a:lnTo>
                  <a:pt x="4072813" y="990600"/>
                </a:lnTo>
                <a:lnTo>
                  <a:pt x="4082770" y="977900"/>
                </a:lnTo>
                <a:lnTo>
                  <a:pt x="4108272" y="977900"/>
                </a:lnTo>
                <a:lnTo>
                  <a:pt x="4098671" y="990600"/>
                </a:lnTo>
                <a:close/>
              </a:path>
              <a:path w="4266565" h="1574800">
                <a:moveTo>
                  <a:pt x="134188" y="1003300"/>
                </a:moveTo>
                <a:lnTo>
                  <a:pt x="117195" y="1003300"/>
                </a:lnTo>
                <a:lnTo>
                  <a:pt x="120535" y="990600"/>
                </a:lnTo>
                <a:lnTo>
                  <a:pt x="137820" y="990600"/>
                </a:lnTo>
                <a:lnTo>
                  <a:pt x="134188" y="1003300"/>
                </a:lnTo>
                <a:close/>
              </a:path>
              <a:path w="4266565" h="1574800">
                <a:moveTo>
                  <a:pt x="4078782" y="1003300"/>
                </a:moveTo>
                <a:lnTo>
                  <a:pt x="4041863" y="1003300"/>
                </a:lnTo>
                <a:lnTo>
                  <a:pt x="4052506" y="990600"/>
                </a:lnTo>
                <a:lnTo>
                  <a:pt x="4088841" y="990600"/>
                </a:lnTo>
                <a:lnTo>
                  <a:pt x="4078782" y="1003300"/>
                </a:lnTo>
                <a:close/>
              </a:path>
              <a:path w="4266565" h="1574800">
                <a:moveTo>
                  <a:pt x="124955" y="1016000"/>
                </a:moveTo>
                <a:lnTo>
                  <a:pt x="111201" y="1016000"/>
                </a:lnTo>
                <a:lnTo>
                  <a:pt x="114084" y="1003300"/>
                </a:lnTo>
                <a:lnTo>
                  <a:pt x="127939" y="1003300"/>
                </a:lnTo>
                <a:lnTo>
                  <a:pt x="124955" y="1016000"/>
                </a:lnTo>
                <a:close/>
              </a:path>
              <a:path w="4266565" h="1574800">
                <a:moveTo>
                  <a:pt x="4047235" y="1016000"/>
                </a:moveTo>
                <a:lnTo>
                  <a:pt x="4020134" y="1016000"/>
                </a:lnTo>
                <a:lnTo>
                  <a:pt x="4031208" y="1003300"/>
                </a:lnTo>
                <a:lnTo>
                  <a:pt x="4057980" y="1003300"/>
                </a:lnTo>
                <a:lnTo>
                  <a:pt x="4047235" y="1016000"/>
                </a:lnTo>
                <a:close/>
              </a:path>
              <a:path w="4266565" h="1574800">
                <a:moveTo>
                  <a:pt x="117690" y="1028700"/>
                </a:moveTo>
                <a:lnTo>
                  <a:pt x="103924" y="1028700"/>
                </a:lnTo>
                <a:lnTo>
                  <a:pt x="106108" y="1016000"/>
                </a:lnTo>
                <a:lnTo>
                  <a:pt x="120002" y="1016000"/>
                </a:lnTo>
                <a:lnTo>
                  <a:pt x="117690" y="1028700"/>
                </a:lnTo>
                <a:close/>
              </a:path>
              <a:path w="4266565" h="1574800">
                <a:moveTo>
                  <a:pt x="4025138" y="1028700"/>
                </a:moveTo>
                <a:lnTo>
                  <a:pt x="3985983" y="1028700"/>
                </a:lnTo>
                <a:lnTo>
                  <a:pt x="3997655" y="1016000"/>
                </a:lnTo>
                <a:lnTo>
                  <a:pt x="4036288" y="1016000"/>
                </a:lnTo>
                <a:lnTo>
                  <a:pt x="4025138" y="1028700"/>
                </a:lnTo>
                <a:close/>
              </a:path>
              <a:path w="4266565" h="1574800">
                <a:moveTo>
                  <a:pt x="113957" y="1041400"/>
                </a:moveTo>
                <a:lnTo>
                  <a:pt x="100291" y="1041400"/>
                </a:lnTo>
                <a:lnTo>
                  <a:pt x="101981" y="1028700"/>
                </a:lnTo>
                <a:lnTo>
                  <a:pt x="115811" y="1028700"/>
                </a:lnTo>
                <a:lnTo>
                  <a:pt x="113957" y="1041400"/>
                </a:lnTo>
                <a:close/>
              </a:path>
              <a:path w="4266565" h="1574800">
                <a:moveTo>
                  <a:pt x="3990428" y="1041400"/>
                </a:moveTo>
                <a:lnTo>
                  <a:pt x="3950042" y="1041400"/>
                </a:lnTo>
                <a:lnTo>
                  <a:pt x="3962298" y="1028700"/>
                </a:lnTo>
                <a:lnTo>
                  <a:pt x="4002201" y="1028700"/>
                </a:lnTo>
                <a:lnTo>
                  <a:pt x="3990428" y="1041400"/>
                </a:lnTo>
                <a:close/>
              </a:path>
              <a:path w="4266565" h="1574800">
                <a:moveTo>
                  <a:pt x="110096" y="1054100"/>
                </a:moveTo>
                <a:lnTo>
                  <a:pt x="97650" y="1054100"/>
                </a:lnTo>
                <a:lnTo>
                  <a:pt x="98844" y="1041400"/>
                </a:lnTo>
                <a:lnTo>
                  <a:pt x="111213" y="1041400"/>
                </a:lnTo>
                <a:lnTo>
                  <a:pt x="110096" y="1054100"/>
                </a:lnTo>
                <a:close/>
              </a:path>
              <a:path w="4266565" h="1574800">
                <a:moveTo>
                  <a:pt x="3953967" y="1054100"/>
                </a:moveTo>
                <a:lnTo>
                  <a:pt x="3912425" y="1054100"/>
                </a:lnTo>
                <a:lnTo>
                  <a:pt x="3925227" y="1041400"/>
                </a:lnTo>
                <a:lnTo>
                  <a:pt x="3966311" y="1041400"/>
                </a:lnTo>
                <a:lnTo>
                  <a:pt x="3953967" y="1054100"/>
                </a:lnTo>
                <a:close/>
              </a:path>
              <a:path w="4266565" h="1574800">
                <a:moveTo>
                  <a:pt x="108318" y="1066800"/>
                </a:moveTo>
                <a:lnTo>
                  <a:pt x="95643" y="1066800"/>
                </a:lnTo>
                <a:lnTo>
                  <a:pt x="96050" y="1054100"/>
                </a:lnTo>
                <a:lnTo>
                  <a:pt x="108699" y="1054100"/>
                </a:lnTo>
                <a:lnTo>
                  <a:pt x="108318" y="1066800"/>
                </a:lnTo>
                <a:close/>
              </a:path>
              <a:path w="4266565" h="1574800">
                <a:moveTo>
                  <a:pt x="3915854" y="1066800"/>
                </a:moveTo>
                <a:lnTo>
                  <a:pt x="3859860" y="1066800"/>
                </a:lnTo>
                <a:lnTo>
                  <a:pt x="3873334" y="1054100"/>
                </a:lnTo>
                <a:lnTo>
                  <a:pt x="3928732" y="1054100"/>
                </a:lnTo>
                <a:lnTo>
                  <a:pt x="3915854" y="1066800"/>
                </a:lnTo>
                <a:close/>
              </a:path>
              <a:path w="4266565" h="1574800">
                <a:moveTo>
                  <a:pt x="108343" y="1079500"/>
                </a:moveTo>
                <a:lnTo>
                  <a:pt x="95656" y="1079500"/>
                </a:lnTo>
                <a:lnTo>
                  <a:pt x="95504" y="1066800"/>
                </a:lnTo>
                <a:lnTo>
                  <a:pt x="108204" y="1066800"/>
                </a:lnTo>
                <a:lnTo>
                  <a:pt x="108343" y="1079500"/>
                </a:lnTo>
                <a:close/>
              </a:path>
              <a:path w="4266565" h="1574800">
                <a:moveTo>
                  <a:pt x="3862641" y="1079500"/>
                </a:moveTo>
                <a:lnTo>
                  <a:pt x="3790645" y="1079500"/>
                </a:lnTo>
                <a:lnTo>
                  <a:pt x="3804856" y="1066800"/>
                </a:lnTo>
                <a:lnTo>
                  <a:pt x="3876179" y="1066800"/>
                </a:lnTo>
                <a:lnTo>
                  <a:pt x="3862641" y="1079500"/>
                </a:lnTo>
                <a:close/>
              </a:path>
              <a:path w="4266565" h="1574800">
                <a:moveTo>
                  <a:pt x="109410" y="1092200"/>
                </a:moveTo>
                <a:lnTo>
                  <a:pt x="96824" y="1092200"/>
                </a:lnTo>
                <a:lnTo>
                  <a:pt x="96100" y="1079500"/>
                </a:lnTo>
                <a:lnTo>
                  <a:pt x="108712" y="1079500"/>
                </a:lnTo>
                <a:lnTo>
                  <a:pt x="109410" y="1092200"/>
                </a:lnTo>
                <a:close/>
              </a:path>
              <a:path w="4266565" h="1574800">
                <a:moveTo>
                  <a:pt x="110324" y="1092200"/>
                </a:moveTo>
                <a:lnTo>
                  <a:pt x="109410" y="1092200"/>
                </a:lnTo>
                <a:lnTo>
                  <a:pt x="109359" y="1079500"/>
                </a:lnTo>
                <a:lnTo>
                  <a:pt x="110324" y="1092200"/>
                </a:lnTo>
                <a:close/>
              </a:path>
              <a:path w="4266565" h="1574800">
                <a:moveTo>
                  <a:pt x="3689045" y="1104900"/>
                </a:moveTo>
                <a:lnTo>
                  <a:pt x="3681920" y="1104900"/>
                </a:lnTo>
                <a:lnTo>
                  <a:pt x="3682441" y="1092200"/>
                </a:lnTo>
                <a:lnTo>
                  <a:pt x="3703154" y="1079500"/>
                </a:lnTo>
                <a:lnTo>
                  <a:pt x="3806926" y="1079500"/>
                </a:lnTo>
                <a:lnTo>
                  <a:pt x="3792639" y="1092200"/>
                </a:lnTo>
                <a:lnTo>
                  <a:pt x="3694912" y="1092200"/>
                </a:lnTo>
                <a:lnTo>
                  <a:pt x="3689045" y="1104900"/>
                </a:lnTo>
                <a:close/>
              </a:path>
              <a:path w="4266565" h="1574800">
                <a:moveTo>
                  <a:pt x="112915" y="1104900"/>
                </a:moveTo>
                <a:lnTo>
                  <a:pt x="99148" y="1104900"/>
                </a:lnTo>
                <a:lnTo>
                  <a:pt x="97840" y="1092200"/>
                </a:lnTo>
                <a:lnTo>
                  <a:pt x="111417" y="1092200"/>
                </a:lnTo>
                <a:lnTo>
                  <a:pt x="112915" y="1104900"/>
                </a:lnTo>
                <a:close/>
              </a:path>
              <a:path w="4266565" h="1574800">
                <a:moveTo>
                  <a:pt x="3689045" y="1104900"/>
                </a:moveTo>
                <a:lnTo>
                  <a:pt x="3694912" y="1092200"/>
                </a:lnTo>
                <a:lnTo>
                  <a:pt x="3694722" y="1100133"/>
                </a:lnTo>
                <a:lnTo>
                  <a:pt x="3689045" y="1104900"/>
                </a:lnTo>
                <a:close/>
              </a:path>
              <a:path w="4266565" h="1574800">
                <a:moveTo>
                  <a:pt x="3694722" y="1100133"/>
                </a:moveTo>
                <a:lnTo>
                  <a:pt x="3694912" y="1092200"/>
                </a:lnTo>
                <a:lnTo>
                  <a:pt x="3704170" y="1092200"/>
                </a:lnTo>
                <a:lnTo>
                  <a:pt x="3694722" y="1100133"/>
                </a:lnTo>
                <a:close/>
              </a:path>
              <a:path w="4266565" h="1574800">
                <a:moveTo>
                  <a:pt x="3694607" y="1104900"/>
                </a:moveTo>
                <a:lnTo>
                  <a:pt x="3689045" y="1104900"/>
                </a:lnTo>
                <a:lnTo>
                  <a:pt x="3694722" y="1100133"/>
                </a:lnTo>
                <a:lnTo>
                  <a:pt x="3694607" y="1104900"/>
                </a:lnTo>
                <a:close/>
              </a:path>
              <a:path w="4266565" h="1574800">
                <a:moveTo>
                  <a:pt x="118656" y="1117600"/>
                </a:moveTo>
                <a:lnTo>
                  <a:pt x="104686" y="1117600"/>
                </a:lnTo>
                <a:lnTo>
                  <a:pt x="102565" y="1104900"/>
                </a:lnTo>
                <a:lnTo>
                  <a:pt x="116395" y="1104900"/>
                </a:lnTo>
                <a:lnTo>
                  <a:pt x="118656" y="1117600"/>
                </a:lnTo>
                <a:close/>
              </a:path>
              <a:path w="4266565" h="1574800">
                <a:moveTo>
                  <a:pt x="3692842" y="1117600"/>
                </a:moveTo>
                <a:lnTo>
                  <a:pt x="3680294" y="1117600"/>
                </a:lnTo>
                <a:lnTo>
                  <a:pt x="3681310" y="1104900"/>
                </a:lnTo>
                <a:lnTo>
                  <a:pt x="3693909" y="1104900"/>
                </a:lnTo>
                <a:lnTo>
                  <a:pt x="3692842" y="1117600"/>
                </a:lnTo>
                <a:close/>
              </a:path>
              <a:path w="4266565" h="1574800">
                <a:moveTo>
                  <a:pt x="123710" y="1130300"/>
                </a:moveTo>
                <a:lnTo>
                  <a:pt x="109702" y="1130300"/>
                </a:lnTo>
                <a:lnTo>
                  <a:pt x="107061" y="1117600"/>
                </a:lnTo>
                <a:lnTo>
                  <a:pt x="120942" y="1117600"/>
                </a:lnTo>
                <a:lnTo>
                  <a:pt x="123710" y="1130300"/>
                </a:lnTo>
                <a:close/>
              </a:path>
              <a:path w="4266565" h="1574800">
                <a:moveTo>
                  <a:pt x="3687457" y="1143000"/>
                </a:moveTo>
                <a:lnTo>
                  <a:pt x="3672979" y="1143000"/>
                </a:lnTo>
                <a:lnTo>
                  <a:pt x="3675392" y="1130300"/>
                </a:lnTo>
                <a:lnTo>
                  <a:pt x="3677297" y="1130300"/>
                </a:lnTo>
                <a:lnTo>
                  <a:pt x="3679024" y="1117600"/>
                </a:lnTo>
                <a:lnTo>
                  <a:pt x="3691407" y="1117600"/>
                </a:lnTo>
                <a:lnTo>
                  <a:pt x="3689616" y="1130300"/>
                </a:lnTo>
                <a:lnTo>
                  <a:pt x="3687457" y="1143000"/>
                </a:lnTo>
                <a:close/>
              </a:path>
              <a:path w="4266565" h="1574800">
                <a:moveTo>
                  <a:pt x="133070" y="1143000"/>
                </a:moveTo>
                <a:lnTo>
                  <a:pt x="115735" y="1143000"/>
                </a:lnTo>
                <a:lnTo>
                  <a:pt x="112598" y="1130300"/>
                </a:lnTo>
                <a:lnTo>
                  <a:pt x="129578" y="1130300"/>
                </a:lnTo>
                <a:lnTo>
                  <a:pt x="133070" y="1143000"/>
                </a:lnTo>
                <a:close/>
              </a:path>
              <a:path w="4266565" h="1574800">
                <a:moveTo>
                  <a:pt x="140474" y="1155700"/>
                </a:moveTo>
                <a:lnTo>
                  <a:pt x="126606" y="1155700"/>
                </a:lnTo>
                <a:lnTo>
                  <a:pt x="122745" y="1143000"/>
                </a:lnTo>
                <a:lnTo>
                  <a:pt x="136525" y="1143000"/>
                </a:lnTo>
                <a:lnTo>
                  <a:pt x="140474" y="1155700"/>
                </a:lnTo>
                <a:close/>
              </a:path>
              <a:path w="4266565" h="1574800">
                <a:moveTo>
                  <a:pt x="3682085" y="1155700"/>
                </a:moveTo>
                <a:lnTo>
                  <a:pt x="3667353" y="1155700"/>
                </a:lnTo>
                <a:lnTo>
                  <a:pt x="3670439" y="1143000"/>
                </a:lnTo>
                <a:lnTo>
                  <a:pt x="3684943" y="1143000"/>
                </a:lnTo>
                <a:lnTo>
                  <a:pt x="3682085" y="1155700"/>
                </a:lnTo>
                <a:close/>
              </a:path>
              <a:path w="4266565" h="1574800">
                <a:moveTo>
                  <a:pt x="153276" y="1168400"/>
                </a:moveTo>
                <a:lnTo>
                  <a:pt x="135013" y="1168400"/>
                </a:lnTo>
                <a:lnTo>
                  <a:pt x="130695" y="1155700"/>
                </a:lnTo>
                <a:lnTo>
                  <a:pt x="148653" y="1155700"/>
                </a:lnTo>
                <a:lnTo>
                  <a:pt x="153276" y="1168400"/>
                </a:lnTo>
                <a:close/>
              </a:path>
              <a:path w="4266565" h="1574800">
                <a:moveTo>
                  <a:pt x="3675354" y="1168400"/>
                </a:moveTo>
                <a:lnTo>
                  <a:pt x="3660444" y="1168400"/>
                </a:lnTo>
                <a:lnTo>
                  <a:pt x="3664178" y="1155700"/>
                </a:lnTo>
                <a:lnTo>
                  <a:pt x="3678885" y="1155700"/>
                </a:lnTo>
                <a:lnTo>
                  <a:pt x="3675354" y="1168400"/>
                </a:lnTo>
                <a:close/>
              </a:path>
              <a:path w="4266565" h="1574800">
                <a:moveTo>
                  <a:pt x="168033" y="1181100"/>
                </a:moveTo>
                <a:lnTo>
                  <a:pt x="149301" y="1181100"/>
                </a:lnTo>
                <a:lnTo>
                  <a:pt x="144322" y="1168400"/>
                </a:lnTo>
                <a:lnTo>
                  <a:pt x="162775" y="1168400"/>
                </a:lnTo>
                <a:lnTo>
                  <a:pt x="168033" y="1181100"/>
                </a:lnTo>
                <a:close/>
              </a:path>
              <a:path w="4266565" h="1574800">
                <a:moveTo>
                  <a:pt x="3667315" y="1181100"/>
                </a:moveTo>
                <a:lnTo>
                  <a:pt x="3652266" y="1181100"/>
                </a:lnTo>
                <a:lnTo>
                  <a:pt x="3656647" y="1168400"/>
                </a:lnTo>
                <a:lnTo>
                  <a:pt x="3671493" y="1168400"/>
                </a:lnTo>
                <a:lnTo>
                  <a:pt x="3667315" y="1181100"/>
                </a:lnTo>
                <a:close/>
              </a:path>
              <a:path w="4266565" h="1574800">
                <a:moveTo>
                  <a:pt x="184683" y="1193800"/>
                </a:moveTo>
                <a:lnTo>
                  <a:pt x="165493" y="1193800"/>
                </a:lnTo>
                <a:lnTo>
                  <a:pt x="159880" y="1181100"/>
                </a:lnTo>
                <a:lnTo>
                  <a:pt x="178803" y="1181100"/>
                </a:lnTo>
                <a:lnTo>
                  <a:pt x="184683" y="1193800"/>
                </a:lnTo>
                <a:close/>
              </a:path>
              <a:path w="4266565" h="1574800">
                <a:moveTo>
                  <a:pt x="3652862" y="1206500"/>
                </a:moveTo>
                <a:lnTo>
                  <a:pt x="3632263" y="1206500"/>
                </a:lnTo>
                <a:lnTo>
                  <a:pt x="3637851" y="1193800"/>
                </a:lnTo>
                <a:lnTo>
                  <a:pt x="3642868" y="1193800"/>
                </a:lnTo>
                <a:lnTo>
                  <a:pt x="3647859" y="1181100"/>
                </a:lnTo>
                <a:lnTo>
                  <a:pt x="3662806" y="1181100"/>
                </a:lnTo>
                <a:lnTo>
                  <a:pt x="3657980" y="1193800"/>
                </a:lnTo>
                <a:lnTo>
                  <a:pt x="3652862" y="1206500"/>
                </a:lnTo>
                <a:close/>
              </a:path>
              <a:path w="4266565" h="1574800">
                <a:moveTo>
                  <a:pt x="203123" y="1206500"/>
                </a:moveTo>
                <a:lnTo>
                  <a:pt x="183502" y="1206500"/>
                </a:lnTo>
                <a:lnTo>
                  <a:pt x="177304" y="1193800"/>
                </a:lnTo>
                <a:lnTo>
                  <a:pt x="196659" y="1193800"/>
                </a:lnTo>
                <a:lnTo>
                  <a:pt x="203123" y="1206500"/>
                </a:lnTo>
                <a:close/>
              </a:path>
              <a:path w="4266565" h="1574800">
                <a:moveTo>
                  <a:pt x="230390" y="1219200"/>
                </a:moveTo>
                <a:lnTo>
                  <a:pt x="203225" y="1219200"/>
                </a:lnTo>
                <a:lnTo>
                  <a:pt x="196469" y="1206500"/>
                </a:lnTo>
                <a:lnTo>
                  <a:pt x="216192" y="1206500"/>
                </a:lnTo>
                <a:lnTo>
                  <a:pt x="230390" y="1219200"/>
                </a:lnTo>
                <a:close/>
              </a:path>
              <a:path w="4266565" h="1574800">
                <a:moveTo>
                  <a:pt x="3641699" y="1219200"/>
                </a:moveTo>
                <a:lnTo>
                  <a:pt x="3620477" y="1219200"/>
                </a:lnTo>
                <a:lnTo>
                  <a:pt x="3626650" y="1206500"/>
                </a:lnTo>
                <a:lnTo>
                  <a:pt x="3647427" y="1206500"/>
                </a:lnTo>
                <a:lnTo>
                  <a:pt x="3641699" y="1219200"/>
                </a:lnTo>
                <a:close/>
              </a:path>
              <a:path w="4266565" h="1574800">
                <a:moveTo>
                  <a:pt x="260413" y="1231900"/>
                </a:moveTo>
                <a:lnTo>
                  <a:pt x="224586" y="1231900"/>
                </a:lnTo>
                <a:lnTo>
                  <a:pt x="210197" y="1219200"/>
                </a:lnTo>
                <a:lnTo>
                  <a:pt x="244856" y="1219200"/>
                </a:lnTo>
                <a:lnTo>
                  <a:pt x="260413" y="1231900"/>
                </a:lnTo>
                <a:close/>
              </a:path>
              <a:path w="4266565" h="1574800">
                <a:moveTo>
                  <a:pt x="3629380" y="1231900"/>
                </a:moveTo>
                <a:lnTo>
                  <a:pt x="3607549" y="1231900"/>
                </a:lnTo>
                <a:lnTo>
                  <a:pt x="3614293" y="1219200"/>
                </a:lnTo>
                <a:lnTo>
                  <a:pt x="3635692" y="1219200"/>
                </a:lnTo>
                <a:lnTo>
                  <a:pt x="3629380" y="1231900"/>
                </a:lnTo>
                <a:close/>
              </a:path>
              <a:path w="4266565" h="1574800">
                <a:moveTo>
                  <a:pt x="293027" y="1244600"/>
                </a:moveTo>
                <a:lnTo>
                  <a:pt x="255447" y="1244600"/>
                </a:lnTo>
                <a:lnTo>
                  <a:pt x="239687" y="1231900"/>
                </a:lnTo>
                <a:lnTo>
                  <a:pt x="276212" y="1231900"/>
                </a:lnTo>
                <a:lnTo>
                  <a:pt x="293027" y="1244600"/>
                </a:lnTo>
                <a:close/>
              </a:path>
              <a:path w="4266565" h="1574800">
                <a:moveTo>
                  <a:pt x="3615918" y="1244600"/>
                </a:moveTo>
                <a:lnTo>
                  <a:pt x="3593515" y="1244600"/>
                </a:lnTo>
                <a:lnTo>
                  <a:pt x="3600805" y="1231900"/>
                </a:lnTo>
                <a:lnTo>
                  <a:pt x="3622789" y="1231900"/>
                </a:lnTo>
                <a:lnTo>
                  <a:pt x="3615918" y="1244600"/>
                </a:lnTo>
                <a:close/>
              </a:path>
              <a:path w="4266565" h="1574800">
                <a:moveTo>
                  <a:pt x="328002" y="1257300"/>
                </a:moveTo>
                <a:lnTo>
                  <a:pt x="288848" y="1257300"/>
                </a:lnTo>
                <a:lnTo>
                  <a:pt x="271843" y="1244600"/>
                </a:lnTo>
                <a:lnTo>
                  <a:pt x="310045" y="1244600"/>
                </a:lnTo>
                <a:lnTo>
                  <a:pt x="328002" y="1257300"/>
                </a:lnTo>
                <a:close/>
              </a:path>
              <a:path w="4266565" h="1574800">
                <a:moveTo>
                  <a:pt x="3593693" y="1257300"/>
                </a:moveTo>
                <a:lnTo>
                  <a:pt x="3578415" y="1257300"/>
                </a:lnTo>
                <a:lnTo>
                  <a:pt x="3586226" y="1244600"/>
                </a:lnTo>
                <a:lnTo>
                  <a:pt x="3601364" y="1244600"/>
                </a:lnTo>
                <a:lnTo>
                  <a:pt x="3593693" y="1257300"/>
                </a:lnTo>
                <a:close/>
              </a:path>
              <a:path w="4266565" h="1574800">
                <a:moveTo>
                  <a:pt x="384416" y="1270000"/>
                </a:moveTo>
                <a:lnTo>
                  <a:pt x="324573" y="1270000"/>
                </a:lnTo>
                <a:lnTo>
                  <a:pt x="306438" y="1257300"/>
                </a:lnTo>
                <a:lnTo>
                  <a:pt x="364947" y="1257300"/>
                </a:lnTo>
                <a:lnTo>
                  <a:pt x="384416" y="1270000"/>
                </a:lnTo>
                <a:close/>
              </a:path>
              <a:path w="4266565" h="1574800">
                <a:moveTo>
                  <a:pt x="3577564" y="1270000"/>
                </a:moveTo>
                <a:lnTo>
                  <a:pt x="3553802" y="1270000"/>
                </a:lnTo>
                <a:lnTo>
                  <a:pt x="3562375" y="1257300"/>
                </a:lnTo>
                <a:lnTo>
                  <a:pt x="3585756" y="1257300"/>
                </a:lnTo>
                <a:lnTo>
                  <a:pt x="3577564" y="1270000"/>
                </a:lnTo>
                <a:close/>
              </a:path>
              <a:path w="4266565" h="1574800">
                <a:moveTo>
                  <a:pt x="465836" y="1282700"/>
                </a:moveTo>
                <a:lnTo>
                  <a:pt x="382041" y="1282700"/>
                </a:lnTo>
                <a:lnTo>
                  <a:pt x="362394" y="1270000"/>
                </a:lnTo>
                <a:lnTo>
                  <a:pt x="455231" y="1270000"/>
                </a:lnTo>
                <a:lnTo>
                  <a:pt x="465836" y="1282700"/>
                </a:lnTo>
                <a:close/>
              </a:path>
              <a:path w="4266565" h="1574800">
                <a:moveTo>
                  <a:pt x="3560432" y="1282700"/>
                </a:moveTo>
                <a:lnTo>
                  <a:pt x="3536162" y="1282700"/>
                </a:lnTo>
                <a:lnTo>
                  <a:pt x="3545217" y="1270000"/>
                </a:lnTo>
                <a:lnTo>
                  <a:pt x="3569119" y="1270000"/>
                </a:lnTo>
                <a:lnTo>
                  <a:pt x="3560432" y="1282700"/>
                </a:lnTo>
                <a:close/>
              </a:path>
              <a:path w="4266565" h="1574800">
                <a:moveTo>
                  <a:pt x="581088" y="1295400"/>
                </a:moveTo>
                <a:lnTo>
                  <a:pt x="475589" y="1295400"/>
                </a:lnTo>
                <a:lnTo>
                  <a:pt x="464832" y="1282700"/>
                </a:lnTo>
                <a:lnTo>
                  <a:pt x="576656" y="1282700"/>
                </a:lnTo>
                <a:lnTo>
                  <a:pt x="581088" y="1295400"/>
                </a:lnTo>
                <a:close/>
              </a:path>
              <a:path w="4266565" h="1574800">
                <a:moveTo>
                  <a:pt x="685495" y="1346200"/>
                </a:moveTo>
                <a:lnTo>
                  <a:pt x="646912" y="1346200"/>
                </a:lnTo>
                <a:lnTo>
                  <a:pt x="631596" y="1333500"/>
                </a:lnTo>
                <a:lnTo>
                  <a:pt x="616889" y="1320800"/>
                </a:lnTo>
                <a:lnTo>
                  <a:pt x="602805" y="1308100"/>
                </a:lnTo>
                <a:lnTo>
                  <a:pt x="589356" y="1295400"/>
                </a:lnTo>
                <a:lnTo>
                  <a:pt x="576656" y="1282700"/>
                </a:lnTo>
                <a:lnTo>
                  <a:pt x="582942" y="1282700"/>
                </a:lnTo>
                <a:lnTo>
                  <a:pt x="597471" y="1295400"/>
                </a:lnTo>
                <a:lnTo>
                  <a:pt x="610400" y="1295400"/>
                </a:lnTo>
                <a:lnTo>
                  <a:pt x="624319" y="1308100"/>
                </a:lnTo>
                <a:lnTo>
                  <a:pt x="624154" y="1308100"/>
                </a:lnTo>
                <a:lnTo>
                  <a:pt x="638695" y="1320800"/>
                </a:lnTo>
                <a:lnTo>
                  <a:pt x="638530" y="1320800"/>
                </a:lnTo>
                <a:lnTo>
                  <a:pt x="653694" y="1333500"/>
                </a:lnTo>
                <a:lnTo>
                  <a:pt x="669137" y="1333500"/>
                </a:lnTo>
                <a:lnTo>
                  <a:pt x="685495" y="1346200"/>
                </a:lnTo>
                <a:close/>
              </a:path>
              <a:path w="4266565" h="1574800">
                <a:moveTo>
                  <a:pt x="3532924" y="1295400"/>
                </a:moveTo>
                <a:lnTo>
                  <a:pt x="3507917" y="1295400"/>
                </a:lnTo>
                <a:lnTo>
                  <a:pt x="3517671" y="1282700"/>
                </a:lnTo>
                <a:lnTo>
                  <a:pt x="3542322" y="1282700"/>
                </a:lnTo>
                <a:lnTo>
                  <a:pt x="3532924" y="1295400"/>
                </a:lnTo>
                <a:close/>
              </a:path>
              <a:path w="4266565" h="1574800">
                <a:moveTo>
                  <a:pt x="3513429" y="1308100"/>
                </a:moveTo>
                <a:lnTo>
                  <a:pt x="3477653" y="1308100"/>
                </a:lnTo>
                <a:lnTo>
                  <a:pt x="3488067" y="1295400"/>
                </a:lnTo>
                <a:lnTo>
                  <a:pt x="3523284" y="1295400"/>
                </a:lnTo>
                <a:lnTo>
                  <a:pt x="3513429" y="1308100"/>
                </a:lnTo>
                <a:close/>
              </a:path>
              <a:path w="4266565" h="1574800">
                <a:moveTo>
                  <a:pt x="3482543" y="1320800"/>
                </a:moveTo>
                <a:lnTo>
                  <a:pt x="3445484" y="1320800"/>
                </a:lnTo>
                <a:lnTo>
                  <a:pt x="3456508" y="1308100"/>
                </a:lnTo>
                <a:lnTo>
                  <a:pt x="3493046" y="1308100"/>
                </a:lnTo>
                <a:lnTo>
                  <a:pt x="3482543" y="1320800"/>
                </a:lnTo>
                <a:close/>
              </a:path>
              <a:path w="4266565" h="1574800">
                <a:moveTo>
                  <a:pt x="2836798" y="1333500"/>
                </a:moveTo>
                <a:lnTo>
                  <a:pt x="2808998" y="1333500"/>
                </a:lnTo>
                <a:lnTo>
                  <a:pt x="2815577" y="1320800"/>
                </a:lnTo>
                <a:lnTo>
                  <a:pt x="2836798" y="1333500"/>
                </a:lnTo>
                <a:close/>
              </a:path>
              <a:path w="4266565" h="1574800">
                <a:moveTo>
                  <a:pt x="3449789" y="1333500"/>
                </a:moveTo>
                <a:lnTo>
                  <a:pt x="3411537" y="1333500"/>
                </a:lnTo>
                <a:lnTo>
                  <a:pt x="3423132" y="1320800"/>
                </a:lnTo>
                <a:lnTo>
                  <a:pt x="3460902" y="1320800"/>
                </a:lnTo>
                <a:lnTo>
                  <a:pt x="3449789" y="1333500"/>
                </a:lnTo>
                <a:close/>
              </a:path>
              <a:path w="4266565" h="1574800">
                <a:moveTo>
                  <a:pt x="2819730" y="1346200"/>
                </a:moveTo>
                <a:lnTo>
                  <a:pt x="2804871" y="1346200"/>
                </a:lnTo>
                <a:lnTo>
                  <a:pt x="2809113" y="1333500"/>
                </a:lnTo>
                <a:lnTo>
                  <a:pt x="2816555" y="1333500"/>
                </a:lnTo>
                <a:lnTo>
                  <a:pt x="2822365" y="1337938"/>
                </a:lnTo>
                <a:lnTo>
                  <a:pt x="2819730" y="1346200"/>
                </a:lnTo>
                <a:close/>
              </a:path>
              <a:path w="4266565" h="1574800">
                <a:moveTo>
                  <a:pt x="2822365" y="1337938"/>
                </a:moveTo>
                <a:lnTo>
                  <a:pt x="2816555" y="1333500"/>
                </a:lnTo>
                <a:lnTo>
                  <a:pt x="2823781" y="1333500"/>
                </a:lnTo>
                <a:lnTo>
                  <a:pt x="2822365" y="1337938"/>
                </a:lnTo>
                <a:close/>
              </a:path>
              <a:path w="4266565" h="1574800">
                <a:moveTo>
                  <a:pt x="2870733" y="1346200"/>
                </a:moveTo>
                <a:lnTo>
                  <a:pt x="2833179" y="1346200"/>
                </a:lnTo>
                <a:lnTo>
                  <a:pt x="2822365" y="1337938"/>
                </a:lnTo>
                <a:lnTo>
                  <a:pt x="2823781" y="1333500"/>
                </a:lnTo>
                <a:lnTo>
                  <a:pt x="2853461" y="1333500"/>
                </a:lnTo>
                <a:lnTo>
                  <a:pt x="2870733" y="1346200"/>
                </a:lnTo>
                <a:close/>
              </a:path>
              <a:path w="4266565" h="1574800">
                <a:moveTo>
                  <a:pt x="3415271" y="1346200"/>
                </a:moveTo>
                <a:lnTo>
                  <a:pt x="3363709" y="1346200"/>
                </a:lnTo>
                <a:lnTo>
                  <a:pt x="3376015" y="1333500"/>
                </a:lnTo>
                <a:lnTo>
                  <a:pt x="3426968" y="1333500"/>
                </a:lnTo>
                <a:lnTo>
                  <a:pt x="3415271" y="1346200"/>
                </a:lnTo>
                <a:close/>
              </a:path>
              <a:path w="4266565" h="1574800">
                <a:moveTo>
                  <a:pt x="719594" y="1371600"/>
                </a:moveTo>
                <a:lnTo>
                  <a:pt x="696404" y="1371600"/>
                </a:lnTo>
                <a:lnTo>
                  <a:pt x="679335" y="1358900"/>
                </a:lnTo>
                <a:lnTo>
                  <a:pt x="662838" y="1346200"/>
                </a:lnTo>
                <a:lnTo>
                  <a:pt x="685342" y="1346200"/>
                </a:lnTo>
                <a:lnTo>
                  <a:pt x="702259" y="1358900"/>
                </a:lnTo>
                <a:lnTo>
                  <a:pt x="702119" y="1358900"/>
                </a:lnTo>
                <a:lnTo>
                  <a:pt x="719594" y="1371600"/>
                </a:lnTo>
                <a:close/>
              </a:path>
              <a:path w="4266565" h="1574800">
                <a:moveTo>
                  <a:pt x="2810776" y="1358900"/>
                </a:moveTo>
                <a:lnTo>
                  <a:pt x="2795866" y="1358900"/>
                </a:lnTo>
                <a:lnTo>
                  <a:pt x="2800591" y="1346200"/>
                </a:lnTo>
                <a:lnTo>
                  <a:pt x="2815374" y="1346200"/>
                </a:lnTo>
                <a:lnTo>
                  <a:pt x="2810776" y="1358900"/>
                </a:lnTo>
                <a:close/>
              </a:path>
              <a:path w="4266565" h="1574800">
                <a:moveTo>
                  <a:pt x="2942577" y="1358900"/>
                </a:moveTo>
                <a:lnTo>
                  <a:pt x="2867634" y="1358900"/>
                </a:lnTo>
                <a:lnTo>
                  <a:pt x="2850235" y="1346200"/>
                </a:lnTo>
                <a:lnTo>
                  <a:pt x="2924035" y="1346200"/>
                </a:lnTo>
                <a:lnTo>
                  <a:pt x="2942577" y="1358900"/>
                </a:lnTo>
                <a:close/>
              </a:path>
              <a:path w="4266565" h="1574800">
                <a:moveTo>
                  <a:pt x="3366731" y="1358900"/>
                </a:moveTo>
                <a:lnTo>
                  <a:pt x="3300222" y="1358900"/>
                </a:lnTo>
                <a:lnTo>
                  <a:pt x="3313303" y="1346200"/>
                </a:lnTo>
                <a:lnTo>
                  <a:pt x="3379127" y="1346200"/>
                </a:lnTo>
                <a:lnTo>
                  <a:pt x="3366731" y="1358900"/>
                </a:lnTo>
                <a:close/>
              </a:path>
              <a:path w="4266565" h="1574800">
                <a:moveTo>
                  <a:pt x="737476" y="1371600"/>
                </a:moveTo>
                <a:lnTo>
                  <a:pt x="719594" y="1371600"/>
                </a:lnTo>
                <a:lnTo>
                  <a:pt x="719455" y="1358900"/>
                </a:lnTo>
                <a:lnTo>
                  <a:pt x="737476" y="1371600"/>
                </a:lnTo>
                <a:close/>
              </a:path>
              <a:path w="4266565" h="1574800">
                <a:moveTo>
                  <a:pt x="2800858" y="1371600"/>
                </a:moveTo>
                <a:lnTo>
                  <a:pt x="2785910" y="1371600"/>
                </a:lnTo>
                <a:lnTo>
                  <a:pt x="2791117" y="1358900"/>
                </a:lnTo>
                <a:lnTo>
                  <a:pt x="2805938" y="1358900"/>
                </a:lnTo>
                <a:lnTo>
                  <a:pt x="2800858" y="1371600"/>
                </a:lnTo>
                <a:close/>
              </a:path>
              <a:path w="4266565" h="1574800">
                <a:moveTo>
                  <a:pt x="3038729" y="1371600"/>
                </a:moveTo>
                <a:lnTo>
                  <a:pt x="2940443" y="1371600"/>
                </a:lnTo>
                <a:lnTo>
                  <a:pt x="2921774" y="1358900"/>
                </a:lnTo>
                <a:lnTo>
                  <a:pt x="3018891" y="1358900"/>
                </a:lnTo>
                <a:lnTo>
                  <a:pt x="3038729" y="1371600"/>
                </a:lnTo>
                <a:close/>
              </a:path>
              <a:path w="4266565" h="1574800">
                <a:moveTo>
                  <a:pt x="3302380" y="1371600"/>
                </a:moveTo>
                <a:lnTo>
                  <a:pt x="3205403" y="1371600"/>
                </a:lnTo>
                <a:lnTo>
                  <a:pt x="3219399" y="1358900"/>
                </a:lnTo>
                <a:lnTo>
                  <a:pt x="3315550" y="1358900"/>
                </a:lnTo>
                <a:lnTo>
                  <a:pt x="3302380" y="1371600"/>
                </a:lnTo>
                <a:close/>
              </a:path>
              <a:path w="4266565" h="1574800">
                <a:moveTo>
                  <a:pt x="794257" y="1397000"/>
                </a:moveTo>
                <a:lnTo>
                  <a:pt x="750887" y="1397000"/>
                </a:lnTo>
                <a:lnTo>
                  <a:pt x="732205" y="1384300"/>
                </a:lnTo>
                <a:lnTo>
                  <a:pt x="714032" y="1371600"/>
                </a:lnTo>
                <a:lnTo>
                  <a:pt x="737336" y="1371600"/>
                </a:lnTo>
                <a:lnTo>
                  <a:pt x="755891" y="1384300"/>
                </a:lnTo>
                <a:lnTo>
                  <a:pt x="774687" y="1384300"/>
                </a:lnTo>
                <a:lnTo>
                  <a:pt x="794257" y="1397000"/>
                </a:lnTo>
                <a:close/>
              </a:path>
              <a:path w="4266565" h="1574800">
                <a:moveTo>
                  <a:pt x="2789986" y="1384300"/>
                </a:moveTo>
                <a:lnTo>
                  <a:pt x="2769247" y="1384300"/>
                </a:lnTo>
                <a:lnTo>
                  <a:pt x="2775140" y="1371600"/>
                </a:lnTo>
                <a:lnTo>
                  <a:pt x="2795536" y="1371600"/>
                </a:lnTo>
                <a:lnTo>
                  <a:pt x="2789986" y="1384300"/>
                </a:lnTo>
                <a:close/>
              </a:path>
              <a:path w="4266565" h="1574800">
                <a:moveTo>
                  <a:pt x="3206407" y="1384300"/>
                </a:moveTo>
                <a:lnTo>
                  <a:pt x="3037763" y="1384300"/>
                </a:lnTo>
                <a:lnTo>
                  <a:pt x="3017799" y="1371600"/>
                </a:lnTo>
                <a:lnTo>
                  <a:pt x="3220491" y="1371600"/>
                </a:lnTo>
                <a:lnTo>
                  <a:pt x="3206407" y="1384300"/>
                </a:lnTo>
                <a:close/>
              </a:path>
              <a:path w="4266565" h="1574800">
                <a:moveTo>
                  <a:pt x="2778201" y="1397000"/>
                </a:moveTo>
                <a:lnTo>
                  <a:pt x="2757004" y="1397000"/>
                </a:lnTo>
                <a:lnTo>
                  <a:pt x="2763342" y="1384300"/>
                </a:lnTo>
                <a:lnTo>
                  <a:pt x="2784208" y="1384300"/>
                </a:lnTo>
                <a:lnTo>
                  <a:pt x="2778201" y="1397000"/>
                </a:lnTo>
                <a:close/>
              </a:path>
              <a:path w="4266565" h="1574800">
                <a:moveTo>
                  <a:pt x="814184" y="1409700"/>
                </a:moveTo>
                <a:lnTo>
                  <a:pt x="789800" y="1409700"/>
                </a:lnTo>
                <a:lnTo>
                  <a:pt x="770089" y="1397000"/>
                </a:lnTo>
                <a:lnTo>
                  <a:pt x="794131" y="1397000"/>
                </a:lnTo>
                <a:lnTo>
                  <a:pt x="814184" y="1409700"/>
                </a:lnTo>
                <a:close/>
              </a:path>
              <a:path w="4266565" h="1574800">
                <a:moveTo>
                  <a:pt x="2765526" y="1409700"/>
                </a:moveTo>
                <a:lnTo>
                  <a:pt x="2743885" y="1409700"/>
                </a:lnTo>
                <a:lnTo>
                  <a:pt x="2750667" y="1397000"/>
                </a:lnTo>
                <a:lnTo>
                  <a:pt x="2771965" y="1397000"/>
                </a:lnTo>
                <a:lnTo>
                  <a:pt x="2765526" y="1409700"/>
                </a:lnTo>
                <a:close/>
              </a:path>
              <a:path w="4266565" h="1574800">
                <a:moveTo>
                  <a:pt x="898461" y="1435100"/>
                </a:moveTo>
                <a:lnTo>
                  <a:pt x="851738" y="1435100"/>
                </a:lnTo>
                <a:lnTo>
                  <a:pt x="830630" y="1422400"/>
                </a:lnTo>
                <a:lnTo>
                  <a:pt x="809980" y="1409700"/>
                </a:lnTo>
                <a:lnTo>
                  <a:pt x="834453" y="1409700"/>
                </a:lnTo>
                <a:lnTo>
                  <a:pt x="855433" y="1422400"/>
                </a:lnTo>
                <a:lnTo>
                  <a:pt x="876604" y="1422400"/>
                </a:lnTo>
                <a:lnTo>
                  <a:pt x="898461" y="1435100"/>
                </a:lnTo>
                <a:close/>
              </a:path>
              <a:path w="4266565" h="1574800">
                <a:moveTo>
                  <a:pt x="1645894" y="1422400"/>
                </a:moveTo>
                <a:lnTo>
                  <a:pt x="1607311" y="1422400"/>
                </a:lnTo>
                <a:lnTo>
                  <a:pt x="1631962" y="1409700"/>
                </a:lnTo>
                <a:lnTo>
                  <a:pt x="1645894" y="1422400"/>
                </a:lnTo>
                <a:close/>
              </a:path>
              <a:path w="4266565" h="1574800">
                <a:moveTo>
                  <a:pt x="2751963" y="1422400"/>
                </a:moveTo>
                <a:lnTo>
                  <a:pt x="2729915" y="1422400"/>
                </a:lnTo>
                <a:lnTo>
                  <a:pt x="2737104" y="1409700"/>
                </a:lnTo>
                <a:lnTo>
                  <a:pt x="2758846" y="1409700"/>
                </a:lnTo>
                <a:lnTo>
                  <a:pt x="2751963" y="1422400"/>
                </a:lnTo>
                <a:close/>
              </a:path>
              <a:path w="4266565" h="1574800">
                <a:moveTo>
                  <a:pt x="1610817" y="1435100"/>
                </a:moveTo>
                <a:lnTo>
                  <a:pt x="1562925" y="1435100"/>
                </a:lnTo>
                <a:lnTo>
                  <a:pt x="1585455" y="1422400"/>
                </a:lnTo>
                <a:lnTo>
                  <a:pt x="1627009" y="1422400"/>
                </a:lnTo>
                <a:lnTo>
                  <a:pt x="1628920" y="1424513"/>
                </a:lnTo>
                <a:lnTo>
                  <a:pt x="1610817" y="1435100"/>
                </a:lnTo>
                <a:close/>
              </a:path>
              <a:path w="4266565" h="1574800">
                <a:moveTo>
                  <a:pt x="1628920" y="1424513"/>
                </a:moveTo>
                <a:lnTo>
                  <a:pt x="1627009" y="1422400"/>
                </a:lnTo>
                <a:lnTo>
                  <a:pt x="1632534" y="1422400"/>
                </a:lnTo>
                <a:lnTo>
                  <a:pt x="1628920" y="1424513"/>
                </a:lnTo>
                <a:close/>
              </a:path>
              <a:path w="4266565" h="1574800">
                <a:moveTo>
                  <a:pt x="1682508" y="1447800"/>
                </a:moveTo>
                <a:lnTo>
                  <a:pt x="1650542" y="1447800"/>
                </a:lnTo>
                <a:lnTo>
                  <a:pt x="1638490" y="1435100"/>
                </a:lnTo>
                <a:lnTo>
                  <a:pt x="1628920" y="1424513"/>
                </a:lnTo>
                <a:lnTo>
                  <a:pt x="1632534" y="1422400"/>
                </a:lnTo>
                <a:lnTo>
                  <a:pt x="1645742" y="1422400"/>
                </a:lnTo>
                <a:lnTo>
                  <a:pt x="1657629" y="1435100"/>
                </a:lnTo>
                <a:lnTo>
                  <a:pt x="1669694" y="1435100"/>
                </a:lnTo>
                <a:lnTo>
                  <a:pt x="1682508" y="1447800"/>
                </a:lnTo>
                <a:close/>
              </a:path>
              <a:path w="4266565" h="1574800">
                <a:moveTo>
                  <a:pt x="2730055" y="1435100"/>
                </a:moveTo>
                <a:lnTo>
                  <a:pt x="2707385" y="1435100"/>
                </a:lnTo>
                <a:lnTo>
                  <a:pt x="2715196" y="1422400"/>
                </a:lnTo>
                <a:lnTo>
                  <a:pt x="2737573" y="1422400"/>
                </a:lnTo>
                <a:lnTo>
                  <a:pt x="2730055" y="1435100"/>
                </a:lnTo>
                <a:close/>
              </a:path>
              <a:path w="4266565" h="1574800">
                <a:moveTo>
                  <a:pt x="966076" y="1447800"/>
                </a:moveTo>
                <a:lnTo>
                  <a:pt x="917638" y="1447800"/>
                </a:lnTo>
                <a:lnTo>
                  <a:pt x="895248" y="1435100"/>
                </a:lnTo>
                <a:lnTo>
                  <a:pt x="943025" y="1435100"/>
                </a:lnTo>
                <a:lnTo>
                  <a:pt x="966076" y="1447800"/>
                </a:lnTo>
                <a:close/>
              </a:path>
              <a:path w="4266565" h="1574800">
                <a:moveTo>
                  <a:pt x="1565948" y="1447800"/>
                </a:moveTo>
                <a:lnTo>
                  <a:pt x="1516888" y="1447800"/>
                </a:lnTo>
                <a:lnTo>
                  <a:pt x="1540230" y="1435100"/>
                </a:lnTo>
                <a:lnTo>
                  <a:pt x="1588592" y="1435100"/>
                </a:lnTo>
                <a:lnTo>
                  <a:pt x="1565948" y="1447800"/>
                </a:lnTo>
                <a:close/>
              </a:path>
              <a:path w="4266565" h="1574800">
                <a:moveTo>
                  <a:pt x="2714434" y="1447800"/>
                </a:moveTo>
                <a:lnTo>
                  <a:pt x="2691358" y="1447800"/>
                </a:lnTo>
                <a:lnTo>
                  <a:pt x="2699575" y="1435100"/>
                </a:lnTo>
                <a:lnTo>
                  <a:pt x="2722346" y="1435100"/>
                </a:lnTo>
                <a:lnTo>
                  <a:pt x="2714434" y="1447800"/>
                </a:lnTo>
                <a:close/>
              </a:path>
              <a:path w="4266565" h="1574800">
                <a:moveTo>
                  <a:pt x="1037031" y="1460500"/>
                </a:moveTo>
                <a:lnTo>
                  <a:pt x="963574" y="1460500"/>
                </a:lnTo>
                <a:lnTo>
                  <a:pt x="940409" y="1447800"/>
                </a:lnTo>
                <a:lnTo>
                  <a:pt x="1012913" y="1447800"/>
                </a:lnTo>
                <a:lnTo>
                  <a:pt x="1037031" y="1460500"/>
                </a:lnTo>
                <a:close/>
              </a:path>
              <a:path w="4266565" h="1574800">
                <a:moveTo>
                  <a:pt x="1519428" y="1460500"/>
                </a:moveTo>
                <a:lnTo>
                  <a:pt x="1444980" y="1460500"/>
                </a:lnTo>
                <a:lnTo>
                  <a:pt x="1469428" y="1447800"/>
                </a:lnTo>
                <a:lnTo>
                  <a:pt x="1542884" y="1447800"/>
                </a:lnTo>
                <a:lnTo>
                  <a:pt x="1519428" y="1460500"/>
                </a:lnTo>
                <a:close/>
              </a:path>
              <a:path w="4266565" h="1574800">
                <a:moveTo>
                  <a:pt x="1695640" y="1460500"/>
                </a:moveTo>
                <a:lnTo>
                  <a:pt x="1676019" y="1460500"/>
                </a:lnTo>
                <a:lnTo>
                  <a:pt x="1663052" y="1447800"/>
                </a:lnTo>
                <a:lnTo>
                  <a:pt x="1682369" y="1447800"/>
                </a:lnTo>
                <a:lnTo>
                  <a:pt x="1695640" y="1460500"/>
                </a:lnTo>
                <a:close/>
              </a:path>
              <a:path w="4266565" h="1574800">
                <a:moveTo>
                  <a:pt x="2689529" y="1460500"/>
                </a:moveTo>
                <a:lnTo>
                  <a:pt x="2665869" y="1460500"/>
                </a:lnTo>
                <a:lnTo>
                  <a:pt x="2674658" y="1447800"/>
                </a:lnTo>
                <a:lnTo>
                  <a:pt x="2698026" y="1447800"/>
                </a:lnTo>
                <a:lnTo>
                  <a:pt x="2689529" y="1460500"/>
                </a:lnTo>
                <a:close/>
              </a:path>
              <a:path w="4266565" h="1574800">
                <a:moveTo>
                  <a:pt x="1161630" y="1473200"/>
                </a:moveTo>
                <a:lnTo>
                  <a:pt x="1035215" y="1473200"/>
                </a:lnTo>
                <a:lnTo>
                  <a:pt x="1010996" y="1460500"/>
                </a:lnTo>
                <a:lnTo>
                  <a:pt x="1136040" y="1460500"/>
                </a:lnTo>
                <a:lnTo>
                  <a:pt x="1161630" y="1473200"/>
                </a:lnTo>
                <a:close/>
              </a:path>
              <a:path w="4266565" h="1574800">
                <a:moveTo>
                  <a:pt x="1446834" y="1473200"/>
                </a:moveTo>
                <a:lnTo>
                  <a:pt x="1318577" y="1473200"/>
                </a:lnTo>
                <a:lnTo>
                  <a:pt x="1344548" y="1460500"/>
                </a:lnTo>
                <a:lnTo>
                  <a:pt x="1471383" y="1460500"/>
                </a:lnTo>
                <a:lnTo>
                  <a:pt x="1446834" y="1473200"/>
                </a:lnTo>
                <a:close/>
              </a:path>
              <a:path w="4266565" h="1574800">
                <a:moveTo>
                  <a:pt x="1752447" y="1485900"/>
                </a:moveTo>
                <a:lnTo>
                  <a:pt x="1717547" y="1485900"/>
                </a:lnTo>
                <a:lnTo>
                  <a:pt x="1703273" y="1473200"/>
                </a:lnTo>
                <a:lnTo>
                  <a:pt x="1689430" y="1460500"/>
                </a:lnTo>
                <a:lnTo>
                  <a:pt x="1709064" y="1460500"/>
                </a:lnTo>
                <a:lnTo>
                  <a:pt x="1723199" y="1473200"/>
                </a:lnTo>
                <a:lnTo>
                  <a:pt x="1737486" y="1473200"/>
                </a:lnTo>
                <a:lnTo>
                  <a:pt x="1752447" y="1485900"/>
                </a:lnTo>
                <a:close/>
              </a:path>
              <a:path w="4266565" h="1574800">
                <a:moveTo>
                  <a:pt x="2671978" y="1473200"/>
                </a:moveTo>
                <a:lnTo>
                  <a:pt x="2647950" y="1473200"/>
                </a:lnTo>
                <a:lnTo>
                  <a:pt x="2657094" y="1460500"/>
                </a:lnTo>
                <a:lnTo>
                  <a:pt x="2680843" y="1460500"/>
                </a:lnTo>
                <a:lnTo>
                  <a:pt x="2671978" y="1473200"/>
                </a:lnTo>
                <a:close/>
              </a:path>
              <a:path w="4266565" h="1574800">
                <a:moveTo>
                  <a:pt x="1319288" y="1485900"/>
                </a:moveTo>
                <a:lnTo>
                  <a:pt x="1160932" y="1485900"/>
                </a:lnTo>
                <a:lnTo>
                  <a:pt x="1135214" y="1473200"/>
                </a:lnTo>
                <a:lnTo>
                  <a:pt x="1345387" y="1473200"/>
                </a:lnTo>
                <a:lnTo>
                  <a:pt x="1319288" y="1485900"/>
                </a:lnTo>
                <a:close/>
              </a:path>
              <a:path w="4266565" h="1574800">
                <a:moveTo>
                  <a:pt x="2644254" y="1485900"/>
                </a:moveTo>
                <a:lnTo>
                  <a:pt x="2619667" y="1485900"/>
                </a:lnTo>
                <a:lnTo>
                  <a:pt x="2638844" y="1473200"/>
                </a:lnTo>
                <a:lnTo>
                  <a:pt x="2653690" y="1473200"/>
                </a:lnTo>
                <a:lnTo>
                  <a:pt x="2644254" y="1485900"/>
                </a:lnTo>
                <a:close/>
              </a:path>
              <a:path w="4266565" h="1574800">
                <a:moveTo>
                  <a:pt x="1783295" y="1498600"/>
                </a:moveTo>
                <a:lnTo>
                  <a:pt x="1747316" y="1498600"/>
                </a:lnTo>
                <a:lnTo>
                  <a:pt x="1732229" y="1485900"/>
                </a:lnTo>
                <a:lnTo>
                  <a:pt x="1767547" y="1485900"/>
                </a:lnTo>
                <a:lnTo>
                  <a:pt x="1783295" y="1498600"/>
                </a:lnTo>
                <a:close/>
              </a:path>
              <a:path w="4266565" h="1574800">
                <a:moveTo>
                  <a:pt x="2584234" y="1511300"/>
                </a:moveTo>
                <a:lnTo>
                  <a:pt x="2537053" y="1511300"/>
                </a:lnTo>
                <a:lnTo>
                  <a:pt x="2558808" y="1498600"/>
                </a:lnTo>
                <a:lnTo>
                  <a:pt x="2579636" y="1498600"/>
                </a:lnTo>
                <a:lnTo>
                  <a:pt x="2600147" y="1485900"/>
                </a:lnTo>
                <a:lnTo>
                  <a:pt x="2624924" y="1485900"/>
                </a:lnTo>
                <a:lnTo>
                  <a:pt x="2604909" y="1498600"/>
                </a:lnTo>
                <a:lnTo>
                  <a:pt x="2584234" y="1511300"/>
                </a:lnTo>
                <a:close/>
              </a:path>
              <a:path w="4266565" h="1574800">
                <a:moveTo>
                  <a:pt x="1815655" y="1511300"/>
                </a:moveTo>
                <a:lnTo>
                  <a:pt x="1778685" y="1511300"/>
                </a:lnTo>
                <a:lnTo>
                  <a:pt x="1762810" y="1498600"/>
                </a:lnTo>
                <a:lnTo>
                  <a:pt x="1799170" y="1498600"/>
                </a:lnTo>
                <a:lnTo>
                  <a:pt x="1815655" y="1511300"/>
                </a:lnTo>
                <a:close/>
              </a:path>
              <a:path w="4266565" h="1574800">
                <a:moveTo>
                  <a:pt x="1849462" y="1524000"/>
                </a:moveTo>
                <a:lnTo>
                  <a:pt x="1811528" y="1524000"/>
                </a:lnTo>
                <a:lnTo>
                  <a:pt x="1794929" y="1511300"/>
                </a:lnTo>
                <a:lnTo>
                  <a:pt x="1832267" y="1511300"/>
                </a:lnTo>
                <a:lnTo>
                  <a:pt x="1849462" y="1524000"/>
                </a:lnTo>
                <a:close/>
              </a:path>
              <a:path w="4266565" h="1574800">
                <a:moveTo>
                  <a:pt x="2518511" y="1536700"/>
                </a:moveTo>
                <a:lnTo>
                  <a:pt x="2468765" y="1536700"/>
                </a:lnTo>
                <a:lnTo>
                  <a:pt x="2492222" y="1524000"/>
                </a:lnTo>
                <a:lnTo>
                  <a:pt x="2514854" y="1524000"/>
                </a:lnTo>
                <a:lnTo>
                  <a:pt x="2537206" y="1511300"/>
                </a:lnTo>
                <a:lnTo>
                  <a:pt x="2562923" y="1511300"/>
                </a:lnTo>
                <a:lnTo>
                  <a:pt x="2541016" y="1524000"/>
                </a:lnTo>
                <a:lnTo>
                  <a:pt x="2518511" y="1536700"/>
                </a:lnTo>
                <a:close/>
              </a:path>
              <a:path w="4266565" h="1574800">
                <a:moveTo>
                  <a:pt x="1902663" y="1536700"/>
                </a:moveTo>
                <a:lnTo>
                  <a:pt x="1845805" y="1536700"/>
                </a:lnTo>
                <a:lnTo>
                  <a:pt x="1828495" y="1524000"/>
                </a:lnTo>
                <a:lnTo>
                  <a:pt x="1884502" y="1524000"/>
                </a:lnTo>
                <a:lnTo>
                  <a:pt x="1902663" y="1536700"/>
                </a:lnTo>
                <a:close/>
              </a:path>
              <a:path w="4266565" h="1574800">
                <a:moveTo>
                  <a:pt x="1958619" y="1549400"/>
                </a:moveTo>
                <a:lnTo>
                  <a:pt x="1899691" y="1549400"/>
                </a:lnTo>
                <a:lnTo>
                  <a:pt x="1881403" y="1536700"/>
                </a:lnTo>
                <a:lnTo>
                  <a:pt x="1939569" y="1536700"/>
                </a:lnTo>
                <a:lnTo>
                  <a:pt x="1958619" y="1549400"/>
                </a:lnTo>
                <a:close/>
              </a:path>
              <a:path w="4266565" h="1574800">
                <a:moveTo>
                  <a:pt x="2471826" y="1549400"/>
                </a:moveTo>
                <a:lnTo>
                  <a:pt x="2408262" y="1549400"/>
                </a:lnTo>
                <a:lnTo>
                  <a:pt x="2420683" y="1536700"/>
                </a:lnTo>
                <a:lnTo>
                  <a:pt x="2495435" y="1536700"/>
                </a:lnTo>
                <a:lnTo>
                  <a:pt x="2471826" y="1549400"/>
                </a:lnTo>
                <a:close/>
              </a:path>
              <a:path w="4266565" h="1574800">
                <a:moveTo>
                  <a:pt x="2037041" y="1562100"/>
                </a:moveTo>
                <a:lnTo>
                  <a:pt x="1956295" y="1562100"/>
                </a:lnTo>
                <a:lnTo>
                  <a:pt x="1937143" y="1549400"/>
                </a:lnTo>
                <a:lnTo>
                  <a:pt x="2016950" y="1549400"/>
                </a:lnTo>
                <a:lnTo>
                  <a:pt x="2037041" y="1562100"/>
                </a:lnTo>
                <a:close/>
              </a:path>
              <a:path w="4266565" h="1574800">
                <a:moveTo>
                  <a:pt x="2057247" y="1562100"/>
                </a:moveTo>
                <a:lnTo>
                  <a:pt x="2037041" y="1562100"/>
                </a:lnTo>
                <a:lnTo>
                  <a:pt x="2036927" y="1549400"/>
                </a:lnTo>
                <a:lnTo>
                  <a:pt x="2057247" y="1562100"/>
                </a:lnTo>
                <a:close/>
              </a:path>
              <a:path w="4266565" h="1574800">
                <a:moveTo>
                  <a:pt x="2410586" y="1562100"/>
                </a:moveTo>
                <a:lnTo>
                  <a:pt x="2318677" y="1562100"/>
                </a:lnTo>
                <a:lnTo>
                  <a:pt x="2331859" y="1549400"/>
                </a:lnTo>
                <a:lnTo>
                  <a:pt x="2423071" y="1549400"/>
                </a:lnTo>
                <a:lnTo>
                  <a:pt x="2410586" y="1562100"/>
                </a:lnTo>
                <a:close/>
              </a:path>
              <a:path w="4266565" h="1574800">
                <a:moveTo>
                  <a:pt x="2320048" y="1574800"/>
                </a:moveTo>
                <a:lnTo>
                  <a:pt x="2055964" y="1574800"/>
                </a:lnTo>
                <a:lnTo>
                  <a:pt x="2035556" y="1562100"/>
                </a:lnTo>
                <a:lnTo>
                  <a:pt x="2333294" y="1562100"/>
                </a:lnTo>
                <a:lnTo>
                  <a:pt x="2320048" y="157480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61618" y="4142524"/>
            <a:ext cx="99892" cy="99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65094" y="3870769"/>
            <a:ext cx="186867" cy="186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32391" y="3539845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151180" y="273050"/>
                </a:moveTo>
                <a:lnTo>
                  <a:pt x="123139" y="273050"/>
                </a:lnTo>
                <a:lnTo>
                  <a:pt x="96380" y="267970"/>
                </a:lnTo>
                <a:lnTo>
                  <a:pt x="83769" y="262889"/>
                </a:lnTo>
                <a:lnTo>
                  <a:pt x="77698" y="260350"/>
                </a:lnTo>
                <a:lnTo>
                  <a:pt x="71780" y="256539"/>
                </a:lnTo>
                <a:lnTo>
                  <a:pt x="66039" y="254000"/>
                </a:lnTo>
                <a:lnTo>
                  <a:pt x="60464" y="250189"/>
                </a:lnTo>
                <a:lnTo>
                  <a:pt x="55092" y="246379"/>
                </a:lnTo>
                <a:lnTo>
                  <a:pt x="49910" y="242570"/>
                </a:lnTo>
                <a:lnTo>
                  <a:pt x="44932" y="237489"/>
                </a:lnTo>
                <a:lnTo>
                  <a:pt x="40170" y="233679"/>
                </a:lnTo>
                <a:lnTo>
                  <a:pt x="19862" y="207010"/>
                </a:lnTo>
                <a:lnTo>
                  <a:pt x="16560" y="201929"/>
                </a:lnTo>
                <a:lnTo>
                  <a:pt x="13538" y="195579"/>
                </a:lnTo>
                <a:lnTo>
                  <a:pt x="10782" y="190500"/>
                </a:lnTo>
                <a:lnTo>
                  <a:pt x="8331" y="184150"/>
                </a:lnTo>
                <a:lnTo>
                  <a:pt x="177" y="143510"/>
                </a:lnTo>
                <a:lnTo>
                  <a:pt x="0" y="135889"/>
                </a:lnTo>
                <a:lnTo>
                  <a:pt x="177" y="129539"/>
                </a:lnTo>
                <a:lnTo>
                  <a:pt x="8331" y="88900"/>
                </a:lnTo>
                <a:lnTo>
                  <a:pt x="13538" y="77470"/>
                </a:lnTo>
                <a:lnTo>
                  <a:pt x="16560" y="71120"/>
                </a:lnTo>
                <a:lnTo>
                  <a:pt x="40170" y="39370"/>
                </a:lnTo>
                <a:lnTo>
                  <a:pt x="44932" y="35560"/>
                </a:lnTo>
                <a:lnTo>
                  <a:pt x="49910" y="30479"/>
                </a:lnTo>
                <a:lnTo>
                  <a:pt x="55092" y="26670"/>
                </a:lnTo>
                <a:lnTo>
                  <a:pt x="60464" y="22860"/>
                </a:lnTo>
                <a:lnTo>
                  <a:pt x="66039" y="19050"/>
                </a:lnTo>
                <a:lnTo>
                  <a:pt x="71780" y="16510"/>
                </a:lnTo>
                <a:lnTo>
                  <a:pt x="77698" y="12700"/>
                </a:lnTo>
                <a:lnTo>
                  <a:pt x="83769" y="10160"/>
                </a:lnTo>
                <a:lnTo>
                  <a:pt x="96380" y="5079"/>
                </a:lnTo>
                <a:lnTo>
                  <a:pt x="123139" y="0"/>
                </a:lnTo>
                <a:lnTo>
                  <a:pt x="151180" y="0"/>
                </a:lnTo>
                <a:lnTo>
                  <a:pt x="177939" y="5079"/>
                </a:lnTo>
                <a:lnTo>
                  <a:pt x="190550" y="10160"/>
                </a:lnTo>
                <a:lnTo>
                  <a:pt x="196621" y="12700"/>
                </a:lnTo>
                <a:lnTo>
                  <a:pt x="124586" y="12700"/>
                </a:lnTo>
                <a:lnTo>
                  <a:pt x="118046" y="13970"/>
                </a:lnTo>
                <a:lnTo>
                  <a:pt x="112229" y="13970"/>
                </a:lnTo>
                <a:lnTo>
                  <a:pt x="105892" y="16510"/>
                </a:lnTo>
                <a:lnTo>
                  <a:pt x="106210" y="16510"/>
                </a:lnTo>
                <a:lnTo>
                  <a:pt x="99999" y="17779"/>
                </a:lnTo>
                <a:lnTo>
                  <a:pt x="100304" y="17779"/>
                </a:lnTo>
                <a:lnTo>
                  <a:pt x="94221" y="19050"/>
                </a:lnTo>
                <a:lnTo>
                  <a:pt x="94513" y="19050"/>
                </a:lnTo>
                <a:lnTo>
                  <a:pt x="88569" y="21589"/>
                </a:lnTo>
                <a:lnTo>
                  <a:pt x="88861" y="21589"/>
                </a:lnTo>
                <a:lnTo>
                  <a:pt x="83070" y="24129"/>
                </a:lnTo>
                <a:lnTo>
                  <a:pt x="83350" y="24129"/>
                </a:lnTo>
                <a:lnTo>
                  <a:pt x="77711" y="26670"/>
                </a:lnTo>
                <a:lnTo>
                  <a:pt x="77977" y="26670"/>
                </a:lnTo>
                <a:lnTo>
                  <a:pt x="72504" y="30479"/>
                </a:lnTo>
                <a:lnTo>
                  <a:pt x="72758" y="30479"/>
                </a:lnTo>
                <a:lnTo>
                  <a:pt x="67449" y="33020"/>
                </a:lnTo>
                <a:lnTo>
                  <a:pt x="67703" y="33020"/>
                </a:lnTo>
                <a:lnTo>
                  <a:pt x="62572" y="36829"/>
                </a:lnTo>
                <a:lnTo>
                  <a:pt x="62826" y="36829"/>
                </a:lnTo>
                <a:lnTo>
                  <a:pt x="57873" y="40639"/>
                </a:lnTo>
                <a:lnTo>
                  <a:pt x="58115" y="40639"/>
                </a:lnTo>
                <a:lnTo>
                  <a:pt x="53365" y="44450"/>
                </a:lnTo>
                <a:lnTo>
                  <a:pt x="53593" y="44450"/>
                </a:lnTo>
                <a:lnTo>
                  <a:pt x="49047" y="48260"/>
                </a:lnTo>
                <a:lnTo>
                  <a:pt x="49263" y="48260"/>
                </a:lnTo>
                <a:lnTo>
                  <a:pt x="44932" y="53339"/>
                </a:lnTo>
                <a:lnTo>
                  <a:pt x="45135" y="53339"/>
                </a:lnTo>
                <a:lnTo>
                  <a:pt x="41020" y="57150"/>
                </a:lnTo>
                <a:lnTo>
                  <a:pt x="41224" y="57150"/>
                </a:lnTo>
                <a:lnTo>
                  <a:pt x="37337" y="62229"/>
                </a:lnTo>
                <a:lnTo>
                  <a:pt x="37515" y="62229"/>
                </a:lnTo>
                <a:lnTo>
                  <a:pt x="33870" y="67310"/>
                </a:lnTo>
                <a:lnTo>
                  <a:pt x="34035" y="67310"/>
                </a:lnTo>
                <a:lnTo>
                  <a:pt x="30632" y="72389"/>
                </a:lnTo>
                <a:lnTo>
                  <a:pt x="30797" y="72389"/>
                </a:lnTo>
                <a:lnTo>
                  <a:pt x="27647" y="77470"/>
                </a:lnTo>
                <a:lnTo>
                  <a:pt x="27800" y="77470"/>
                </a:lnTo>
                <a:lnTo>
                  <a:pt x="24904" y="82550"/>
                </a:lnTo>
                <a:lnTo>
                  <a:pt x="25044" y="82550"/>
                </a:lnTo>
                <a:lnTo>
                  <a:pt x="22415" y="87629"/>
                </a:lnTo>
                <a:lnTo>
                  <a:pt x="20205" y="93979"/>
                </a:lnTo>
                <a:lnTo>
                  <a:pt x="18249" y="99060"/>
                </a:lnTo>
                <a:lnTo>
                  <a:pt x="16586" y="105410"/>
                </a:lnTo>
                <a:lnTo>
                  <a:pt x="15201" y="111760"/>
                </a:lnTo>
                <a:lnTo>
                  <a:pt x="14340" y="116839"/>
                </a:lnTo>
                <a:lnTo>
                  <a:pt x="14160" y="116839"/>
                </a:lnTo>
                <a:lnTo>
                  <a:pt x="13472" y="123189"/>
                </a:lnTo>
                <a:lnTo>
                  <a:pt x="12937" y="129539"/>
                </a:lnTo>
                <a:lnTo>
                  <a:pt x="12729" y="135889"/>
                </a:lnTo>
                <a:lnTo>
                  <a:pt x="12848" y="142239"/>
                </a:lnTo>
                <a:lnTo>
                  <a:pt x="13360" y="149860"/>
                </a:lnTo>
                <a:lnTo>
                  <a:pt x="14160" y="156210"/>
                </a:lnTo>
                <a:lnTo>
                  <a:pt x="14340" y="156210"/>
                </a:lnTo>
                <a:lnTo>
                  <a:pt x="15265" y="161289"/>
                </a:lnTo>
                <a:lnTo>
                  <a:pt x="16662" y="167639"/>
                </a:lnTo>
                <a:lnTo>
                  <a:pt x="18338" y="173989"/>
                </a:lnTo>
                <a:lnTo>
                  <a:pt x="20307" y="179070"/>
                </a:lnTo>
                <a:lnTo>
                  <a:pt x="22542" y="185420"/>
                </a:lnTo>
                <a:lnTo>
                  <a:pt x="25044" y="190500"/>
                </a:lnTo>
                <a:lnTo>
                  <a:pt x="24904" y="190500"/>
                </a:lnTo>
                <a:lnTo>
                  <a:pt x="27800" y="195579"/>
                </a:lnTo>
                <a:lnTo>
                  <a:pt x="27647" y="195579"/>
                </a:lnTo>
                <a:lnTo>
                  <a:pt x="30797" y="200660"/>
                </a:lnTo>
                <a:lnTo>
                  <a:pt x="30632" y="200660"/>
                </a:lnTo>
                <a:lnTo>
                  <a:pt x="34035" y="205739"/>
                </a:lnTo>
                <a:lnTo>
                  <a:pt x="33870" y="205739"/>
                </a:lnTo>
                <a:lnTo>
                  <a:pt x="37515" y="210820"/>
                </a:lnTo>
                <a:lnTo>
                  <a:pt x="37337" y="210820"/>
                </a:lnTo>
                <a:lnTo>
                  <a:pt x="41224" y="215900"/>
                </a:lnTo>
                <a:lnTo>
                  <a:pt x="41020" y="215900"/>
                </a:lnTo>
                <a:lnTo>
                  <a:pt x="45135" y="219710"/>
                </a:lnTo>
                <a:lnTo>
                  <a:pt x="44932" y="219710"/>
                </a:lnTo>
                <a:lnTo>
                  <a:pt x="49263" y="224789"/>
                </a:lnTo>
                <a:lnTo>
                  <a:pt x="49047" y="224789"/>
                </a:lnTo>
                <a:lnTo>
                  <a:pt x="53593" y="228600"/>
                </a:lnTo>
                <a:lnTo>
                  <a:pt x="53365" y="228600"/>
                </a:lnTo>
                <a:lnTo>
                  <a:pt x="58115" y="232410"/>
                </a:lnTo>
                <a:lnTo>
                  <a:pt x="57873" y="232410"/>
                </a:lnTo>
                <a:lnTo>
                  <a:pt x="62826" y="236220"/>
                </a:lnTo>
                <a:lnTo>
                  <a:pt x="62572" y="236220"/>
                </a:lnTo>
                <a:lnTo>
                  <a:pt x="67703" y="240029"/>
                </a:lnTo>
                <a:lnTo>
                  <a:pt x="67449" y="240029"/>
                </a:lnTo>
                <a:lnTo>
                  <a:pt x="72758" y="242570"/>
                </a:lnTo>
                <a:lnTo>
                  <a:pt x="72504" y="242570"/>
                </a:lnTo>
                <a:lnTo>
                  <a:pt x="77977" y="246379"/>
                </a:lnTo>
                <a:lnTo>
                  <a:pt x="77711" y="246379"/>
                </a:lnTo>
                <a:lnTo>
                  <a:pt x="83350" y="248920"/>
                </a:lnTo>
                <a:lnTo>
                  <a:pt x="83070" y="248920"/>
                </a:lnTo>
                <a:lnTo>
                  <a:pt x="88861" y="251460"/>
                </a:lnTo>
                <a:lnTo>
                  <a:pt x="88569" y="251460"/>
                </a:lnTo>
                <a:lnTo>
                  <a:pt x="94513" y="254000"/>
                </a:lnTo>
                <a:lnTo>
                  <a:pt x="94221" y="254000"/>
                </a:lnTo>
                <a:lnTo>
                  <a:pt x="100304" y="255270"/>
                </a:lnTo>
                <a:lnTo>
                  <a:pt x="99999" y="255270"/>
                </a:lnTo>
                <a:lnTo>
                  <a:pt x="106210" y="256539"/>
                </a:lnTo>
                <a:lnTo>
                  <a:pt x="105892" y="256539"/>
                </a:lnTo>
                <a:lnTo>
                  <a:pt x="112229" y="259079"/>
                </a:lnTo>
                <a:lnTo>
                  <a:pt x="118046" y="259079"/>
                </a:lnTo>
                <a:lnTo>
                  <a:pt x="124586" y="260350"/>
                </a:lnTo>
                <a:lnTo>
                  <a:pt x="196621" y="260350"/>
                </a:lnTo>
                <a:lnTo>
                  <a:pt x="190550" y="262889"/>
                </a:lnTo>
                <a:lnTo>
                  <a:pt x="177939" y="267970"/>
                </a:lnTo>
                <a:lnTo>
                  <a:pt x="151180" y="273050"/>
                </a:lnTo>
                <a:close/>
              </a:path>
              <a:path w="274320" h="273050">
                <a:moveTo>
                  <a:pt x="260210" y="118110"/>
                </a:moveTo>
                <a:lnTo>
                  <a:pt x="259054" y="111760"/>
                </a:lnTo>
                <a:lnTo>
                  <a:pt x="257657" y="105410"/>
                </a:lnTo>
                <a:lnTo>
                  <a:pt x="255981" y="99060"/>
                </a:lnTo>
                <a:lnTo>
                  <a:pt x="254012" y="93979"/>
                </a:lnTo>
                <a:lnTo>
                  <a:pt x="251777" y="87629"/>
                </a:lnTo>
                <a:lnTo>
                  <a:pt x="249275" y="82550"/>
                </a:lnTo>
                <a:lnTo>
                  <a:pt x="249415" y="82550"/>
                </a:lnTo>
                <a:lnTo>
                  <a:pt x="246532" y="77470"/>
                </a:lnTo>
                <a:lnTo>
                  <a:pt x="246672" y="77470"/>
                </a:lnTo>
                <a:lnTo>
                  <a:pt x="243522" y="72389"/>
                </a:lnTo>
                <a:lnTo>
                  <a:pt x="243687" y="72389"/>
                </a:lnTo>
                <a:lnTo>
                  <a:pt x="240283" y="67310"/>
                </a:lnTo>
                <a:lnTo>
                  <a:pt x="240449" y="67310"/>
                </a:lnTo>
                <a:lnTo>
                  <a:pt x="236804" y="62229"/>
                </a:lnTo>
                <a:lnTo>
                  <a:pt x="236981" y="62229"/>
                </a:lnTo>
                <a:lnTo>
                  <a:pt x="233108" y="57150"/>
                </a:lnTo>
                <a:lnTo>
                  <a:pt x="233298" y="57150"/>
                </a:lnTo>
                <a:lnTo>
                  <a:pt x="229184" y="53339"/>
                </a:lnTo>
                <a:lnTo>
                  <a:pt x="229387" y="53339"/>
                </a:lnTo>
                <a:lnTo>
                  <a:pt x="225056" y="48260"/>
                </a:lnTo>
                <a:lnTo>
                  <a:pt x="225272" y="48260"/>
                </a:lnTo>
                <a:lnTo>
                  <a:pt x="220725" y="44450"/>
                </a:lnTo>
                <a:lnTo>
                  <a:pt x="220954" y="44450"/>
                </a:lnTo>
                <a:lnTo>
                  <a:pt x="216204" y="40639"/>
                </a:lnTo>
                <a:lnTo>
                  <a:pt x="216446" y="40639"/>
                </a:lnTo>
                <a:lnTo>
                  <a:pt x="211505" y="36829"/>
                </a:lnTo>
                <a:lnTo>
                  <a:pt x="211747" y="36829"/>
                </a:lnTo>
                <a:lnTo>
                  <a:pt x="206616" y="33020"/>
                </a:lnTo>
                <a:lnTo>
                  <a:pt x="206870" y="33020"/>
                </a:lnTo>
                <a:lnTo>
                  <a:pt x="201561" y="30479"/>
                </a:lnTo>
                <a:lnTo>
                  <a:pt x="201828" y="30479"/>
                </a:lnTo>
                <a:lnTo>
                  <a:pt x="196342" y="26670"/>
                </a:lnTo>
                <a:lnTo>
                  <a:pt x="196608" y="26670"/>
                </a:lnTo>
                <a:lnTo>
                  <a:pt x="190969" y="24129"/>
                </a:lnTo>
                <a:lnTo>
                  <a:pt x="191249" y="24129"/>
                </a:lnTo>
                <a:lnTo>
                  <a:pt x="185458" y="21589"/>
                </a:lnTo>
                <a:lnTo>
                  <a:pt x="185750" y="21589"/>
                </a:lnTo>
                <a:lnTo>
                  <a:pt x="179806" y="19050"/>
                </a:lnTo>
                <a:lnTo>
                  <a:pt x="180098" y="19050"/>
                </a:lnTo>
                <a:lnTo>
                  <a:pt x="174028" y="17779"/>
                </a:lnTo>
                <a:lnTo>
                  <a:pt x="174320" y="17779"/>
                </a:lnTo>
                <a:lnTo>
                  <a:pt x="168109" y="16510"/>
                </a:lnTo>
                <a:lnTo>
                  <a:pt x="168427" y="16510"/>
                </a:lnTo>
                <a:lnTo>
                  <a:pt x="162090" y="13970"/>
                </a:lnTo>
                <a:lnTo>
                  <a:pt x="156286" y="13970"/>
                </a:lnTo>
                <a:lnTo>
                  <a:pt x="149732" y="12700"/>
                </a:lnTo>
                <a:lnTo>
                  <a:pt x="196621" y="12700"/>
                </a:lnTo>
                <a:lnTo>
                  <a:pt x="202539" y="16510"/>
                </a:lnTo>
                <a:lnTo>
                  <a:pt x="208280" y="19050"/>
                </a:lnTo>
                <a:lnTo>
                  <a:pt x="213855" y="22860"/>
                </a:lnTo>
                <a:lnTo>
                  <a:pt x="219227" y="26670"/>
                </a:lnTo>
                <a:lnTo>
                  <a:pt x="224408" y="30479"/>
                </a:lnTo>
                <a:lnTo>
                  <a:pt x="229387" y="35560"/>
                </a:lnTo>
                <a:lnTo>
                  <a:pt x="234149" y="39370"/>
                </a:lnTo>
                <a:lnTo>
                  <a:pt x="257759" y="71120"/>
                </a:lnTo>
                <a:lnTo>
                  <a:pt x="260794" y="77470"/>
                </a:lnTo>
                <a:lnTo>
                  <a:pt x="263537" y="82550"/>
                </a:lnTo>
                <a:lnTo>
                  <a:pt x="272907" y="116839"/>
                </a:lnTo>
                <a:lnTo>
                  <a:pt x="260159" y="116839"/>
                </a:lnTo>
                <a:lnTo>
                  <a:pt x="260210" y="118110"/>
                </a:lnTo>
                <a:close/>
              </a:path>
              <a:path w="274320" h="273050">
                <a:moveTo>
                  <a:pt x="111912" y="15239"/>
                </a:moveTo>
                <a:lnTo>
                  <a:pt x="112229" y="13970"/>
                </a:lnTo>
                <a:lnTo>
                  <a:pt x="118351" y="13970"/>
                </a:lnTo>
                <a:lnTo>
                  <a:pt x="111912" y="15239"/>
                </a:lnTo>
                <a:close/>
              </a:path>
              <a:path w="274320" h="273050">
                <a:moveTo>
                  <a:pt x="162407" y="15239"/>
                </a:moveTo>
                <a:lnTo>
                  <a:pt x="155968" y="13970"/>
                </a:lnTo>
                <a:lnTo>
                  <a:pt x="162090" y="13970"/>
                </a:lnTo>
                <a:lnTo>
                  <a:pt x="162407" y="15239"/>
                </a:lnTo>
                <a:close/>
              </a:path>
              <a:path w="274320" h="273050">
                <a:moveTo>
                  <a:pt x="14109" y="118110"/>
                </a:moveTo>
                <a:lnTo>
                  <a:pt x="14160" y="116839"/>
                </a:lnTo>
                <a:lnTo>
                  <a:pt x="14340" y="116839"/>
                </a:lnTo>
                <a:lnTo>
                  <a:pt x="14109" y="118110"/>
                </a:lnTo>
                <a:close/>
              </a:path>
              <a:path w="274320" h="273050">
                <a:moveTo>
                  <a:pt x="274290" y="137160"/>
                </a:moveTo>
                <a:lnTo>
                  <a:pt x="261619" y="137160"/>
                </a:lnTo>
                <a:lnTo>
                  <a:pt x="261619" y="135889"/>
                </a:lnTo>
                <a:lnTo>
                  <a:pt x="261442" y="129539"/>
                </a:lnTo>
                <a:lnTo>
                  <a:pt x="260959" y="123189"/>
                </a:lnTo>
                <a:lnTo>
                  <a:pt x="260159" y="116839"/>
                </a:lnTo>
                <a:lnTo>
                  <a:pt x="272907" y="116839"/>
                </a:lnTo>
                <a:lnTo>
                  <a:pt x="273608" y="121920"/>
                </a:lnTo>
                <a:lnTo>
                  <a:pt x="274142" y="129539"/>
                </a:lnTo>
                <a:lnTo>
                  <a:pt x="274319" y="135889"/>
                </a:lnTo>
                <a:lnTo>
                  <a:pt x="274290" y="137160"/>
                </a:lnTo>
                <a:close/>
              </a:path>
              <a:path w="274320" h="273050">
                <a:moveTo>
                  <a:pt x="13334" y="124460"/>
                </a:moveTo>
                <a:lnTo>
                  <a:pt x="13360" y="123189"/>
                </a:lnTo>
                <a:lnTo>
                  <a:pt x="13334" y="124460"/>
                </a:lnTo>
                <a:close/>
              </a:path>
              <a:path w="274320" h="273050">
                <a:moveTo>
                  <a:pt x="260984" y="124460"/>
                </a:moveTo>
                <a:lnTo>
                  <a:pt x="260847" y="123189"/>
                </a:lnTo>
                <a:lnTo>
                  <a:pt x="260984" y="124460"/>
                </a:lnTo>
                <a:close/>
              </a:path>
              <a:path w="274320" h="273050">
                <a:moveTo>
                  <a:pt x="12852" y="130810"/>
                </a:moveTo>
                <a:lnTo>
                  <a:pt x="12877" y="129539"/>
                </a:lnTo>
                <a:lnTo>
                  <a:pt x="12852" y="130810"/>
                </a:lnTo>
                <a:close/>
              </a:path>
              <a:path w="274320" h="273050">
                <a:moveTo>
                  <a:pt x="261467" y="130810"/>
                </a:moveTo>
                <a:lnTo>
                  <a:pt x="261382" y="129539"/>
                </a:lnTo>
                <a:lnTo>
                  <a:pt x="261467" y="130810"/>
                </a:lnTo>
                <a:close/>
              </a:path>
              <a:path w="274320" h="273050">
                <a:moveTo>
                  <a:pt x="12714" y="136525"/>
                </a:moveTo>
                <a:lnTo>
                  <a:pt x="12700" y="135889"/>
                </a:lnTo>
                <a:lnTo>
                  <a:pt x="12714" y="136525"/>
                </a:lnTo>
                <a:close/>
              </a:path>
              <a:path w="274320" h="273050">
                <a:moveTo>
                  <a:pt x="261605" y="136525"/>
                </a:moveTo>
                <a:lnTo>
                  <a:pt x="261590" y="135889"/>
                </a:lnTo>
                <a:lnTo>
                  <a:pt x="261605" y="136525"/>
                </a:lnTo>
                <a:close/>
              </a:path>
              <a:path w="274320" h="273050">
                <a:moveTo>
                  <a:pt x="12729" y="137160"/>
                </a:moveTo>
                <a:lnTo>
                  <a:pt x="12714" y="136525"/>
                </a:lnTo>
                <a:lnTo>
                  <a:pt x="12729" y="137160"/>
                </a:lnTo>
                <a:close/>
              </a:path>
              <a:path w="274320" h="273050">
                <a:moveTo>
                  <a:pt x="274142" y="143510"/>
                </a:moveTo>
                <a:lnTo>
                  <a:pt x="261442" y="143510"/>
                </a:lnTo>
                <a:lnTo>
                  <a:pt x="261605" y="136525"/>
                </a:lnTo>
                <a:lnTo>
                  <a:pt x="261619" y="137160"/>
                </a:lnTo>
                <a:lnTo>
                  <a:pt x="274290" y="137160"/>
                </a:lnTo>
                <a:lnTo>
                  <a:pt x="274142" y="143510"/>
                </a:lnTo>
                <a:close/>
              </a:path>
              <a:path w="274320" h="273050">
                <a:moveTo>
                  <a:pt x="12937" y="143510"/>
                </a:moveTo>
                <a:lnTo>
                  <a:pt x="12852" y="142239"/>
                </a:lnTo>
                <a:lnTo>
                  <a:pt x="12937" y="143510"/>
                </a:lnTo>
                <a:close/>
              </a:path>
              <a:path w="274320" h="273050">
                <a:moveTo>
                  <a:pt x="273697" y="149860"/>
                </a:moveTo>
                <a:lnTo>
                  <a:pt x="260959" y="149860"/>
                </a:lnTo>
                <a:lnTo>
                  <a:pt x="261467" y="142239"/>
                </a:lnTo>
                <a:lnTo>
                  <a:pt x="261442" y="143510"/>
                </a:lnTo>
                <a:lnTo>
                  <a:pt x="274142" y="143510"/>
                </a:lnTo>
                <a:lnTo>
                  <a:pt x="273697" y="149860"/>
                </a:lnTo>
                <a:close/>
              </a:path>
              <a:path w="274320" h="273050">
                <a:moveTo>
                  <a:pt x="13472" y="149860"/>
                </a:moveTo>
                <a:lnTo>
                  <a:pt x="13334" y="148589"/>
                </a:lnTo>
                <a:lnTo>
                  <a:pt x="13472" y="149860"/>
                </a:lnTo>
                <a:close/>
              </a:path>
              <a:path w="274320" h="273050">
                <a:moveTo>
                  <a:pt x="272907" y="156210"/>
                </a:moveTo>
                <a:lnTo>
                  <a:pt x="260159" y="156210"/>
                </a:lnTo>
                <a:lnTo>
                  <a:pt x="260984" y="148589"/>
                </a:lnTo>
                <a:lnTo>
                  <a:pt x="260959" y="149860"/>
                </a:lnTo>
                <a:lnTo>
                  <a:pt x="273697" y="149860"/>
                </a:lnTo>
                <a:lnTo>
                  <a:pt x="273608" y="151129"/>
                </a:lnTo>
                <a:lnTo>
                  <a:pt x="272907" y="156210"/>
                </a:lnTo>
                <a:close/>
              </a:path>
              <a:path w="274320" h="273050">
                <a:moveTo>
                  <a:pt x="14340" y="156210"/>
                </a:moveTo>
                <a:lnTo>
                  <a:pt x="14160" y="156210"/>
                </a:lnTo>
                <a:lnTo>
                  <a:pt x="14109" y="154939"/>
                </a:lnTo>
                <a:lnTo>
                  <a:pt x="14340" y="156210"/>
                </a:lnTo>
                <a:close/>
              </a:path>
              <a:path w="274320" h="273050">
                <a:moveTo>
                  <a:pt x="196621" y="260350"/>
                </a:moveTo>
                <a:lnTo>
                  <a:pt x="149732" y="260350"/>
                </a:lnTo>
                <a:lnTo>
                  <a:pt x="156286" y="259079"/>
                </a:lnTo>
                <a:lnTo>
                  <a:pt x="162090" y="259079"/>
                </a:lnTo>
                <a:lnTo>
                  <a:pt x="168427" y="256539"/>
                </a:lnTo>
                <a:lnTo>
                  <a:pt x="168109" y="256539"/>
                </a:lnTo>
                <a:lnTo>
                  <a:pt x="174320" y="255270"/>
                </a:lnTo>
                <a:lnTo>
                  <a:pt x="174028" y="255270"/>
                </a:lnTo>
                <a:lnTo>
                  <a:pt x="180098" y="254000"/>
                </a:lnTo>
                <a:lnTo>
                  <a:pt x="179806" y="254000"/>
                </a:lnTo>
                <a:lnTo>
                  <a:pt x="185750" y="251460"/>
                </a:lnTo>
                <a:lnTo>
                  <a:pt x="185458" y="251460"/>
                </a:lnTo>
                <a:lnTo>
                  <a:pt x="191249" y="248920"/>
                </a:lnTo>
                <a:lnTo>
                  <a:pt x="190969" y="248920"/>
                </a:lnTo>
                <a:lnTo>
                  <a:pt x="196608" y="246379"/>
                </a:lnTo>
                <a:lnTo>
                  <a:pt x="196342" y="246379"/>
                </a:lnTo>
                <a:lnTo>
                  <a:pt x="201828" y="242570"/>
                </a:lnTo>
                <a:lnTo>
                  <a:pt x="201561" y="242570"/>
                </a:lnTo>
                <a:lnTo>
                  <a:pt x="206870" y="240029"/>
                </a:lnTo>
                <a:lnTo>
                  <a:pt x="206616" y="240029"/>
                </a:lnTo>
                <a:lnTo>
                  <a:pt x="211747" y="236220"/>
                </a:lnTo>
                <a:lnTo>
                  <a:pt x="211505" y="236220"/>
                </a:lnTo>
                <a:lnTo>
                  <a:pt x="216446" y="232410"/>
                </a:lnTo>
                <a:lnTo>
                  <a:pt x="216204" y="232410"/>
                </a:lnTo>
                <a:lnTo>
                  <a:pt x="220954" y="228600"/>
                </a:lnTo>
                <a:lnTo>
                  <a:pt x="220725" y="228600"/>
                </a:lnTo>
                <a:lnTo>
                  <a:pt x="225272" y="224789"/>
                </a:lnTo>
                <a:lnTo>
                  <a:pt x="225056" y="224789"/>
                </a:lnTo>
                <a:lnTo>
                  <a:pt x="229387" y="219710"/>
                </a:lnTo>
                <a:lnTo>
                  <a:pt x="229184" y="219710"/>
                </a:lnTo>
                <a:lnTo>
                  <a:pt x="233298" y="215900"/>
                </a:lnTo>
                <a:lnTo>
                  <a:pt x="233108" y="215900"/>
                </a:lnTo>
                <a:lnTo>
                  <a:pt x="236981" y="210820"/>
                </a:lnTo>
                <a:lnTo>
                  <a:pt x="236804" y="210820"/>
                </a:lnTo>
                <a:lnTo>
                  <a:pt x="240449" y="205739"/>
                </a:lnTo>
                <a:lnTo>
                  <a:pt x="240283" y="205739"/>
                </a:lnTo>
                <a:lnTo>
                  <a:pt x="243687" y="200660"/>
                </a:lnTo>
                <a:lnTo>
                  <a:pt x="243522" y="200660"/>
                </a:lnTo>
                <a:lnTo>
                  <a:pt x="246672" y="195579"/>
                </a:lnTo>
                <a:lnTo>
                  <a:pt x="246532" y="195579"/>
                </a:lnTo>
                <a:lnTo>
                  <a:pt x="249415" y="190500"/>
                </a:lnTo>
                <a:lnTo>
                  <a:pt x="249275" y="190500"/>
                </a:lnTo>
                <a:lnTo>
                  <a:pt x="251904" y="185420"/>
                </a:lnTo>
                <a:lnTo>
                  <a:pt x="254126" y="179070"/>
                </a:lnTo>
                <a:lnTo>
                  <a:pt x="256070" y="173989"/>
                </a:lnTo>
                <a:lnTo>
                  <a:pt x="257733" y="167639"/>
                </a:lnTo>
                <a:lnTo>
                  <a:pt x="259118" y="161289"/>
                </a:lnTo>
                <a:lnTo>
                  <a:pt x="260210" y="154939"/>
                </a:lnTo>
                <a:lnTo>
                  <a:pt x="260159" y="156210"/>
                </a:lnTo>
                <a:lnTo>
                  <a:pt x="272907" y="156210"/>
                </a:lnTo>
                <a:lnTo>
                  <a:pt x="272732" y="157479"/>
                </a:lnTo>
                <a:lnTo>
                  <a:pt x="260794" y="195579"/>
                </a:lnTo>
                <a:lnTo>
                  <a:pt x="257759" y="201929"/>
                </a:lnTo>
                <a:lnTo>
                  <a:pt x="254457" y="207010"/>
                </a:lnTo>
                <a:lnTo>
                  <a:pt x="250888" y="213360"/>
                </a:lnTo>
                <a:lnTo>
                  <a:pt x="247065" y="218439"/>
                </a:lnTo>
                <a:lnTo>
                  <a:pt x="242989" y="223520"/>
                </a:lnTo>
                <a:lnTo>
                  <a:pt x="238683" y="228600"/>
                </a:lnTo>
                <a:lnTo>
                  <a:pt x="234149" y="233679"/>
                </a:lnTo>
                <a:lnTo>
                  <a:pt x="229387" y="237489"/>
                </a:lnTo>
                <a:lnTo>
                  <a:pt x="224408" y="242570"/>
                </a:lnTo>
                <a:lnTo>
                  <a:pt x="219227" y="246379"/>
                </a:lnTo>
                <a:lnTo>
                  <a:pt x="213855" y="250189"/>
                </a:lnTo>
                <a:lnTo>
                  <a:pt x="208280" y="254000"/>
                </a:lnTo>
                <a:lnTo>
                  <a:pt x="202539" y="256539"/>
                </a:lnTo>
                <a:lnTo>
                  <a:pt x="196621" y="260350"/>
                </a:lnTo>
                <a:close/>
              </a:path>
              <a:path w="274320" h="273050">
                <a:moveTo>
                  <a:pt x="118351" y="259079"/>
                </a:moveTo>
                <a:lnTo>
                  <a:pt x="112229" y="259079"/>
                </a:lnTo>
                <a:lnTo>
                  <a:pt x="111912" y="257810"/>
                </a:lnTo>
                <a:lnTo>
                  <a:pt x="118351" y="259079"/>
                </a:lnTo>
                <a:close/>
              </a:path>
              <a:path w="274320" h="273050">
                <a:moveTo>
                  <a:pt x="162090" y="259079"/>
                </a:moveTo>
                <a:lnTo>
                  <a:pt x="155968" y="259079"/>
                </a:lnTo>
                <a:lnTo>
                  <a:pt x="162407" y="257810"/>
                </a:lnTo>
                <a:lnTo>
                  <a:pt x="162090" y="259079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91689" y="2014969"/>
            <a:ext cx="3904564" cy="13456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45460" y="2086622"/>
            <a:ext cx="6082665" cy="2921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1611F"/>
                </a:solidFill>
                <a:latin typeface="华文楷体"/>
                <a:cs typeface="华文楷体"/>
              </a:rPr>
              <a:t>想一想</a:t>
            </a:r>
            <a:r>
              <a:rPr dirty="0" sz="2400" spc="-5" b="1">
                <a:solidFill>
                  <a:srgbClr val="01611F"/>
                </a:solidFill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marL="12700" marR="3540125" indent="384175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力的分解的一</a:t>
            </a:r>
            <a:r>
              <a:rPr dirty="0" sz="2400" spc="-5" b="1">
                <a:latin typeface="华文楷体"/>
                <a:cs typeface="华文楷体"/>
              </a:rPr>
              <a:t>般 </a:t>
            </a:r>
            <a:r>
              <a:rPr dirty="0" sz="2400" b="1">
                <a:latin typeface="华文楷体"/>
                <a:cs typeface="华文楷体"/>
              </a:rPr>
              <a:t>步骤是什么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1173480" indent="-304800">
              <a:lnSpc>
                <a:spcPct val="100000"/>
              </a:lnSpc>
              <a:spcBef>
                <a:spcPts val="2640"/>
              </a:spcBef>
              <a:buFont typeface="Times New Roman"/>
              <a:buAutoNum type="arabicPeriod"/>
              <a:tabLst>
                <a:tab pos="1174115" algn="l"/>
              </a:tabLst>
            </a:pPr>
            <a:r>
              <a:rPr dirty="0" sz="2400" b="1">
                <a:latin typeface="楷体"/>
                <a:cs typeface="楷体"/>
              </a:rPr>
              <a:t>根据</a:t>
            </a:r>
            <a:r>
              <a:rPr dirty="0" sz="2400" b="1">
                <a:solidFill>
                  <a:srgbClr val="FF0000"/>
                </a:solidFill>
                <a:latin typeface="楷体"/>
                <a:cs typeface="楷体"/>
              </a:rPr>
              <a:t>实际情</a:t>
            </a:r>
            <a:r>
              <a:rPr dirty="0" sz="2400" spc="-5" b="1">
                <a:solidFill>
                  <a:srgbClr val="FF0000"/>
                </a:solidFill>
                <a:latin typeface="楷体"/>
                <a:cs typeface="楷体"/>
              </a:rPr>
              <a:t>况</a:t>
            </a:r>
            <a:r>
              <a:rPr dirty="0" sz="2400" b="1">
                <a:latin typeface="楷体"/>
                <a:cs typeface="楷体"/>
              </a:rPr>
              <a:t>确定两个分力</a:t>
            </a:r>
            <a:r>
              <a:rPr dirty="0" sz="2400" spc="-5" b="1">
                <a:latin typeface="楷体"/>
                <a:cs typeface="楷体"/>
              </a:rPr>
              <a:t>的</a:t>
            </a:r>
            <a:r>
              <a:rPr dirty="0" sz="2400" b="1">
                <a:latin typeface="楷体"/>
                <a:cs typeface="楷体"/>
              </a:rPr>
              <a:t>方</a:t>
            </a:r>
            <a:r>
              <a:rPr dirty="0" sz="2400" spc="-10" b="1">
                <a:latin typeface="楷体"/>
                <a:cs typeface="楷体"/>
              </a:rPr>
              <a:t>向</a:t>
            </a:r>
            <a:endParaRPr sz="2400">
              <a:latin typeface="楷体"/>
              <a:cs typeface="楷体"/>
            </a:endParaRPr>
          </a:p>
          <a:p>
            <a:pPr marL="1173480" indent="-304800">
              <a:lnSpc>
                <a:spcPct val="100000"/>
              </a:lnSpc>
              <a:spcBef>
                <a:spcPts val="1440"/>
              </a:spcBef>
              <a:buFont typeface="Times New Roman"/>
              <a:buAutoNum type="arabicPeriod"/>
              <a:tabLst>
                <a:tab pos="1174115" algn="l"/>
              </a:tabLst>
            </a:pPr>
            <a:r>
              <a:rPr dirty="0" sz="2400" b="1">
                <a:latin typeface="楷体"/>
                <a:cs typeface="楷体"/>
              </a:rPr>
              <a:t>根据平行四边形定则，作平行四边</a:t>
            </a:r>
            <a:r>
              <a:rPr dirty="0" sz="2400" spc="-10" b="1">
                <a:latin typeface="楷体"/>
                <a:cs typeface="楷体"/>
              </a:rPr>
              <a:t>形</a:t>
            </a:r>
            <a:endParaRPr sz="2400">
              <a:latin typeface="楷体"/>
              <a:cs typeface="楷体"/>
            </a:endParaRPr>
          </a:p>
          <a:p>
            <a:pPr marL="1173480" indent="-304800">
              <a:lnSpc>
                <a:spcPct val="100000"/>
              </a:lnSpc>
              <a:spcBef>
                <a:spcPts val="1440"/>
              </a:spcBef>
              <a:buFont typeface="Times New Roman"/>
              <a:buAutoNum type="arabicPeriod"/>
              <a:tabLst>
                <a:tab pos="1174115" algn="l"/>
              </a:tabLst>
            </a:pPr>
            <a:r>
              <a:rPr dirty="0" sz="2400" b="1">
                <a:latin typeface="楷体"/>
                <a:cs typeface="楷体"/>
              </a:rPr>
              <a:t>利用数学知识确定分力的大</a:t>
            </a:r>
            <a:r>
              <a:rPr dirty="0" sz="2400" spc="-10" b="1">
                <a:latin typeface="楷体"/>
                <a:cs typeface="楷体"/>
              </a:rPr>
              <a:t>小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2556" y="882649"/>
            <a:ext cx="2870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三、矢量和标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量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44077" y="4584242"/>
            <a:ext cx="2708910" cy="257175"/>
          </a:xfrm>
          <a:custGeom>
            <a:avLst/>
            <a:gdLst/>
            <a:ahLst/>
            <a:cxnLst/>
            <a:rect l="l" t="t" r="r" b="b"/>
            <a:pathLst>
              <a:path w="2708910" h="257175">
                <a:moveTo>
                  <a:pt x="2545700" y="99432"/>
                </a:moveTo>
                <a:lnTo>
                  <a:pt x="2465158" y="53339"/>
                </a:lnTo>
                <a:lnTo>
                  <a:pt x="2450820" y="29997"/>
                </a:lnTo>
                <a:lnTo>
                  <a:pt x="2450896" y="25920"/>
                </a:lnTo>
                <a:lnTo>
                  <a:pt x="2477897" y="0"/>
                </a:lnTo>
                <a:lnTo>
                  <a:pt x="2481973" y="76"/>
                </a:lnTo>
                <a:lnTo>
                  <a:pt x="2485986" y="736"/>
                </a:lnTo>
                <a:lnTo>
                  <a:pt x="2489885" y="1968"/>
                </a:lnTo>
                <a:lnTo>
                  <a:pt x="2493556" y="3733"/>
                </a:lnTo>
                <a:lnTo>
                  <a:pt x="2659235" y="98564"/>
                </a:lnTo>
                <a:lnTo>
                  <a:pt x="2651391" y="98564"/>
                </a:lnTo>
                <a:lnTo>
                  <a:pt x="2545700" y="99432"/>
                </a:lnTo>
                <a:close/>
              </a:path>
              <a:path w="2708910" h="257175">
                <a:moveTo>
                  <a:pt x="2594923" y="127602"/>
                </a:moveTo>
                <a:lnTo>
                  <a:pt x="2545700" y="99432"/>
                </a:lnTo>
                <a:lnTo>
                  <a:pt x="2651391" y="98564"/>
                </a:lnTo>
                <a:lnTo>
                  <a:pt x="2651424" y="102577"/>
                </a:lnTo>
                <a:lnTo>
                  <a:pt x="2637028" y="102577"/>
                </a:lnTo>
                <a:lnTo>
                  <a:pt x="2594923" y="127602"/>
                </a:lnTo>
                <a:close/>
              </a:path>
              <a:path w="2708910" h="257175">
                <a:moveTo>
                  <a:pt x="2480005" y="257111"/>
                </a:moveTo>
                <a:lnTo>
                  <a:pt x="2452446" y="227558"/>
                </a:lnTo>
                <a:lnTo>
                  <a:pt x="2452878" y="223494"/>
                </a:lnTo>
                <a:lnTo>
                  <a:pt x="2546163" y="156582"/>
                </a:lnTo>
                <a:lnTo>
                  <a:pt x="2651861" y="155714"/>
                </a:lnTo>
                <a:lnTo>
                  <a:pt x="2651391" y="98564"/>
                </a:lnTo>
                <a:lnTo>
                  <a:pt x="2659235" y="98564"/>
                </a:lnTo>
                <a:lnTo>
                  <a:pt x="2708338" y="126669"/>
                </a:lnTo>
                <a:lnTo>
                  <a:pt x="2495600" y="253111"/>
                </a:lnTo>
                <a:lnTo>
                  <a:pt x="2491955" y="254939"/>
                </a:lnTo>
                <a:lnTo>
                  <a:pt x="2488095" y="256235"/>
                </a:lnTo>
                <a:lnTo>
                  <a:pt x="2484081" y="256959"/>
                </a:lnTo>
                <a:lnTo>
                  <a:pt x="2480005" y="257111"/>
                </a:lnTo>
                <a:close/>
              </a:path>
              <a:path w="2708910" h="257175">
                <a:moveTo>
                  <a:pt x="469" y="177482"/>
                </a:moveTo>
                <a:lnTo>
                  <a:pt x="0" y="120332"/>
                </a:lnTo>
                <a:lnTo>
                  <a:pt x="2545700" y="99432"/>
                </a:lnTo>
                <a:lnTo>
                  <a:pt x="2594923" y="127602"/>
                </a:lnTo>
                <a:lnTo>
                  <a:pt x="2546163" y="156582"/>
                </a:lnTo>
                <a:lnTo>
                  <a:pt x="469" y="177482"/>
                </a:lnTo>
                <a:close/>
              </a:path>
              <a:path w="2708910" h="257175">
                <a:moveTo>
                  <a:pt x="2637434" y="151930"/>
                </a:moveTo>
                <a:lnTo>
                  <a:pt x="2594923" y="127602"/>
                </a:lnTo>
                <a:lnTo>
                  <a:pt x="2637028" y="102577"/>
                </a:lnTo>
                <a:lnTo>
                  <a:pt x="2637434" y="151930"/>
                </a:lnTo>
                <a:close/>
              </a:path>
              <a:path w="2708910" h="257175">
                <a:moveTo>
                  <a:pt x="2651830" y="151930"/>
                </a:moveTo>
                <a:lnTo>
                  <a:pt x="2637434" y="151930"/>
                </a:lnTo>
                <a:lnTo>
                  <a:pt x="2637028" y="102577"/>
                </a:lnTo>
                <a:lnTo>
                  <a:pt x="2651424" y="102577"/>
                </a:lnTo>
                <a:lnTo>
                  <a:pt x="2651830" y="151930"/>
                </a:lnTo>
                <a:close/>
              </a:path>
              <a:path w="2708910" h="257175">
                <a:moveTo>
                  <a:pt x="2546163" y="156582"/>
                </a:moveTo>
                <a:lnTo>
                  <a:pt x="2594923" y="127602"/>
                </a:lnTo>
                <a:lnTo>
                  <a:pt x="2637434" y="151930"/>
                </a:lnTo>
                <a:lnTo>
                  <a:pt x="2651830" y="151930"/>
                </a:lnTo>
                <a:lnTo>
                  <a:pt x="2651861" y="155714"/>
                </a:lnTo>
                <a:lnTo>
                  <a:pt x="2546163" y="156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94798" y="2605170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38" y="0"/>
                </a:lnTo>
              </a:path>
            </a:pathLst>
          </a:custGeom>
          <a:ln w="287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94823" y="2605462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38" y="0"/>
                </a:lnTo>
              </a:path>
            </a:pathLst>
          </a:custGeom>
          <a:ln w="287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94848" y="2605754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38" y="0"/>
                </a:lnTo>
              </a:path>
            </a:pathLst>
          </a:custGeom>
          <a:ln w="287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94873" y="2606033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38" y="0"/>
                </a:lnTo>
              </a:path>
            </a:pathLst>
          </a:custGeom>
          <a:ln w="287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94898" y="2606325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38" y="0"/>
                </a:lnTo>
              </a:path>
            </a:pathLst>
          </a:custGeom>
          <a:ln w="287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94923" y="2606617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38" y="0"/>
                </a:lnTo>
              </a:path>
            </a:pathLst>
          </a:custGeom>
          <a:ln w="287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94948" y="2606909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38" y="0"/>
                </a:lnTo>
              </a:path>
            </a:pathLst>
          </a:custGeom>
          <a:ln w="287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94973" y="2607189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38" y="0"/>
                </a:lnTo>
              </a:path>
            </a:pathLst>
          </a:custGeom>
          <a:ln w="287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94998" y="2607481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38" y="0"/>
                </a:lnTo>
              </a:path>
            </a:pathLst>
          </a:custGeom>
          <a:ln w="287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95023" y="2607773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38" y="0"/>
                </a:lnTo>
              </a:path>
            </a:pathLst>
          </a:custGeom>
          <a:ln w="287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95048" y="2608053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38" y="0"/>
                </a:lnTo>
              </a:path>
            </a:pathLst>
          </a:custGeom>
          <a:ln w="287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95073" y="2608345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38" y="0"/>
                </a:lnTo>
              </a:path>
            </a:pathLst>
          </a:custGeom>
          <a:ln w="287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95098" y="2608637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38" y="0"/>
                </a:lnTo>
              </a:path>
            </a:pathLst>
          </a:custGeom>
          <a:ln w="287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05209" y="2684119"/>
            <a:ext cx="1198245" cy="2009775"/>
          </a:xfrm>
          <a:custGeom>
            <a:avLst/>
            <a:gdLst/>
            <a:ahLst/>
            <a:cxnLst/>
            <a:rect l="l" t="t" r="r" b="b"/>
            <a:pathLst>
              <a:path w="1198245" h="2009775">
                <a:moveTo>
                  <a:pt x="24625" y="2009584"/>
                </a:moveTo>
                <a:lnTo>
                  <a:pt x="0" y="1995093"/>
                </a:lnTo>
                <a:lnTo>
                  <a:pt x="57937" y="1896567"/>
                </a:lnTo>
                <a:lnTo>
                  <a:pt x="82575" y="1911057"/>
                </a:lnTo>
                <a:lnTo>
                  <a:pt x="24625" y="2009584"/>
                </a:lnTo>
                <a:close/>
              </a:path>
              <a:path w="1198245" h="2009775">
                <a:moveTo>
                  <a:pt x="126034" y="1837169"/>
                </a:moveTo>
                <a:lnTo>
                  <a:pt x="101396" y="1822678"/>
                </a:lnTo>
                <a:lnTo>
                  <a:pt x="159346" y="1724152"/>
                </a:lnTo>
                <a:lnTo>
                  <a:pt x="183972" y="1738642"/>
                </a:lnTo>
                <a:lnTo>
                  <a:pt x="126034" y="1837169"/>
                </a:lnTo>
                <a:close/>
              </a:path>
              <a:path w="1198245" h="2009775">
                <a:moveTo>
                  <a:pt x="227431" y="1664754"/>
                </a:moveTo>
                <a:lnTo>
                  <a:pt x="202806" y="1650263"/>
                </a:lnTo>
                <a:lnTo>
                  <a:pt x="260756" y="1551736"/>
                </a:lnTo>
                <a:lnTo>
                  <a:pt x="285381" y="1566227"/>
                </a:lnTo>
                <a:lnTo>
                  <a:pt x="227431" y="1664754"/>
                </a:lnTo>
                <a:close/>
              </a:path>
              <a:path w="1198245" h="2009775">
                <a:moveTo>
                  <a:pt x="328841" y="1492338"/>
                </a:moveTo>
                <a:lnTo>
                  <a:pt x="304215" y="1477848"/>
                </a:lnTo>
                <a:lnTo>
                  <a:pt x="362153" y="1379321"/>
                </a:lnTo>
                <a:lnTo>
                  <a:pt x="386791" y="1393812"/>
                </a:lnTo>
                <a:lnTo>
                  <a:pt x="328841" y="1492338"/>
                </a:lnTo>
                <a:close/>
              </a:path>
              <a:path w="1198245" h="2009775">
                <a:moveTo>
                  <a:pt x="430250" y="1319923"/>
                </a:moveTo>
                <a:lnTo>
                  <a:pt x="405612" y="1305432"/>
                </a:lnTo>
                <a:lnTo>
                  <a:pt x="463562" y="1206906"/>
                </a:lnTo>
                <a:lnTo>
                  <a:pt x="488188" y="1221397"/>
                </a:lnTo>
                <a:lnTo>
                  <a:pt x="430250" y="1319923"/>
                </a:lnTo>
                <a:close/>
              </a:path>
              <a:path w="1198245" h="2009775">
                <a:moveTo>
                  <a:pt x="531647" y="1147508"/>
                </a:moveTo>
                <a:lnTo>
                  <a:pt x="507022" y="1133017"/>
                </a:lnTo>
                <a:lnTo>
                  <a:pt x="564972" y="1034491"/>
                </a:lnTo>
                <a:lnTo>
                  <a:pt x="589597" y="1048981"/>
                </a:lnTo>
                <a:lnTo>
                  <a:pt x="531647" y="1147508"/>
                </a:lnTo>
                <a:close/>
              </a:path>
              <a:path w="1198245" h="2009775">
                <a:moveTo>
                  <a:pt x="633056" y="975093"/>
                </a:moveTo>
                <a:lnTo>
                  <a:pt x="608431" y="960602"/>
                </a:lnTo>
                <a:lnTo>
                  <a:pt x="666369" y="862076"/>
                </a:lnTo>
                <a:lnTo>
                  <a:pt x="691007" y="876566"/>
                </a:lnTo>
                <a:lnTo>
                  <a:pt x="633056" y="975093"/>
                </a:lnTo>
                <a:close/>
              </a:path>
              <a:path w="1198245" h="2009775">
                <a:moveTo>
                  <a:pt x="734466" y="802678"/>
                </a:moveTo>
                <a:lnTo>
                  <a:pt x="709828" y="788187"/>
                </a:lnTo>
                <a:lnTo>
                  <a:pt x="767778" y="689660"/>
                </a:lnTo>
                <a:lnTo>
                  <a:pt x="792403" y="704151"/>
                </a:lnTo>
                <a:lnTo>
                  <a:pt x="734466" y="802678"/>
                </a:lnTo>
                <a:close/>
              </a:path>
              <a:path w="1198245" h="2009775">
                <a:moveTo>
                  <a:pt x="835875" y="630262"/>
                </a:moveTo>
                <a:lnTo>
                  <a:pt x="811237" y="615772"/>
                </a:lnTo>
                <a:lnTo>
                  <a:pt x="869188" y="517245"/>
                </a:lnTo>
                <a:lnTo>
                  <a:pt x="893813" y="531736"/>
                </a:lnTo>
                <a:lnTo>
                  <a:pt x="835875" y="630262"/>
                </a:lnTo>
                <a:close/>
              </a:path>
              <a:path w="1198245" h="2009775">
                <a:moveTo>
                  <a:pt x="937272" y="457847"/>
                </a:moveTo>
                <a:lnTo>
                  <a:pt x="912647" y="443356"/>
                </a:lnTo>
                <a:lnTo>
                  <a:pt x="970584" y="344830"/>
                </a:lnTo>
                <a:lnTo>
                  <a:pt x="995222" y="359321"/>
                </a:lnTo>
                <a:lnTo>
                  <a:pt x="937272" y="457847"/>
                </a:lnTo>
                <a:close/>
              </a:path>
              <a:path w="1198245" h="2009775">
                <a:moveTo>
                  <a:pt x="1038682" y="285432"/>
                </a:moveTo>
                <a:lnTo>
                  <a:pt x="1014044" y="270941"/>
                </a:lnTo>
                <a:lnTo>
                  <a:pt x="1071994" y="172415"/>
                </a:lnTo>
                <a:lnTo>
                  <a:pt x="1096632" y="186905"/>
                </a:lnTo>
                <a:lnTo>
                  <a:pt x="1038682" y="285432"/>
                </a:lnTo>
                <a:close/>
              </a:path>
              <a:path w="1198245" h="2009775">
                <a:moveTo>
                  <a:pt x="1140091" y="113017"/>
                </a:moveTo>
                <a:lnTo>
                  <a:pt x="1115453" y="98526"/>
                </a:lnTo>
                <a:lnTo>
                  <a:pt x="1173403" y="0"/>
                </a:lnTo>
                <a:lnTo>
                  <a:pt x="1198029" y="14490"/>
                </a:lnTo>
                <a:lnTo>
                  <a:pt x="1140091" y="113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47734" y="2590545"/>
            <a:ext cx="3895090" cy="2169795"/>
          </a:xfrm>
          <a:custGeom>
            <a:avLst/>
            <a:gdLst/>
            <a:ahLst/>
            <a:cxnLst/>
            <a:rect l="l" t="t" r="r" b="b"/>
            <a:pathLst>
              <a:path w="3895090" h="2169795">
                <a:moveTo>
                  <a:pt x="3738750" y="59405"/>
                </a:moveTo>
                <a:lnTo>
                  <a:pt x="3645979" y="57137"/>
                </a:lnTo>
                <a:lnTo>
                  <a:pt x="3618115" y="27876"/>
                </a:lnTo>
                <a:lnTo>
                  <a:pt x="3618509" y="23812"/>
                </a:lnTo>
                <a:lnTo>
                  <a:pt x="3647376" y="0"/>
                </a:lnTo>
                <a:lnTo>
                  <a:pt x="3894772" y="6057"/>
                </a:lnTo>
                <a:lnTo>
                  <a:pt x="3893374" y="8394"/>
                </a:lnTo>
                <a:lnTo>
                  <a:pt x="3831323" y="8394"/>
                </a:lnTo>
                <a:lnTo>
                  <a:pt x="3738750" y="59405"/>
                </a:lnTo>
                <a:close/>
              </a:path>
              <a:path w="3895090" h="2169795">
                <a:moveTo>
                  <a:pt x="3795444" y="60791"/>
                </a:moveTo>
                <a:lnTo>
                  <a:pt x="3738750" y="59405"/>
                </a:lnTo>
                <a:lnTo>
                  <a:pt x="3831323" y="8394"/>
                </a:lnTo>
                <a:lnTo>
                  <a:pt x="3837032" y="18757"/>
                </a:lnTo>
                <a:lnTo>
                  <a:pt x="3820591" y="18757"/>
                </a:lnTo>
                <a:lnTo>
                  <a:pt x="3795444" y="60791"/>
                </a:lnTo>
                <a:close/>
              </a:path>
              <a:path w="3895090" h="2169795">
                <a:moveTo>
                  <a:pt x="3744137" y="232321"/>
                </a:moveTo>
                <a:lnTo>
                  <a:pt x="3714661" y="204673"/>
                </a:lnTo>
                <a:lnTo>
                  <a:pt x="3714813" y="200609"/>
                </a:lnTo>
                <a:lnTo>
                  <a:pt x="3766333" y="109449"/>
                </a:lnTo>
                <a:lnTo>
                  <a:pt x="3858895" y="58445"/>
                </a:lnTo>
                <a:lnTo>
                  <a:pt x="3831323" y="8394"/>
                </a:lnTo>
                <a:lnTo>
                  <a:pt x="3893374" y="8394"/>
                </a:lnTo>
                <a:lnTo>
                  <a:pt x="3767734" y="218427"/>
                </a:lnTo>
                <a:lnTo>
                  <a:pt x="3748189" y="231901"/>
                </a:lnTo>
                <a:lnTo>
                  <a:pt x="3744137" y="232321"/>
                </a:lnTo>
                <a:close/>
              </a:path>
              <a:path w="3895090" h="2169795">
                <a:moveTo>
                  <a:pt x="3844417" y="61988"/>
                </a:moveTo>
                <a:lnTo>
                  <a:pt x="3795444" y="60791"/>
                </a:lnTo>
                <a:lnTo>
                  <a:pt x="3820591" y="18757"/>
                </a:lnTo>
                <a:lnTo>
                  <a:pt x="3844417" y="61988"/>
                </a:lnTo>
                <a:close/>
              </a:path>
              <a:path w="3895090" h="2169795">
                <a:moveTo>
                  <a:pt x="3852464" y="61988"/>
                </a:moveTo>
                <a:lnTo>
                  <a:pt x="3844417" y="61988"/>
                </a:lnTo>
                <a:lnTo>
                  <a:pt x="3820591" y="18757"/>
                </a:lnTo>
                <a:lnTo>
                  <a:pt x="3837032" y="18757"/>
                </a:lnTo>
                <a:lnTo>
                  <a:pt x="3858895" y="58445"/>
                </a:lnTo>
                <a:lnTo>
                  <a:pt x="3852464" y="61988"/>
                </a:lnTo>
                <a:close/>
              </a:path>
              <a:path w="3895090" h="2169795">
                <a:moveTo>
                  <a:pt x="27571" y="2169629"/>
                </a:moveTo>
                <a:lnTo>
                  <a:pt x="0" y="2119579"/>
                </a:lnTo>
                <a:lnTo>
                  <a:pt x="3738750" y="59405"/>
                </a:lnTo>
                <a:lnTo>
                  <a:pt x="3795444" y="60791"/>
                </a:lnTo>
                <a:lnTo>
                  <a:pt x="3766333" y="109449"/>
                </a:lnTo>
                <a:lnTo>
                  <a:pt x="27571" y="2169629"/>
                </a:lnTo>
                <a:close/>
              </a:path>
              <a:path w="3895090" h="2169795">
                <a:moveTo>
                  <a:pt x="3766333" y="109449"/>
                </a:moveTo>
                <a:lnTo>
                  <a:pt x="3795444" y="60791"/>
                </a:lnTo>
                <a:lnTo>
                  <a:pt x="3844417" y="61988"/>
                </a:lnTo>
                <a:lnTo>
                  <a:pt x="3852464" y="61988"/>
                </a:lnTo>
                <a:lnTo>
                  <a:pt x="3766333" y="1094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501428" y="2992297"/>
            <a:ext cx="11309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楷体"/>
                <a:cs typeface="楷体"/>
              </a:rPr>
              <a:t>合位移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53990" y="2591320"/>
            <a:ext cx="1259205" cy="2163445"/>
          </a:xfrm>
          <a:custGeom>
            <a:avLst/>
            <a:gdLst/>
            <a:ahLst/>
            <a:cxnLst/>
            <a:rect l="l" t="t" r="r" b="b"/>
            <a:pathLst>
              <a:path w="1259204" h="2163445">
                <a:moveTo>
                  <a:pt x="1055674" y="176695"/>
                </a:moveTo>
                <a:lnTo>
                  <a:pt x="1028547" y="146735"/>
                </a:lnTo>
                <a:lnTo>
                  <a:pt x="1029030" y="142697"/>
                </a:lnTo>
                <a:lnTo>
                  <a:pt x="1257363" y="0"/>
                </a:lnTo>
                <a:lnTo>
                  <a:pt x="1257618" y="34975"/>
                </a:lnTo>
                <a:lnTo>
                  <a:pt x="1204366" y="34975"/>
                </a:lnTo>
                <a:lnTo>
                  <a:pt x="1151770" y="126660"/>
                </a:lnTo>
                <a:lnTo>
                  <a:pt x="1071333" y="172923"/>
                </a:lnTo>
                <a:lnTo>
                  <a:pt x="1067663" y="174701"/>
                </a:lnTo>
                <a:lnTo>
                  <a:pt x="1063777" y="175933"/>
                </a:lnTo>
                <a:lnTo>
                  <a:pt x="1059751" y="176593"/>
                </a:lnTo>
                <a:lnTo>
                  <a:pt x="1055674" y="176695"/>
                </a:lnTo>
                <a:close/>
              </a:path>
              <a:path w="1259204" h="2163445">
                <a:moveTo>
                  <a:pt x="1151770" y="126660"/>
                </a:moveTo>
                <a:lnTo>
                  <a:pt x="1204366" y="34975"/>
                </a:lnTo>
                <a:lnTo>
                  <a:pt x="1229515" y="49403"/>
                </a:lnTo>
                <a:lnTo>
                  <a:pt x="1200569" y="49403"/>
                </a:lnTo>
                <a:lnTo>
                  <a:pt x="1200926" y="98389"/>
                </a:lnTo>
                <a:lnTo>
                  <a:pt x="1151770" y="126660"/>
                </a:lnTo>
                <a:close/>
              </a:path>
              <a:path w="1259204" h="2163445">
                <a:moveTo>
                  <a:pt x="1230795" y="276250"/>
                </a:moveTo>
                <a:lnTo>
                  <a:pt x="1202016" y="247891"/>
                </a:lnTo>
                <a:lnTo>
                  <a:pt x="1201340" y="155093"/>
                </a:lnTo>
                <a:lnTo>
                  <a:pt x="1253934" y="63411"/>
                </a:lnTo>
                <a:lnTo>
                  <a:pt x="1204366" y="34975"/>
                </a:lnTo>
                <a:lnTo>
                  <a:pt x="1257618" y="34975"/>
                </a:lnTo>
                <a:lnTo>
                  <a:pt x="1259166" y="247472"/>
                </a:lnTo>
                <a:lnTo>
                  <a:pt x="1234859" y="275932"/>
                </a:lnTo>
                <a:lnTo>
                  <a:pt x="1230795" y="276250"/>
                </a:lnTo>
                <a:close/>
              </a:path>
              <a:path w="1259204" h="2163445">
                <a:moveTo>
                  <a:pt x="1200926" y="98389"/>
                </a:moveTo>
                <a:lnTo>
                  <a:pt x="1200569" y="49403"/>
                </a:lnTo>
                <a:lnTo>
                  <a:pt x="1243393" y="73964"/>
                </a:lnTo>
                <a:lnTo>
                  <a:pt x="1200926" y="98389"/>
                </a:lnTo>
                <a:close/>
              </a:path>
              <a:path w="1259204" h="2163445">
                <a:moveTo>
                  <a:pt x="1201340" y="155093"/>
                </a:moveTo>
                <a:lnTo>
                  <a:pt x="1200926" y="98389"/>
                </a:lnTo>
                <a:lnTo>
                  <a:pt x="1243393" y="73964"/>
                </a:lnTo>
                <a:lnTo>
                  <a:pt x="1200569" y="49403"/>
                </a:lnTo>
                <a:lnTo>
                  <a:pt x="1229515" y="49403"/>
                </a:lnTo>
                <a:lnTo>
                  <a:pt x="1253934" y="63411"/>
                </a:lnTo>
                <a:lnTo>
                  <a:pt x="1201340" y="155093"/>
                </a:lnTo>
                <a:close/>
              </a:path>
              <a:path w="1259204" h="2163445">
                <a:moveTo>
                  <a:pt x="49568" y="2162860"/>
                </a:moveTo>
                <a:lnTo>
                  <a:pt x="0" y="2134425"/>
                </a:lnTo>
                <a:lnTo>
                  <a:pt x="1151770" y="126660"/>
                </a:lnTo>
                <a:lnTo>
                  <a:pt x="1200926" y="98389"/>
                </a:lnTo>
                <a:lnTo>
                  <a:pt x="1201340" y="155093"/>
                </a:lnTo>
                <a:lnTo>
                  <a:pt x="49568" y="216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515673" y="3657066"/>
            <a:ext cx="87439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位移</a:t>
            </a:r>
            <a:r>
              <a:rPr dirty="0" sz="2000" spc="-5" b="1" i="1">
                <a:latin typeface="Times New Roman"/>
                <a:cs typeface="Times New Roman"/>
              </a:rPr>
              <a:t>B</a:t>
            </a:r>
            <a:r>
              <a:rPr dirty="0" sz="2000" b="1" i="1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184779" y="4762982"/>
            <a:ext cx="87439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位移</a:t>
            </a:r>
            <a:r>
              <a:rPr dirty="0" sz="2000" spc="-5" b="1" i="1">
                <a:latin typeface="Times New Roman"/>
                <a:cs typeface="Times New Roman"/>
              </a:rPr>
              <a:t>A</a:t>
            </a:r>
            <a:r>
              <a:rPr dirty="0" sz="2000" b="1" i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42286" y="478339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07191" y="480211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30125" y="222106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10219" y="1825929"/>
            <a:ext cx="1551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位移的合</a:t>
            </a:r>
            <a:r>
              <a:rPr dirty="0" sz="2400" spc="-5" b="1">
                <a:latin typeface="华文楷体"/>
                <a:cs typeface="华文楷体"/>
              </a:rPr>
              <a:t>成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83450" y="2168728"/>
            <a:ext cx="2523490" cy="2904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38480"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latin typeface="楷体"/>
                <a:cs typeface="楷体"/>
              </a:rPr>
              <a:t>如果平行地移</a:t>
            </a:r>
            <a:r>
              <a:rPr dirty="0" sz="2100" spc="-10" b="1">
                <a:latin typeface="楷体"/>
                <a:cs typeface="楷体"/>
              </a:rPr>
              <a:t>动 </a:t>
            </a:r>
            <a:r>
              <a:rPr dirty="0" sz="2100" b="1">
                <a:latin typeface="楷体"/>
                <a:cs typeface="楷体"/>
              </a:rPr>
              <a:t>矢量</a:t>
            </a:r>
            <a:r>
              <a:rPr dirty="0" sz="2100" spc="-5" b="1" i="1">
                <a:latin typeface="Times New Roman"/>
                <a:cs typeface="Times New Roman"/>
              </a:rPr>
              <a:t>BC</a:t>
            </a:r>
            <a:r>
              <a:rPr dirty="0" sz="2100" b="1">
                <a:latin typeface="楷体"/>
                <a:cs typeface="楷体"/>
              </a:rPr>
              <a:t>，使它的始</a:t>
            </a:r>
            <a:r>
              <a:rPr dirty="0" sz="2100" spc="-10" b="1">
                <a:latin typeface="楷体"/>
                <a:cs typeface="楷体"/>
              </a:rPr>
              <a:t>端</a:t>
            </a:r>
            <a:endParaRPr sz="2100">
              <a:latin typeface="楷体"/>
              <a:cs typeface="楷体"/>
            </a:endParaRPr>
          </a:p>
          <a:p>
            <a:pPr marL="12700" marR="182880">
              <a:lnSpc>
                <a:spcPts val="2520"/>
              </a:lnSpc>
              <a:spcBef>
                <a:spcPts val="75"/>
              </a:spcBef>
            </a:pPr>
            <a:r>
              <a:rPr dirty="0" sz="2100" spc="-5" b="1" i="1">
                <a:latin typeface="Times New Roman"/>
                <a:cs typeface="Times New Roman"/>
              </a:rPr>
              <a:t>B</a:t>
            </a:r>
            <a:r>
              <a:rPr dirty="0" sz="2100" b="1">
                <a:latin typeface="楷体"/>
                <a:cs typeface="楷体"/>
              </a:rPr>
              <a:t>与第一次位移的</a:t>
            </a:r>
            <a:r>
              <a:rPr dirty="0" sz="2100" spc="-10" b="1">
                <a:latin typeface="楷体"/>
                <a:cs typeface="楷体"/>
              </a:rPr>
              <a:t>始 </a:t>
            </a:r>
            <a:r>
              <a:rPr dirty="0" sz="2100" b="1">
                <a:latin typeface="楷体"/>
                <a:cs typeface="楷体"/>
              </a:rPr>
              <a:t>端</a:t>
            </a:r>
            <a:r>
              <a:rPr dirty="0" sz="2100" spc="-5" b="1" i="1">
                <a:latin typeface="Times New Roman"/>
                <a:cs typeface="Times New Roman"/>
              </a:rPr>
              <a:t>A</a:t>
            </a:r>
            <a:r>
              <a:rPr dirty="0" sz="2100" b="1">
                <a:latin typeface="楷体"/>
                <a:cs typeface="楷体"/>
              </a:rPr>
              <a:t>重合。两次表</a:t>
            </a:r>
            <a:r>
              <a:rPr dirty="0" sz="2100" spc="-10" b="1">
                <a:latin typeface="楷体"/>
                <a:cs typeface="楷体"/>
              </a:rPr>
              <a:t>示</a:t>
            </a:r>
            <a:endParaRPr sz="2100">
              <a:latin typeface="楷体"/>
              <a:cs typeface="楷体"/>
            </a:endParaRPr>
          </a:p>
          <a:p>
            <a:pPr algn="just" marL="12700" marR="93345">
              <a:lnSpc>
                <a:spcPts val="2520"/>
              </a:lnSpc>
              <a:spcBef>
                <a:spcPts val="10"/>
              </a:spcBef>
            </a:pPr>
            <a:r>
              <a:rPr dirty="0" sz="2100" b="1">
                <a:latin typeface="楷体"/>
                <a:cs typeface="楷体"/>
              </a:rPr>
              <a:t>位移的线段构成了</a:t>
            </a:r>
            <a:r>
              <a:rPr dirty="0" sz="2100" spc="-10" b="1">
                <a:latin typeface="楷体"/>
                <a:cs typeface="楷体"/>
              </a:rPr>
              <a:t>一 </a:t>
            </a:r>
            <a:r>
              <a:rPr dirty="0" sz="2100" b="1">
                <a:latin typeface="楷体"/>
                <a:cs typeface="楷体"/>
              </a:rPr>
              <a:t>个平行四边形的一</a:t>
            </a:r>
            <a:r>
              <a:rPr dirty="0" sz="2100" spc="-10" b="1">
                <a:latin typeface="楷体"/>
                <a:cs typeface="楷体"/>
              </a:rPr>
              <a:t>组 </a:t>
            </a:r>
            <a:r>
              <a:rPr dirty="0" sz="2100" b="1">
                <a:latin typeface="楷体"/>
                <a:cs typeface="楷体"/>
              </a:rPr>
              <a:t>邻边，而表示合位</a:t>
            </a:r>
            <a:r>
              <a:rPr dirty="0" sz="2100" spc="-10" b="1">
                <a:latin typeface="楷体"/>
                <a:cs typeface="楷体"/>
              </a:rPr>
              <a:t>移</a:t>
            </a:r>
            <a:endParaRPr sz="2100">
              <a:latin typeface="楷体"/>
              <a:cs typeface="楷体"/>
            </a:endParaRPr>
          </a:p>
          <a:p>
            <a:pPr algn="just" marL="12700" marR="93345">
              <a:lnSpc>
                <a:spcPts val="2510"/>
              </a:lnSpc>
              <a:spcBef>
                <a:spcPts val="5"/>
              </a:spcBef>
            </a:pPr>
            <a:r>
              <a:rPr dirty="0" sz="2100" b="1">
                <a:latin typeface="楷体"/>
                <a:cs typeface="楷体"/>
              </a:rPr>
              <a:t>正是它们所夹的对</a:t>
            </a:r>
            <a:r>
              <a:rPr dirty="0" sz="2100" spc="-10" b="1">
                <a:latin typeface="楷体"/>
                <a:cs typeface="楷体"/>
              </a:rPr>
              <a:t>角 </a:t>
            </a:r>
            <a:r>
              <a:rPr dirty="0" sz="2100" b="1">
                <a:latin typeface="楷体"/>
                <a:cs typeface="楷体"/>
              </a:rPr>
              <a:t>线</a:t>
            </a:r>
            <a:r>
              <a:rPr dirty="0" sz="2100" spc="-5" b="1" i="1">
                <a:latin typeface="Times New Roman"/>
                <a:cs typeface="Times New Roman"/>
              </a:rPr>
              <a:t>AC</a:t>
            </a:r>
            <a:r>
              <a:rPr dirty="0" sz="2100" spc="-10" b="1">
                <a:latin typeface="楷体"/>
                <a:cs typeface="楷体"/>
              </a:rPr>
              <a:t>。</a:t>
            </a:r>
            <a:endParaRPr sz="21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2556" y="882649"/>
            <a:ext cx="2870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三、矢量和标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量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48955" y="3966971"/>
            <a:ext cx="1110996" cy="13655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07577" y="3469919"/>
            <a:ext cx="5652135" cy="1727200"/>
          </a:xfrm>
          <a:custGeom>
            <a:avLst/>
            <a:gdLst/>
            <a:ahLst/>
            <a:cxnLst/>
            <a:rect l="l" t="t" r="r" b="b"/>
            <a:pathLst>
              <a:path w="5652134" h="1727200">
                <a:moveTo>
                  <a:pt x="4934761" y="127000"/>
                </a:moveTo>
                <a:lnTo>
                  <a:pt x="2938881" y="127000"/>
                </a:lnTo>
                <a:lnTo>
                  <a:pt x="2966827" y="101600"/>
                </a:lnTo>
                <a:lnTo>
                  <a:pt x="2999409" y="88900"/>
                </a:lnTo>
                <a:lnTo>
                  <a:pt x="3036312" y="63500"/>
                </a:lnTo>
                <a:lnTo>
                  <a:pt x="3077221" y="50800"/>
                </a:lnTo>
                <a:lnTo>
                  <a:pt x="3121821" y="38100"/>
                </a:lnTo>
                <a:lnTo>
                  <a:pt x="3169797" y="25400"/>
                </a:lnTo>
                <a:lnTo>
                  <a:pt x="3220835" y="12700"/>
                </a:lnTo>
                <a:lnTo>
                  <a:pt x="3274620" y="0"/>
                </a:lnTo>
                <a:lnTo>
                  <a:pt x="3625926" y="0"/>
                </a:lnTo>
                <a:lnTo>
                  <a:pt x="3680232" y="12700"/>
                </a:lnTo>
                <a:lnTo>
                  <a:pt x="3731711" y="25400"/>
                </a:lnTo>
                <a:lnTo>
                  <a:pt x="3780035" y="38100"/>
                </a:lnTo>
                <a:lnTo>
                  <a:pt x="3824880" y="50800"/>
                </a:lnTo>
                <a:lnTo>
                  <a:pt x="3865918" y="63500"/>
                </a:lnTo>
                <a:lnTo>
                  <a:pt x="3902824" y="88900"/>
                </a:lnTo>
                <a:lnTo>
                  <a:pt x="4882667" y="88900"/>
                </a:lnTo>
                <a:lnTo>
                  <a:pt x="4919054" y="114300"/>
                </a:lnTo>
                <a:lnTo>
                  <a:pt x="4934761" y="127000"/>
                </a:lnTo>
                <a:close/>
              </a:path>
              <a:path w="5652134" h="1727200">
                <a:moveTo>
                  <a:pt x="4882667" y="88900"/>
                </a:moveTo>
                <a:lnTo>
                  <a:pt x="3902824" y="88900"/>
                </a:lnTo>
                <a:lnTo>
                  <a:pt x="3939428" y="76200"/>
                </a:lnTo>
                <a:lnTo>
                  <a:pt x="3979246" y="50800"/>
                </a:lnTo>
                <a:lnTo>
                  <a:pt x="4022058" y="38100"/>
                </a:lnTo>
                <a:lnTo>
                  <a:pt x="4067641" y="25400"/>
                </a:lnTo>
                <a:lnTo>
                  <a:pt x="4115774" y="25400"/>
                </a:lnTo>
                <a:lnTo>
                  <a:pt x="4166235" y="12700"/>
                </a:lnTo>
                <a:lnTo>
                  <a:pt x="4218802" y="0"/>
                </a:lnTo>
                <a:lnTo>
                  <a:pt x="4578766" y="0"/>
                </a:lnTo>
                <a:lnTo>
                  <a:pt x="4637925" y="12700"/>
                </a:lnTo>
                <a:lnTo>
                  <a:pt x="4694128" y="25400"/>
                </a:lnTo>
                <a:lnTo>
                  <a:pt x="4747040" y="38100"/>
                </a:lnTo>
                <a:lnTo>
                  <a:pt x="4796324" y="50800"/>
                </a:lnTo>
                <a:lnTo>
                  <a:pt x="4841646" y="76200"/>
                </a:lnTo>
                <a:lnTo>
                  <a:pt x="4882667" y="88900"/>
                </a:lnTo>
                <a:close/>
              </a:path>
              <a:path w="5652134" h="1727200">
                <a:moveTo>
                  <a:pt x="2561972" y="50800"/>
                </a:moveTo>
                <a:lnTo>
                  <a:pt x="2329794" y="50800"/>
                </a:lnTo>
                <a:lnTo>
                  <a:pt x="2389209" y="38100"/>
                </a:lnTo>
                <a:lnTo>
                  <a:pt x="2506650" y="38100"/>
                </a:lnTo>
                <a:lnTo>
                  <a:pt x="2561972" y="50800"/>
                </a:lnTo>
                <a:close/>
              </a:path>
              <a:path w="5652134" h="1727200">
                <a:moveTo>
                  <a:pt x="4997038" y="190500"/>
                </a:moveTo>
                <a:lnTo>
                  <a:pt x="1834629" y="190500"/>
                </a:lnTo>
                <a:lnTo>
                  <a:pt x="1863664" y="177800"/>
                </a:lnTo>
                <a:lnTo>
                  <a:pt x="1896547" y="152400"/>
                </a:lnTo>
                <a:lnTo>
                  <a:pt x="1933059" y="139700"/>
                </a:lnTo>
                <a:lnTo>
                  <a:pt x="1972985" y="114300"/>
                </a:lnTo>
                <a:lnTo>
                  <a:pt x="2016106" y="101600"/>
                </a:lnTo>
                <a:lnTo>
                  <a:pt x="2062207" y="88900"/>
                </a:lnTo>
                <a:lnTo>
                  <a:pt x="2111069" y="76200"/>
                </a:lnTo>
                <a:lnTo>
                  <a:pt x="2162476" y="63500"/>
                </a:lnTo>
                <a:lnTo>
                  <a:pt x="2216211" y="63500"/>
                </a:lnTo>
                <a:lnTo>
                  <a:pt x="2272056" y="50800"/>
                </a:lnTo>
                <a:lnTo>
                  <a:pt x="2668188" y="50800"/>
                </a:lnTo>
                <a:lnTo>
                  <a:pt x="2718733" y="63500"/>
                </a:lnTo>
                <a:lnTo>
                  <a:pt x="2767338" y="76200"/>
                </a:lnTo>
                <a:lnTo>
                  <a:pt x="2813830" y="88900"/>
                </a:lnTo>
                <a:lnTo>
                  <a:pt x="2858033" y="101600"/>
                </a:lnTo>
                <a:lnTo>
                  <a:pt x="2899775" y="114300"/>
                </a:lnTo>
                <a:lnTo>
                  <a:pt x="2938881" y="127000"/>
                </a:lnTo>
                <a:lnTo>
                  <a:pt x="4934761" y="127000"/>
                </a:lnTo>
                <a:lnTo>
                  <a:pt x="4950468" y="139700"/>
                </a:lnTo>
                <a:lnTo>
                  <a:pt x="4976575" y="165100"/>
                </a:lnTo>
                <a:lnTo>
                  <a:pt x="4997038" y="190500"/>
                </a:lnTo>
                <a:close/>
              </a:path>
              <a:path w="5652134" h="1727200">
                <a:moveTo>
                  <a:pt x="1442356" y="152400"/>
                </a:moveTo>
                <a:lnTo>
                  <a:pt x="1322643" y="152400"/>
                </a:lnTo>
                <a:lnTo>
                  <a:pt x="1388490" y="139700"/>
                </a:lnTo>
                <a:lnTo>
                  <a:pt x="1442356" y="152400"/>
                </a:lnTo>
                <a:close/>
              </a:path>
              <a:path w="5652134" h="1727200">
                <a:moveTo>
                  <a:pt x="1648326" y="165100"/>
                </a:moveTo>
                <a:lnTo>
                  <a:pt x="1133668" y="165100"/>
                </a:lnTo>
                <a:lnTo>
                  <a:pt x="1195061" y="152400"/>
                </a:lnTo>
                <a:lnTo>
                  <a:pt x="1598444" y="152400"/>
                </a:lnTo>
                <a:lnTo>
                  <a:pt x="1648326" y="165100"/>
                </a:lnTo>
                <a:close/>
              </a:path>
              <a:path w="5652134" h="1727200">
                <a:moveTo>
                  <a:pt x="1859922" y="1612900"/>
                </a:moveTo>
                <a:lnTo>
                  <a:pt x="1397115" y="1612900"/>
                </a:lnTo>
                <a:lnTo>
                  <a:pt x="1283860" y="1587500"/>
                </a:lnTo>
                <a:lnTo>
                  <a:pt x="1229477" y="1587500"/>
                </a:lnTo>
                <a:lnTo>
                  <a:pt x="1176733" y="1574800"/>
                </a:lnTo>
                <a:lnTo>
                  <a:pt x="1076598" y="1549400"/>
                </a:lnTo>
                <a:lnTo>
                  <a:pt x="1029423" y="1536700"/>
                </a:lnTo>
                <a:lnTo>
                  <a:pt x="984321" y="1524000"/>
                </a:lnTo>
                <a:lnTo>
                  <a:pt x="941399" y="1498600"/>
                </a:lnTo>
                <a:lnTo>
                  <a:pt x="900767" y="1485900"/>
                </a:lnTo>
                <a:lnTo>
                  <a:pt x="862533" y="1473200"/>
                </a:lnTo>
                <a:lnTo>
                  <a:pt x="826803" y="1447800"/>
                </a:lnTo>
                <a:lnTo>
                  <a:pt x="793688" y="1422400"/>
                </a:lnTo>
                <a:lnTo>
                  <a:pt x="763295" y="1409700"/>
                </a:lnTo>
                <a:lnTo>
                  <a:pt x="630223" y="1409700"/>
                </a:lnTo>
                <a:lnTo>
                  <a:pt x="566039" y="1397000"/>
                </a:lnTo>
                <a:lnTo>
                  <a:pt x="504534" y="1397000"/>
                </a:lnTo>
                <a:lnTo>
                  <a:pt x="446135" y="1384300"/>
                </a:lnTo>
                <a:lnTo>
                  <a:pt x="391269" y="1371600"/>
                </a:lnTo>
                <a:lnTo>
                  <a:pt x="340364" y="1358900"/>
                </a:lnTo>
                <a:lnTo>
                  <a:pt x="293847" y="1346200"/>
                </a:lnTo>
                <a:lnTo>
                  <a:pt x="252146" y="1320800"/>
                </a:lnTo>
                <a:lnTo>
                  <a:pt x="215688" y="1295400"/>
                </a:lnTo>
                <a:lnTo>
                  <a:pt x="184900" y="1282700"/>
                </a:lnTo>
                <a:lnTo>
                  <a:pt x="160209" y="1257300"/>
                </a:lnTo>
                <a:lnTo>
                  <a:pt x="142044" y="1231900"/>
                </a:lnTo>
                <a:lnTo>
                  <a:pt x="130832" y="1193800"/>
                </a:lnTo>
                <a:lnTo>
                  <a:pt x="127000" y="1168400"/>
                </a:lnTo>
                <a:lnTo>
                  <a:pt x="133834" y="1130300"/>
                </a:lnTo>
                <a:lnTo>
                  <a:pt x="153654" y="1104900"/>
                </a:lnTo>
                <a:lnTo>
                  <a:pt x="185432" y="1066800"/>
                </a:lnTo>
                <a:lnTo>
                  <a:pt x="228143" y="1041400"/>
                </a:lnTo>
                <a:lnTo>
                  <a:pt x="280758" y="1016000"/>
                </a:lnTo>
                <a:lnTo>
                  <a:pt x="220461" y="990600"/>
                </a:lnTo>
                <a:lnTo>
                  <a:pt x="166017" y="977900"/>
                </a:lnTo>
                <a:lnTo>
                  <a:pt x="118098" y="952500"/>
                </a:lnTo>
                <a:lnTo>
                  <a:pt x="77381" y="927100"/>
                </a:lnTo>
                <a:lnTo>
                  <a:pt x="44538" y="901700"/>
                </a:lnTo>
                <a:lnTo>
                  <a:pt x="20244" y="863600"/>
                </a:lnTo>
                <a:lnTo>
                  <a:pt x="0" y="800100"/>
                </a:lnTo>
                <a:lnTo>
                  <a:pt x="3890" y="774700"/>
                </a:lnTo>
                <a:lnTo>
                  <a:pt x="33703" y="723900"/>
                </a:lnTo>
                <a:lnTo>
                  <a:pt x="89977" y="673100"/>
                </a:lnTo>
                <a:lnTo>
                  <a:pt x="126944" y="660400"/>
                </a:lnTo>
                <a:lnTo>
                  <a:pt x="169214" y="635000"/>
                </a:lnTo>
                <a:lnTo>
                  <a:pt x="216350" y="622300"/>
                </a:lnTo>
                <a:lnTo>
                  <a:pt x="267914" y="596900"/>
                </a:lnTo>
                <a:lnTo>
                  <a:pt x="323470" y="584200"/>
                </a:lnTo>
                <a:lnTo>
                  <a:pt x="382580" y="584200"/>
                </a:lnTo>
                <a:lnTo>
                  <a:pt x="444807" y="571500"/>
                </a:lnTo>
                <a:lnTo>
                  <a:pt x="509714" y="571500"/>
                </a:lnTo>
                <a:lnTo>
                  <a:pt x="514286" y="558800"/>
                </a:lnTo>
                <a:lnTo>
                  <a:pt x="510743" y="546100"/>
                </a:lnTo>
                <a:lnTo>
                  <a:pt x="508211" y="533400"/>
                </a:lnTo>
                <a:lnTo>
                  <a:pt x="506690" y="520700"/>
                </a:lnTo>
                <a:lnTo>
                  <a:pt x="506183" y="508000"/>
                </a:lnTo>
                <a:lnTo>
                  <a:pt x="508603" y="482600"/>
                </a:lnTo>
                <a:lnTo>
                  <a:pt x="527452" y="431800"/>
                </a:lnTo>
                <a:lnTo>
                  <a:pt x="563841" y="381000"/>
                </a:lnTo>
                <a:lnTo>
                  <a:pt x="616406" y="330200"/>
                </a:lnTo>
                <a:lnTo>
                  <a:pt x="648328" y="317500"/>
                </a:lnTo>
                <a:lnTo>
                  <a:pt x="683782" y="292100"/>
                </a:lnTo>
                <a:lnTo>
                  <a:pt x="722598" y="266700"/>
                </a:lnTo>
                <a:lnTo>
                  <a:pt x="764605" y="254000"/>
                </a:lnTo>
                <a:lnTo>
                  <a:pt x="809632" y="241300"/>
                </a:lnTo>
                <a:lnTo>
                  <a:pt x="857508" y="215900"/>
                </a:lnTo>
                <a:lnTo>
                  <a:pt x="908064" y="203200"/>
                </a:lnTo>
                <a:lnTo>
                  <a:pt x="961129" y="190500"/>
                </a:lnTo>
                <a:lnTo>
                  <a:pt x="1074101" y="165100"/>
                </a:lnTo>
                <a:lnTo>
                  <a:pt x="1696978" y="165100"/>
                </a:lnTo>
                <a:lnTo>
                  <a:pt x="1790223" y="190500"/>
                </a:lnTo>
                <a:lnTo>
                  <a:pt x="4997038" y="190500"/>
                </a:lnTo>
                <a:lnTo>
                  <a:pt x="5011521" y="215900"/>
                </a:lnTo>
                <a:lnTo>
                  <a:pt x="5078378" y="215900"/>
                </a:lnTo>
                <a:lnTo>
                  <a:pt x="5142068" y="228600"/>
                </a:lnTo>
                <a:lnTo>
                  <a:pt x="5202213" y="241300"/>
                </a:lnTo>
                <a:lnTo>
                  <a:pt x="5258432" y="266700"/>
                </a:lnTo>
                <a:lnTo>
                  <a:pt x="5310345" y="279400"/>
                </a:lnTo>
                <a:lnTo>
                  <a:pt x="5357573" y="304800"/>
                </a:lnTo>
                <a:lnTo>
                  <a:pt x="5399736" y="330200"/>
                </a:lnTo>
                <a:lnTo>
                  <a:pt x="5436455" y="355600"/>
                </a:lnTo>
                <a:lnTo>
                  <a:pt x="5467348" y="381000"/>
                </a:lnTo>
                <a:lnTo>
                  <a:pt x="5510144" y="431800"/>
                </a:lnTo>
                <a:lnTo>
                  <a:pt x="5525084" y="495300"/>
                </a:lnTo>
                <a:lnTo>
                  <a:pt x="5521383" y="520700"/>
                </a:lnTo>
                <a:lnTo>
                  <a:pt x="5510526" y="546100"/>
                </a:lnTo>
                <a:lnTo>
                  <a:pt x="5492883" y="584200"/>
                </a:lnTo>
                <a:lnTo>
                  <a:pt x="5468823" y="609600"/>
                </a:lnTo>
                <a:lnTo>
                  <a:pt x="5522271" y="635000"/>
                </a:lnTo>
                <a:lnTo>
                  <a:pt x="5567354" y="673100"/>
                </a:lnTo>
                <a:lnTo>
                  <a:pt x="5603468" y="711200"/>
                </a:lnTo>
                <a:lnTo>
                  <a:pt x="5630011" y="749300"/>
                </a:lnTo>
                <a:lnTo>
                  <a:pt x="5646379" y="787400"/>
                </a:lnTo>
                <a:lnTo>
                  <a:pt x="5651969" y="825500"/>
                </a:lnTo>
                <a:lnTo>
                  <a:pt x="5649258" y="863600"/>
                </a:lnTo>
                <a:lnTo>
                  <a:pt x="5628177" y="914400"/>
                </a:lnTo>
                <a:lnTo>
                  <a:pt x="5587567" y="965200"/>
                </a:lnTo>
                <a:lnTo>
                  <a:pt x="5529046" y="1016000"/>
                </a:lnTo>
                <a:lnTo>
                  <a:pt x="5493575" y="1041400"/>
                </a:lnTo>
                <a:lnTo>
                  <a:pt x="5454234" y="1066800"/>
                </a:lnTo>
                <a:lnTo>
                  <a:pt x="5411225" y="1079500"/>
                </a:lnTo>
                <a:lnTo>
                  <a:pt x="5364751" y="1104900"/>
                </a:lnTo>
                <a:lnTo>
                  <a:pt x="5315013" y="1117600"/>
                </a:lnTo>
                <a:lnTo>
                  <a:pt x="5262215" y="1143000"/>
                </a:lnTo>
                <a:lnTo>
                  <a:pt x="5206558" y="1155700"/>
                </a:lnTo>
                <a:lnTo>
                  <a:pt x="5087479" y="1181100"/>
                </a:lnTo>
                <a:lnTo>
                  <a:pt x="5024462" y="1181100"/>
                </a:lnTo>
                <a:lnTo>
                  <a:pt x="4959396" y="1193800"/>
                </a:lnTo>
                <a:lnTo>
                  <a:pt x="4892484" y="1193800"/>
                </a:lnTo>
                <a:lnTo>
                  <a:pt x="4889229" y="1219200"/>
                </a:lnTo>
                <a:lnTo>
                  <a:pt x="4880650" y="1244600"/>
                </a:lnTo>
                <a:lnTo>
                  <a:pt x="4848408" y="1295400"/>
                </a:lnTo>
                <a:lnTo>
                  <a:pt x="4797549" y="1346200"/>
                </a:lnTo>
                <a:lnTo>
                  <a:pt x="4765696" y="1371600"/>
                </a:lnTo>
                <a:lnTo>
                  <a:pt x="4729860" y="1384300"/>
                </a:lnTo>
                <a:lnTo>
                  <a:pt x="4690263" y="1409700"/>
                </a:lnTo>
                <a:lnTo>
                  <a:pt x="4647130" y="1422400"/>
                </a:lnTo>
                <a:lnTo>
                  <a:pt x="4600683" y="1447800"/>
                </a:lnTo>
                <a:lnTo>
                  <a:pt x="4551147" y="1460500"/>
                </a:lnTo>
                <a:lnTo>
                  <a:pt x="3736327" y="1460500"/>
                </a:lnTo>
                <a:lnTo>
                  <a:pt x="3715957" y="1485900"/>
                </a:lnTo>
                <a:lnTo>
                  <a:pt x="3691558" y="1511300"/>
                </a:lnTo>
                <a:lnTo>
                  <a:pt x="3663299" y="1536700"/>
                </a:lnTo>
                <a:lnTo>
                  <a:pt x="3631351" y="1549400"/>
                </a:lnTo>
                <a:lnTo>
                  <a:pt x="3613617" y="1562100"/>
                </a:lnTo>
                <a:lnTo>
                  <a:pt x="2158365" y="1562100"/>
                </a:lnTo>
                <a:lnTo>
                  <a:pt x="2112042" y="1574800"/>
                </a:lnTo>
                <a:lnTo>
                  <a:pt x="2064244" y="1574800"/>
                </a:lnTo>
                <a:lnTo>
                  <a:pt x="1964544" y="1600200"/>
                </a:lnTo>
                <a:lnTo>
                  <a:pt x="1912807" y="1600200"/>
                </a:lnTo>
                <a:lnTo>
                  <a:pt x="1859922" y="1612900"/>
                </a:lnTo>
                <a:close/>
              </a:path>
              <a:path w="5652134" h="1727200">
                <a:moveTo>
                  <a:pt x="4443701" y="1485900"/>
                </a:moveTo>
                <a:lnTo>
                  <a:pt x="3827168" y="1485900"/>
                </a:lnTo>
                <a:lnTo>
                  <a:pt x="3780821" y="1473200"/>
                </a:lnTo>
                <a:lnTo>
                  <a:pt x="3736327" y="1460500"/>
                </a:lnTo>
                <a:lnTo>
                  <a:pt x="4551147" y="1460500"/>
                </a:lnTo>
                <a:lnTo>
                  <a:pt x="4498745" y="1473200"/>
                </a:lnTo>
                <a:lnTo>
                  <a:pt x="4443701" y="1485900"/>
                </a:lnTo>
                <a:close/>
              </a:path>
              <a:path w="5652134" h="1727200">
                <a:moveTo>
                  <a:pt x="4326579" y="1498600"/>
                </a:moveTo>
                <a:lnTo>
                  <a:pt x="3924882" y="1498600"/>
                </a:lnTo>
                <a:lnTo>
                  <a:pt x="3875232" y="1485900"/>
                </a:lnTo>
                <a:lnTo>
                  <a:pt x="4386238" y="1485900"/>
                </a:lnTo>
                <a:lnTo>
                  <a:pt x="4326579" y="1498600"/>
                </a:lnTo>
                <a:close/>
              </a:path>
              <a:path w="5652134" h="1727200">
                <a:moveTo>
                  <a:pt x="4201571" y="1511300"/>
                </a:moveTo>
                <a:lnTo>
                  <a:pt x="4028404" y="1511300"/>
                </a:lnTo>
                <a:lnTo>
                  <a:pt x="3975984" y="1498600"/>
                </a:lnTo>
                <a:lnTo>
                  <a:pt x="4264949" y="1498600"/>
                </a:lnTo>
                <a:lnTo>
                  <a:pt x="4201571" y="1511300"/>
                </a:lnTo>
                <a:close/>
              </a:path>
              <a:path w="5652134" h="1727200">
                <a:moveTo>
                  <a:pt x="3085001" y="1714500"/>
                </a:moveTo>
                <a:lnTo>
                  <a:pt x="2656373" y="1714500"/>
                </a:lnTo>
                <a:lnTo>
                  <a:pt x="2547127" y="1689100"/>
                </a:lnTo>
                <a:lnTo>
                  <a:pt x="2495088" y="1689100"/>
                </a:lnTo>
                <a:lnTo>
                  <a:pt x="2444950" y="1676400"/>
                </a:lnTo>
                <a:lnTo>
                  <a:pt x="2396845" y="1663700"/>
                </a:lnTo>
                <a:lnTo>
                  <a:pt x="2350906" y="1651000"/>
                </a:lnTo>
                <a:lnTo>
                  <a:pt x="2307267" y="1625600"/>
                </a:lnTo>
                <a:lnTo>
                  <a:pt x="2266060" y="1612900"/>
                </a:lnTo>
                <a:lnTo>
                  <a:pt x="2227418" y="1600200"/>
                </a:lnTo>
                <a:lnTo>
                  <a:pt x="2191476" y="1574800"/>
                </a:lnTo>
                <a:lnTo>
                  <a:pt x="2158365" y="1562100"/>
                </a:lnTo>
                <a:lnTo>
                  <a:pt x="3613617" y="1562100"/>
                </a:lnTo>
                <a:lnTo>
                  <a:pt x="3595883" y="1574800"/>
                </a:lnTo>
                <a:lnTo>
                  <a:pt x="3557065" y="1600200"/>
                </a:lnTo>
                <a:lnTo>
                  <a:pt x="3515068" y="1612900"/>
                </a:lnTo>
                <a:lnTo>
                  <a:pt x="3470060" y="1638300"/>
                </a:lnTo>
                <a:lnTo>
                  <a:pt x="3422213" y="1651000"/>
                </a:lnTo>
                <a:lnTo>
                  <a:pt x="3371695" y="1663700"/>
                </a:lnTo>
                <a:lnTo>
                  <a:pt x="3318677" y="1676400"/>
                </a:lnTo>
                <a:lnTo>
                  <a:pt x="3205820" y="1701800"/>
                </a:lnTo>
                <a:lnTo>
                  <a:pt x="3146321" y="1701800"/>
                </a:lnTo>
                <a:lnTo>
                  <a:pt x="3085001" y="1714500"/>
                </a:lnTo>
                <a:close/>
              </a:path>
              <a:path w="5652134" h="1727200">
                <a:moveTo>
                  <a:pt x="1638541" y="1625600"/>
                </a:moveTo>
                <a:lnTo>
                  <a:pt x="1576590" y="1612900"/>
                </a:lnTo>
                <a:lnTo>
                  <a:pt x="1695198" y="1612900"/>
                </a:lnTo>
                <a:lnTo>
                  <a:pt x="1638541" y="1625600"/>
                </a:lnTo>
                <a:close/>
              </a:path>
              <a:path w="5652134" h="1727200">
                <a:moveTo>
                  <a:pt x="2957578" y="1727200"/>
                </a:moveTo>
                <a:lnTo>
                  <a:pt x="2831168" y="1727200"/>
                </a:lnTo>
                <a:lnTo>
                  <a:pt x="2771624" y="1714500"/>
                </a:lnTo>
                <a:lnTo>
                  <a:pt x="3022030" y="1714500"/>
                </a:lnTo>
                <a:lnTo>
                  <a:pt x="2957578" y="1727200"/>
                </a:lnTo>
                <a:close/>
              </a:path>
            </a:pathLst>
          </a:custGeom>
          <a:solidFill>
            <a:srgbClr val="EBF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20000" y="3822039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89">
                <a:moveTo>
                  <a:pt x="144081" y="288163"/>
                </a:moveTo>
                <a:lnTo>
                  <a:pt x="98528" y="280812"/>
                </a:lnTo>
                <a:lnTo>
                  <a:pt x="58987" y="260364"/>
                </a:lnTo>
                <a:lnTo>
                  <a:pt x="27798" y="229175"/>
                </a:lnTo>
                <a:lnTo>
                  <a:pt x="7344" y="189624"/>
                </a:lnTo>
                <a:lnTo>
                  <a:pt x="0" y="144081"/>
                </a:lnTo>
                <a:lnTo>
                  <a:pt x="7344" y="98543"/>
                </a:lnTo>
                <a:lnTo>
                  <a:pt x="27798" y="58992"/>
                </a:lnTo>
                <a:lnTo>
                  <a:pt x="58987" y="27801"/>
                </a:lnTo>
                <a:lnTo>
                  <a:pt x="98572" y="7340"/>
                </a:lnTo>
                <a:lnTo>
                  <a:pt x="144081" y="0"/>
                </a:lnTo>
                <a:lnTo>
                  <a:pt x="189632" y="7346"/>
                </a:lnTo>
                <a:lnTo>
                  <a:pt x="229196" y="27758"/>
                </a:lnTo>
                <a:lnTo>
                  <a:pt x="260454" y="58847"/>
                </a:lnTo>
                <a:lnTo>
                  <a:pt x="281046" y="98199"/>
                </a:lnTo>
                <a:lnTo>
                  <a:pt x="288620" y="143408"/>
                </a:lnTo>
                <a:lnTo>
                  <a:pt x="281046" y="189279"/>
                </a:lnTo>
                <a:lnTo>
                  <a:pt x="260454" y="229030"/>
                </a:lnTo>
                <a:lnTo>
                  <a:pt x="229196" y="260321"/>
                </a:lnTo>
                <a:lnTo>
                  <a:pt x="189588" y="280818"/>
                </a:lnTo>
                <a:lnTo>
                  <a:pt x="144081" y="288163"/>
                </a:lnTo>
                <a:close/>
              </a:path>
            </a:pathLst>
          </a:custGeom>
          <a:solidFill>
            <a:srgbClr val="EBF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01227" y="3463569"/>
            <a:ext cx="5664835" cy="1739900"/>
          </a:xfrm>
          <a:custGeom>
            <a:avLst/>
            <a:gdLst/>
            <a:ahLst/>
            <a:cxnLst/>
            <a:rect l="l" t="t" r="r" b="b"/>
            <a:pathLst>
              <a:path w="5664834" h="1739900">
                <a:moveTo>
                  <a:pt x="3653917" y="12700"/>
                </a:moveTo>
                <a:lnTo>
                  <a:pt x="3256153" y="12700"/>
                </a:lnTo>
                <a:lnTo>
                  <a:pt x="3274949" y="0"/>
                </a:lnTo>
                <a:lnTo>
                  <a:pt x="3638359" y="0"/>
                </a:lnTo>
                <a:lnTo>
                  <a:pt x="3653917" y="12700"/>
                </a:lnTo>
                <a:close/>
              </a:path>
              <a:path w="5664834" h="1739900">
                <a:moveTo>
                  <a:pt x="4589741" y="12700"/>
                </a:moveTo>
                <a:lnTo>
                  <a:pt x="4184637" y="12700"/>
                </a:lnTo>
                <a:lnTo>
                  <a:pt x="4201083" y="0"/>
                </a:lnTo>
                <a:lnTo>
                  <a:pt x="4562983" y="0"/>
                </a:lnTo>
                <a:lnTo>
                  <a:pt x="4589741" y="12700"/>
                </a:lnTo>
                <a:close/>
              </a:path>
              <a:path w="5664834" h="1739900">
                <a:moveTo>
                  <a:pt x="3258045" y="25400"/>
                </a:moveTo>
                <a:lnTo>
                  <a:pt x="3184093" y="25400"/>
                </a:lnTo>
                <a:lnTo>
                  <a:pt x="3201619" y="12700"/>
                </a:lnTo>
                <a:lnTo>
                  <a:pt x="3276739" y="12700"/>
                </a:lnTo>
                <a:lnTo>
                  <a:pt x="3258045" y="25400"/>
                </a:lnTo>
                <a:close/>
              </a:path>
              <a:path w="5664834" h="1739900">
                <a:moveTo>
                  <a:pt x="3714013" y="25400"/>
                </a:moveTo>
                <a:lnTo>
                  <a:pt x="3652024" y="25400"/>
                </a:lnTo>
                <a:lnTo>
                  <a:pt x="3636556" y="12700"/>
                </a:lnTo>
                <a:lnTo>
                  <a:pt x="3699319" y="12700"/>
                </a:lnTo>
                <a:lnTo>
                  <a:pt x="3714013" y="25400"/>
                </a:lnTo>
                <a:close/>
              </a:path>
              <a:path w="5664834" h="1739900">
                <a:moveTo>
                  <a:pt x="4186402" y="25400"/>
                </a:moveTo>
                <a:lnTo>
                  <a:pt x="4120896" y="25400"/>
                </a:lnTo>
                <a:lnTo>
                  <a:pt x="4136504" y="12700"/>
                </a:lnTo>
                <a:lnTo>
                  <a:pt x="4202772" y="12700"/>
                </a:lnTo>
                <a:lnTo>
                  <a:pt x="4186402" y="25400"/>
                </a:lnTo>
                <a:close/>
              </a:path>
              <a:path w="5664834" h="1739900">
                <a:moveTo>
                  <a:pt x="4666945" y="25400"/>
                </a:moveTo>
                <a:lnTo>
                  <a:pt x="4588116" y="25400"/>
                </a:lnTo>
                <a:lnTo>
                  <a:pt x="4561459" y="12700"/>
                </a:lnTo>
                <a:lnTo>
                  <a:pt x="4641761" y="12700"/>
                </a:lnTo>
                <a:lnTo>
                  <a:pt x="4666945" y="25400"/>
                </a:lnTo>
                <a:close/>
              </a:path>
              <a:path w="5664834" h="1739900">
                <a:moveTo>
                  <a:pt x="3186836" y="38100"/>
                </a:moveTo>
                <a:lnTo>
                  <a:pt x="3133712" y="38100"/>
                </a:lnTo>
                <a:lnTo>
                  <a:pt x="3150133" y="25400"/>
                </a:lnTo>
                <a:lnTo>
                  <a:pt x="3204235" y="25400"/>
                </a:lnTo>
                <a:lnTo>
                  <a:pt x="3186836" y="38100"/>
                </a:lnTo>
                <a:close/>
              </a:path>
              <a:path w="5664834" h="1739900">
                <a:moveTo>
                  <a:pt x="3770337" y="38100"/>
                </a:moveTo>
                <a:lnTo>
                  <a:pt x="3725697" y="38100"/>
                </a:lnTo>
                <a:lnTo>
                  <a:pt x="3711346" y="25400"/>
                </a:lnTo>
                <a:lnTo>
                  <a:pt x="3756634" y="25400"/>
                </a:lnTo>
                <a:lnTo>
                  <a:pt x="3770337" y="38100"/>
                </a:lnTo>
                <a:close/>
              </a:path>
              <a:path w="5664834" h="1739900">
                <a:moveTo>
                  <a:pt x="4123309" y="38100"/>
                </a:moveTo>
                <a:lnTo>
                  <a:pt x="4060786" y="38100"/>
                </a:lnTo>
                <a:lnTo>
                  <a:pt x="4075442" y="25400"/>
                </a:lnTo>
                <a:lnTo>
                  <a:pt x="4138841" y="25400"/>
                </a:lnTo>
                <a:lnTo>
                  <a:pt x="4123309" y="38100"/>
                </a:lnTo>
                <a:close/>
              </a:path>
              <a:path w="5664834" h="1739900">
                <a:moveTo>
                  <a:pt x="4738878" y="38100"/>
                </a:moveTo>
                <a:lnTo>
                  <a:pt x="4664544" y="38100"/>
                </a:lnTo>
                <a:lnTo>
                  <a:pt x="4639500" y="25400"/>
                </a:lnTo>
                <a:lnTo>
                  <a:pt x="4715535" y="25400"/>
                </a:lnTo>
                <a:lnTo>
                  <a:pt x="4738878" y="38100"/>
                </a:lnTo>
                <a:close/>
              </a:path>
              <a:path w="5664834" h="1739900">
                <a:moveTo>
                  <a:pt x="2561882" y="50800"/>
                </a:moveTo>
                <a:lnTo>
                  <a:pt x="2357869" y="50800"/>
                </a:lnTo>
                <a:lnTo>
                  <a:pt x="2382151" y="38100"/>
                </a:lnTo>
                <a:lnTo>
                  <a:pt x="2544622" y="38100"/>
                </a:lnTo>
                <a:lnTo>
                  <a:pt x="2561882" y="50800"/>
                </a:lnTo>
                <a:close/>
              </a:path>
              <a:path w="5664834" h="1739900">
                <a:moveTo>
                  <a:pt x="3137128" y="50800"/>
                </a:moveTo>
                <a:lnTo>
                  <a:pt x="3102063" y="50800"/>
                </a:lnTo>
                <a:lnTo>
                  <a:pt x="3117684" y="38100"/>
                </a:lnTo>
                <a:lnTo>
                  <a:pt x="3153435" y="38100"/>
                </a:lnTo>
                <a:lnTo>
                  <a:pt x="3137128" y="50800"/>
                </a:lnTo>
                <a:close/>
              </a:path>
              <a:path w="5664834" h="1739900">
                <a:moveTo>
                  <a:pt x="3809834" y="50800"/>
                </a:moveTo>
                <a:lnTo>
                  <a:pt x="3767023" y="50800"/>
                </a:lnTo>
                <a:lnTo>
                  <a:pt x="3753408" y="38100"/>
                </a:lnTo>
                <a:lnTo>
                  <a:pt x="3796944" y="38100"/>
                </a:lnTo>
                <a:lnTo>
                  <a:pt x="3809834" y="50800"/>
                </a:lnTo>
                <a:close/>
              </a:path>
              <a:path w="5664834" h="1739900">
                <a:moveTo>
                  <a:pt x="4063873" y="50800"/>
                </a:moveTo>
                <a:lnTo>
                  <a:pt x="4018318" y="50800"/>
                </a:lnTo>
                <a:lnTo>
                  <a:pt x="4032211" y="38100"/>
                </a:lnTo>
                <a:lnTo>
                  <a:pt x="4078452" y="38100"/>
                </a:lnTo>
                <a:lnTo>
                  <a:pt x="4063873" y="50800"/>
                </a:lnTo>
                <a:close/>
              </a:path>
              <a:path w="5664834" h="1739900">
                <a:moveTo>
                  <a:pt x="4783531" y="50800"/>
                </a:moveTo>
                <a:lnTo>
                  <a:pt x="4735652" y="50800"/>
                </a:lnTo>
                <a:lnTo>
                  <a:pt x="4712449" y="38100"/>
                </a:lnTo>
                <a:lnTo>
                  <a:pt x="4761547" y="38100"/>
                </a:lnTo>
                <a:lnTo>
                  <a:pt x="4783531" y="50800"/>
                </a:lnTo>
                <a:close/>
              </a:path>
              <a:path w="5664834" h="1739900">
                <a:moveTo>
                  <a:pt x="2358567" y="63500"/>
                </a:moveTo>
                <a:lnTo>
                  <a:pt x="2218194" y="63500"/>
                </a:lnTo>
                <a:lnTo>
                  <a:pt x="2240686" y="50800"/>
                </a:lnTo>
                <a:lnTo>
                  <a:pt x="2382761" y="50800"/>
                </a:lnTo>
                <a:lnTo>
                  <a:pt x="2358567" y="63500"/>
                </a:lnTo>
                <a:close/>
              </a:path>
              <a:path w="5664834" h="1739900">
                <a:moveTo>
                  <a:pt x="2694660" y="63500"/>
                </a:moveTo>
                <a:lnTo>
                  <a:pt x="2561120" y="63500"/>
                </a:lnTo>
                <a:lnTo>
                  <a:pt x="2543911" y="50800"/>
                </a:lnTo>
                <a:lnTo>
                  <a:pt x="2678633" y="50800"/>
                </a:lnTo>
                <a:lnTo>
                  <a:pt x="2694660" y="63500"/>
                </a:lnTo>
                <a:close/>
              </a:path>
              <a:path w="5664834" h="1739900">
                <a:moveTo>
                  <a:pt x="3090989" y="63500"/>
                </a:moveTo>
                <a:lnTo>
                  <a:pt x="3057715" y="63500"/>
                </a:lnTo>
                <a:lnTo>
                  <a:pt x="3072066" y="50800"/>
                </a:lnTo>
                <a:lnTo>
                  <a:pt x="3106077" y="50800"/>
                </a:lnTo>
                <a:lnTo>
                  <a:pt x="3090989" y="63500"/>
                </a:lnTo>
                <a:close/>
              </a:path>
              <a:path w="5664834" h="1739900">
                <a:moveTo>
                  <a:pt x="3846779" y="63500"/>
                </a:moveTo>
                <a:lnTo>
                  <a:pt x="3818331" y="63500"/>
                </a:lnTo>
                <a:lnTo>
                  <a:pt x="3805834" y="50800"/>
                </a:lnTo>
                <a:lnTo>
                  <a:pt x="3834765" y="50800"/>
                </a:lnTo>
                <a:lnTo>
                  <a:pt x="3846779" y="63500"/>
                </a:lnTo>
                <a:close/>
              </a:path>
              <a:path w="5664834" h="1739900">
                <a:moveTo>
                  <a:pt x="4008526" y="63500"/>
                </a:moveTo>
                <a:lnTo>
                  <a:pt x="3978313" y="63500"/>
                </a:lnTo>
                <a:lnTo>
                  <a:pt x="3991368" y="50800"/>
                </a:lnTo>
                <a:lnTo>
                  <a:pt x="4022051" y="50800"/>
                </a:lnTo>
                <a:lnTo>
                  <a:pt x="4008526" y="63500"/>
                </a:lnTo>
                <a:close/>
              </a:path>
              <a:path w="5664834" h="1739900">
                <a:moveTo>
                  <a:pt x="4844986" y="76200"/>
                </a:moveTo>
                <a:lnTo>
                  <a:pt x="4820818" y="76200"/>
                </a:lnTo>
                <a:lnTo>
                  <a:pt x="4800485" y="63500"/>
                </a:lnTo>
                <a:lnTo>
                  <a:pt x="4779708" y="63500"/>
                </a:lnTo>
                <a:lnTo>
                  <a:pt x="4757889" y="50800"/>
                </a:lnTo>
                <a:lnTo>
                  <a:pt x="4804778" y="50800"/>
                </a:lnTo>
                <a:lnTo>
                  <a:pt x="4825288" y="63500"/>
                </a:lnTo>
                <a:lnTo>
                  <a:pt x="4844986" y="76200"/>
                </a:lnTo>
                <a:close/>
              </a:path>
              <a:path w="5664834" h="1739900">
                <a:moveTo>
                  <a:pt x="2220036" y="76200"/>
                </a:moveTo>
                <a:lnTo>
                  <a:pt x="2152865" y="76200"/>
                </a:lnTo>
                <a:lnTo>
                  <a:pt x="2174265" y="63500"/>
                </a:lnTo>
                <a:lnTo>
                  <a:pt x="2242426" y="63500"/>
                </a:lnTo>
                <a:lnTo>
                  <a:pt x="2220036" y="76200"/>
                </a:lnTo>
                <a:close/>
              </a:path>
              <a:path w="5664834" h="1739900">
                <a:moveTo>
                  <a:pt x="2756941" y="76200"/>
                </a:moveTo>
                <a:lnTo>
                  <a:pt x="2692793" y="76200"/>
                </a:lnTo>
                <a:lnTo>
                  <a:pt x="2676829" y="63500"/>
                </a:lnTo>
                <a:lnTo>
                  <a:pt x="2741650" y="63500"/>
                </a:lnTo>
                <a:lnTo>
                  <a:pt x="2756941" y="76200"/>
                </a:lnTo>
                <a:close/>
              </a:path>
              <a:path w="5664834" h="1739900">
                <a:moveTo>
                  <a:pt x="3062389" y="76200"/>
                </a:moveTo>
                <a:lnTo>
                  <a:pt x="3030397" y="76200"/>
                </a:lnTo>
                <a:lnTo>
                  <a:pt x="3043821" y="63500"/>
                </a:lnTo>
                <a:lnTo>
                  <a:pt x="3076587" y="63500"/>
                </a:lnTo>
                <a:lnTo>
                  <a:pt x="3062389" y="76200"/>
                </a:lnTo>
                <a:close/>
              </a:path>
              <a:path w="5664834" h="1739900">
                <a:moveTo>
                  <a:pt x="3880967" y="76200"/>
                </a:moveTo>
                <a:lnTo>
                  <a:pt x="3853713" y="76200"/>
                </a:lnTo>
                <a:lnTo>
                  <a:pt x="3842118" y="63500"/>
                </a:lnTo>
                <a:lnTo>
                  <a:pt x="3869893" y="63500"/>
                </a:lnTo>
                <a:lnTo>
                  <a:pt x="3880967" y="76200"/>
                </a:lnTo>
                <a:close/>
              </a:path>
              <a:path w="5664834" h="1739900">
                <a:moveTo>
                  <a:pt x="3969981" y="76200"/>
                </a:moveTo>
                <a:lnTo>
                  <a:pt x="3940949" y="76200"/>
                </a:lnTo>
                <a:lnTo>
                  <a:pt x="3953103" y="63500"/>
                </a:lnTo>
                <a:lnTo>
                  <a:pt x="3982631" y="63500"/>
                </a:lnTo>
                <a:lnTo>
                  <a:pt x="3969981" y="76200"/>
                </a:lnTo>
                <a:close/>
              </a:path>
              <a:path w="5664834" h="1739900">
                <a:moveTo>
                  <a:pt x="2155329" y="88900"/>
                </a:moveTo>
                <a:lnTo>
                  <a:pt x="2091080" y="88900"/>
                </a:lnTo>
                <a:lnTo>
                  <a:pt x="2111260" y="76200"/>
                </a:lnTo>
                <a:lnTo>
                  <a:pt x="2176627" y="76200"/>
                </a:lnTo>
                <a:lnTo>
                  <a:pt x="2155329" y="88900"/>
                </a:lnTo>
                <a:close/>
              </a:path>
              <a:path w="5664834" h="1739900">
                <a:moveTo>
                  <a:pt x="2816034" y="88900"/>
                </a:moveTo>
                <a:lnTo>
                  <a:pt x="2769438" y="88900"/>
                </a:lnTo>
                <a:lnTo>
                  <a:pt x="2754426" y="76200"/>
                </a:lnTo>
                <a:lnTo>
                  <a:pt x="2801569" y="76200"/>
                </a:lnTo>
                <a:lnTo>
                  <a:pt x="2816034" y="88900"/>
                </a:lnTo>
                <a:close/>
              </a:path>
              <a:path w="5664834" h="1739900">
                <a:moveTo>
                  <a:pt x="3035630" y="88900"/>
                </a:moveTo>
                <a:lnTo>
                  <a:pt x="3004972" y="88900"/>
                </a:lnTo>
                <a:lnTo>
                  <a:pt x="3017443" y="76200"/>
                </a:lnTo>
                <a:lnTo>
                  <a:pt x="3048914" y="76200"/>
                </a:lnTo>
                <a:lnTo>
                  <a:pt x="3035630" y="88900"/>
                </a:lnTo>
                <a:close/>
              </a:path>
              <a:path w="5664834" h="1739900">
                <a:moveTo>
                  <a:pt x="3902138" y="88900"/>
                </a:moveTo>
                <a:lnTo>
                  <a:pt x="3875722" y="88900"/>
                </a:lnTo>
                <a:lnTo>
                  <a:pt x="3864762" y="76200"/>
                </a:lnTo>
                <a:lnTo>
                  <a:pt x="3891724" y="76200"/>
                </a:lnTo>
                <a:lnTo>
                  <a:pt x="3902138" y="88900"/>
                </a:lnTo>
                <a:close/>
              </a:path>
              <a:path w="5664834" h="1739900">
                <a:moveTo>
                  <a:pt x="3945788" y="88900"/>
                </a:moveTo>
                <a:lnTo>
                  <a:pt x="3917581" y="88900"/>
                </a:lnTo>
                <a:lnTo>
                  <a:pt x="3929100" y="76200"/>
                </a:lnTo>
                <a:lnTo>
                  <a:pt x="3957840" y="76200"/>
                </a:lnTo>
                <a:lnTo>
                  <a:pt x="3945788" y="88900"/>
                </a:lnTo>
                <a:close/>
              </a:path>
              <a:path w="5664834" h="1739900">
                <a:moveTo>
                  <a:pt x="4873066" y="88900"/>
                </a:moveTo>
                <a:lnTo>
                  <a:pt x="4840198" y="88900"/>
                </a:lnTo>
                <a:lnTo>
                  <a:pt x="4820653" y="76200"/>
                </a:lnTo>
                <a:lnTo>
                  <a:pt x="4863922" y="76200"/>
                </a:lnTo>
                <a:lnTo>
                  <a:pt x="4873066" y="88900"/>
                </a:lnTo>
                <a:close/>
              </a:path>
              <a:path w="5664834" h="1739900">
                <a:moveTo>
                  <a:pt x="2094179" y="101600"/>
                </a:moveTo>
                <a:lnTo>
                  <a:pt x="2052040" y="101600"/>
                </a:lnTo>
                <a:lnTo>
                  <a:pt x="2071331" y="88900"/>
                </a:lnTo>
                <a:lnTo>
                  <a:pt x="2114245" y="88900"/>
                </a:lnTo>
                <a:lnTo>
                  <a:pt x="2094179" y="101600"/>
                </a:lnTo>
                <a:close/>
              </a:path>
              <a:path w="5664834" h="1739900">
                <a:moveTo>
                  <a:pt x="2871609" y="101600"/>
                </a:moveTo>
                <a:lnTo>
                  <a:pt x="2812986" y="101600"/>
                </a:lnTo>
                <a:lnTo>
                  <a:pt x="2798610" y="88900"/>
                </a:lnTo>
                <a:lnTo>
                  <a:pt x="2858058" y="88900"/>
                </a:lnTo>
                <a:lnTo>
                  <a:pt x="2871609" y="101600"/>
                </a:lnTo>
                <a:close/>
              </a:path>
              <a:path w="5664834" h="1739900">
                <a:moveTo>
                  <a:pt x="3010827" y="101600"/>
                </a:moveTo>
                <a:lnTo>
                  <a:pt x="2981566" y="101600"/>
                </a:lnTo>
                <a:lnTo>
                  <a:pt x="2993009" y="88900"/>
                </a:lnTo>
                <a:lnTo>
                  <a:pt x="3023133" y="88900"/>
                </a:lnTo>
                <a:lnTo>
                  <a:pt x="3010827" y="101600"/>
                </a:lnTo>
                <a:close/>
              </a:path>
              <a:path w="5664834" h="1739900">
                <a:moveTo>
                  <a:pt x="3909021" y="101600"/>
                </a:moveTo>
                <a:lnTo>
                  <a:pt x="3896258" y="88900"/>
                </a:lnTo>
                <a:lnTo>
                  <a:pt x="3922991" y="88900"/>
                </a:lnTo>
                <a:lnTo>
                  <a:pt x="3909021" y="101600"/>
                </a:lnTo>
                <a:close/>
              </a:path>
              <a:path w="5664834" h="1739900">
                <a:moveTo>
                  <a:pt x="4899215" y="101600"/>
                </a:moveTo>
                <a:lnTo>
                  <a:pt x="4867681" y="101600"/>
                </a:lnTo>
                <a:lnTo>
                  <a:pt x="4858626" y="88900"/>
                </a:lnTo>
                <a:lnTo>
                  <a:pt x="4890719" y="88900"/>
                </a:lnTo>
                <a:lnTo>
                  <a:pt x="4899215" y="101600"/>
                </a:lnTo>
                <a:close/>
              </a:path>
              <a:path w="5664834" h="1739900">
                <a:moveTo>
                  <a:pt x="2036991" y="114300"/>
                </a:moveTo>
                <a:lnTo>
                  <a:pt x="1996986" y="114300"/>
                </a:lnTo>
                <a:lnTo>
                  <a:pt x="2014855" y="101600"/>
                </a:lnTo>
                <a:lnTo>
                  <a:pt x="2055698" y="101600"/>
                </a:lnTo>
                <a:lnTo>
                  <a:pt x="2036991" y="114300"/>
                </a:lnTo>
                <a:close/>
              </a:path>
              <a:path w="5664834" h="1739900">
                <a:moveTo>
                  <a:pt x="2910776" y="114300"/>
                </a:moveTo>
                <a:lnTo>
                  <a:pt x="2867914" y="114300"/>
                </a:lnTo>
                <a:lnTo>
                  <a:pt x="2854452" y="101600"/>
                </a:lnTo>
                <a:lnTo>
                  <a:pt x="2897974" y="101600"/>
                </a:lnTo>
                <a:lnTo>
                  <a:pt x="2910776" y="114300"/>
                </a:lnTo>
                <a:close/>
              </a:path>
              <a:path w="5664834" h="1739900">
                <a:moveTo>
                  <a:pt x="2988081" y="114300"/>
                </a:moveTo>
                <a:lnTo>
                  <a:pt x="2960255" y="114300"/>
                </a:lnTo>
                <a:lnTo>
                  <a:pt x="2970644" y="101600"/>
                </a:lnTo>
                <a:lnTo>
                  <a:pt x="2999359" y="101600"/>
                </a:lnTo>
                <a:lnTo>
                  <a:pt x="2988081" y="114300"/>
                </a:lnTo>
                <a:close/>
              </a:path>
              <a:path w="5664834" h="1739900">
                <a:moveTo>
                  <a:pt x="4923370" y="114300"/>
                </a:moveTo>
                <a:lnTo>
                  <a:pt x="4893246" y="114300"/>
                </a:lnTo>
                <a:lnTo>
                  <a:pt x="4884839" y="101600"/>
                </a:lnTo>
                <a:lnTo>
                  <a:pt x="4915547" y="101600"/>
                </a:lnTo>
                <a:lnTo>
                  <a:pt x="4923370" y="114300"/>
                </a:lnTo>
                <a:close/>
              </a:path>
              <a:path w="5664834" h="1739900">
                <a:moveTo>
                  <a:pt x="1967598" y="139700"/>
                </a:moveTo>
                <a:lnTo>
                  <a:pt x="1946503" y="139700"/>
                </a:lnTo>
                <a:lnTo>
                  <a:pt x="1962797" y="127000"/>
                </a:lnTo>
                <a:lnTo>
                  <a:pt x="1979637" y="114300"/>
                </a:lnTo>
                <a:lnTo>
                  <a:pt x="2019007" y="114300"/>
                </a:lnTo>
                <a:lnTo>
                  <a:pt x="2001265" y="127000"/>
                </a:lnTo>
                <a:lnTo>
                  <a:pt x="1984298" y="127000"/>
                </a:lnTo>
                <a:lnTo>
                  <a:pt x="1967598" y="139700"/>
                </a:lnTo>
                <a:close/>
              </a:path>
              <a:path w="5664834" h="1739900">
                <a:moveTo>
                  <a:pt x="2935617" y="127000"/>
                </a:moveTo>
                <a:lnTo>
                  <a:pt x="2906560" y="127000"/>
                </a:lnTo>
                <a:lnTo>
                  <a:pt x="2893847" y="114300"/>
                </a:lnTo>
                <a:lnTo>
                  <a:pt x="2923324" y="114300"/>
                </a:lnTo>
                <a:lnTo>
                  <a:pt x="2935617" y="127000"/>
                </a:lnTo>
                <a:close/>
              </a:path>
              <a:path w="5664834" h="1739900">
                <a:moveTo>
                  <a:pt x="2967507" y="127000"/>
                </a:moveTo>
                <a:lnTo>
                  <a:pt x="2941269" y="127000"/>
                </a:lnTo>
                <a:lnTo>
                  <a:pt x="2950425" y="114300"/>
                </a:lnTo>
                <a:lnTo>
                  <a:pt x="2977705" y="114300"/>
                </a:lnTo>
                <a:lnTo>
                  <a:pt x="2967507" y="127000"/>
                </a:lnTo>
                <a:close/>
              </a:path>
              <a:path w="5664834" h="1739900">
                <a:moveTo>
                  <a:pt x="4938318" y="127000"/>
                </a:moveTo>
                <a:lnTo>
                  <a:pt x="4916754" y="127000"/>
                </a:lnTo>
                <a:lnTo>
                  <a:pt x="4909045" y="114300"/>
                </a:lnTo>
                <a:lnTo>
                  <a:pt x="4930965" y="114300"/>
                </a:lnTo>
                <a:lnTo>
                  <a:pt x="4938318" y="127000"/>
                </a:lnTo>
                <a:close/>
              </a:path>
              <a:path w="5664834" h="1739900">
                <a:moveTo>
                  <a:pt x="2946298" y="139700"/>
                </a:moveTo>
                <a:lnTo>
                  <a:pt x="2930944" y="127000"/>
                </a:lnTo>
                <a:lnTo>
                  <a:pt x="2958261" y="127000"/>
                </a:lnTo>
                <a:lnTo>
                  <a:pt x="2946298" y="139700"/>
                </a:lnTo>
                <a:close/>
              </a:path>
              <a:path w="5664834" h="1739900">
                <a:moveTo>
                  <a:pt x="4958943" y="139700"/>
                </a:moveTo>
                <a:lnTo>
                  <a:pt x="4938128" y="139700"/>
                </a:lnTo>
                <a:lnTo>
                  <a:pt x="4931130" y="127000"/>
                </a:lnTo>
                <a:lnTo>
                  <a:pt x="4952314" y="127000"/>
                </a:lnTo>
                <a:lnTo>
                  <a:pt x="4958943" y="139700"/>
                </a:lnTo>
                <a:close/>
              </a:path>
              <a:path w="5664834" h="1739900">
                <a:moveTo>
                  <a:pt x="1455559" y="152400"/>
                </a:moveTo>
                <a:lnTo>
                  <a:pt x="1349311" y="152400"/>
                </a:lnTo>
                <a:lnTo>
                  <a:pt x="1372006" y="139700"/>
                </a:lnTo>
                <a:lnTo>
                  <a:pt x="1425333" y="139700"/>
                </a:lnTo>
                <a:lnTo>
                  <a:pt x="1455559" y="152400"/>
                </a:lnTo>
                <a:close/>
              </a:path>
              <a:path w="5664834" h="1739900">
                <a:moveTo>
                  <a:pt x="1936114" y="152400"/>
                </a:moveTo>
                <a:lnTo>
                  <a:pt x="1915566" y="152400"/>
                </a:lnTo>
                <a:lnTo>
                  <a:pt x="1930755" y="139700"/>
                </a:lnTo>
                <a:lnTo>
                  <a:pt x="1951723" y="139700"/>
                </a:lnTo>
                <a:lnTo>
                  <a:pt x="1936114" y="152400"/>
                </a:lnTo>
                <a:close/>
              </a:path>
              <a:path w="5664834" h="1739900">
                <a:moveTo>
                  <a:pt x="4971440" y="152400"/>
                </a:moveTo>
                <a:lnTo>
                  <a:pt x="4951133" y="152400"/>
                </a:lnTo>
                <a:lnTo>
                  <a:pt x="4944643" y="139700"/>
                </a:lnTo>
                <a:lnTo>
                  <a:pt x="4965319" y="139700"/>
                </a:lnTo>
                <a:lnTo>
                  <a:pt x="4971440" y="152400"/>
                </a:lnTo>
                <a:close/>
              </a:path>
              <a:path w="5664834" h="1739900">
                <a:moveTo>
                  <a:pt x="1349540" y="165100"/>
                </a:moveTo>
                <a:lnTo>
                  <a:pt x="1152550" y="165100"/>
                </a:lnTo>
                <a:lnTo>
                  <a:pt x="1173670" y="152400"/>
                </a:lnTo>
                <a:lnTo>
                  <a:pt x="1372171" y="152400"/>
                </a:lnTo>
                <a:lnTo>
                  <a:pt x="1349540" y="165100"/>
                </a:lnTo>
                <a:close/>
              </a:path>
              <a:path w="5664834" h="1739900">
                <a:moveTo>
                  <a:pt x="1630603" y="165100"/>
                </a:moveTo>
                <a:lnTo>
                  <a:pt x="1455254" y="165100"/>
                </a:lnTo>
                <a:lnTo>
                  <a:pt x="1425105" y="152400"/>
                </a:lnTo>
                <a:lnTo>
                  <a:pt x="1602270" y="152400"/>
                </a:lnTo>
                <a:lnTo>
                  <a:pt x="1630603" y="165100"/>
                </a:lnTo>
                <a:close/>
              </a:path>
              <a:path w="5664834" h="1739900">
                <a:moveTo>
                  <a:pt x="1893227" y="177800"/>
                </a:moveTo>
                <a:lnTo>
                  <a:pt x="1873516" y="177800"/>
                </a:lnTo>
                <a:lnTo>
                  <a:pt x="1886927" y="165100"/>
                </a:lnTo>
                <a:lnTo>
                  <a:pt x="1900948" y="152400"/>
                </a:lnTo>
                <a:lnTo>
                  <a:pt x="1936267" y="152400"/>
                </a:lnTo>
                <a:lnTo>
                  <a:pt x="1921230" y="165100"/>
                </a:lnTo>
                <a:lnTo>
                  <a:pt x="1907082" y="165100"/>
                </a:lnTo>
                <a:lnTo>
                  <a:pt x="1893227" y="177800"/>
                </a:lnTo>
                <a:close/>
              </a:path>
              <a:path w="5664834" h="1739900">
                <a:moveTo>
                  <a:pt x="4988255" y="165100"/>
                </a:moveTo>
                <a:lnTo>
                  <a:pt x="4968722" y="165100"/>
                </a:lnTo>
                <a:lnTo>
                  <a:pt x="4962994" y="152400"/>
                </a:lnTo>
                <a:lnTo>
                  <a:pt x="4982921" y="152400"/>
                </a:lnTo>
                <a:lnTo>
                  <a:pt x="4988255" y="165100"/>
                </a:lnTo>
                <a:close/>
              </a:path>
              <a:path w="5664834" h="1739900">
                <a:moveTo>
                  <a:pt x="1154010" y="177800"/>
                </a:moveTo>
                <a:lnTo>
                  <a:pt x="1050302" y="177800"/>
                </a:lnTo>
                <a:lnTo>
                  <a:pt x="1070292" y="165100"/>
                </a:lnTo>
                <a:lnTo>
                  <a:pt x="1175054" y="165100"/>
                </a:lnTo>
                <a:lnTo>
                  <a:pt x="1154010" y="177800"/>
                </a:lnTo>
                <a:close/>
              </a:path>
              <a:path w="5664834" h="1739900">
                <a:moveTo>
                  <a:pt x="1740052" y="177800"/>
                </a:moveTo>
                <a:lnTo>
                  <a:pt x="1629206" y="177800"/>
                </a:lnTo>
                <a:lnTo>
                  <a:pt x="1600962" y="165100"/>
                </a:lnTo>
                <a:lnTo>
                  <a:pt x="1713306" y="165100"/>
                </a:lnTo>
                <a:lnTo>
                  <a:pt x="1740052" y="177800"/>
                </a:lnTo>
                <a:close/>
              </a:path>
              <a:path w="5664834" h="1739900">
                <a:moveTo>
                  <a:pt x="4998135" y="177800"/>
                </a:moveTo>
                <a:lnTo>
                  <a:pt x="4979123" y="177800"/>
                </a:lnTo>
                <a:lnTo>
                  <a:pt x="4973916" y="165100"/>
                </a:lnTo>
                <a:lnTo>
                  <a:pt x="4993335" y="165100"/>
                </a:lnTo>
                <a:lnTo>
                  <a:pt x="4998135" y="177800"/>
                </a:lnTo>
                <a:close/>
              </a:path>
              <a:path w="5664834" h="1739900">
                <a:moveTo>
                  <a:pt x="1052474" y="190500"/>
                </a:moveTo>
                <a:lnTo>
                  <a:pt x="991844" y="190500"/>
                </a:lnTo>
                <a:lnTo>
                  <a:pt x="1011072" y="177800"/>
                </a:lnTo>
                <a:lnTo>
                  <a:pt x="1072388" y="177800"/>
                </a:lnTo>
                <a:lnTo>
                  <a:pt x="1052474" y="190500"/>
                </a:lnTo>
                <a:close/>
              </a:path>
              <a:path w="5664834" h="1739900">
                <a:moveTo>
                  <a:pt x="1792211" y="190500"/>
                </a:moveTo>
                <a:lnTo>
                  <a:pt x="1737893" y="190500"/>
                </a:lnTo>
                <a:lnTo>
                  <a:pt x="1711248" y="177800"/>
                </a:lnTo>
                <a:lnTo>
                  <a:pt x="1766366" y="177800"/>
                </a:lnTo>
                <a:lnTo>
                  <a:pt x="1792211" y="190500"/>
                </a:lnTo>
                <a:close/>
              </a:path>
              <a:path w="5664834" h="1739900">
                <a:moveTo>
                  <a:pt x="1855927" y="203200"/>
                </a:moveTo>
                <a:lnTo>
                  <a:pt x="1837156" y="203200"/>
                </a:lnTo>
                <a:lnTo>
                  <a:pt x="1848561" y="190500"/>
                </a:lnTo>
                <a:lnTo>
                  <a:pt x="1860727" y="177800"/>
                </a:lnTo>
                <a:lnTo>
                  <a:pt x="1880336" y="177800"/>
                </a:lnTo>
                <a:lnTo>
                  <a:pt x="1867712" y="190500"/>
                </a:lnTo>
                <a:lnTo>
                  <a:pt x="1867903" y="190500"/>
                </a:lnTo>
                <a:lnTo>
                  <a:pt x="1855927" y="203200"/>
                </a:lnTo>
                <a:close/>
              </a:path>
              <a:path w="5664834" h="1739900">
                <a:moveTo>
                  <a:pt x="5006886" y="190500"/>
                </a:moveTo>
                <a:lnTo>
                  <a:pt x="4992662" y="190500"/>
                </a:lnTo>
                <a:lnTo>
                  <a:pt x="4988293" y="177800"/>
                </a:lnTo>
                <a:lnTo>
                  <a:pt x="5002657" y="177800"/>
                </a:lnTo>
                <a:lnTo>
                  <a:pt x="5006886" y="190500"/>
                </a:lnTo>
                <a:close/>
              </a:path>
              <a:path w="5664834" h="1739900">
                <a:moveTo>
                  <a:pt x="994460" y="203200"/>
                </a:moveTo>
                <a:lnTo>
                  <a:pt x="935774" y="203200"/>
                </a:lnTo>
                <a:lnTo>
                  <a:pt x="954189" y="190500"/>
                </a:lnTo>
                <a:lnTo>
                  <a:pt x="1013612" y="190500"/>
                </a:lnTo>
                <a:lnTo>
                  <a:pt x="994460" y="203200"/>
                </a:lnTo>
                <a:close/>
              </a:path>
              <a:path w="5664834" h="1739900">
                <a:moveTo>
                  <a:pt x="1837156" y="203200"/>
                </a:moveTo>
                <a:lnTo>
                  <a:pt x="1789658" y="203200"/>
                </a:lnTo>
                <a:lnTo>
                  <a:pt x="1763902" y="190500"/>
                </a:lnTo>
                <a:lnTo>
                  <a:pt x="1842427" y="190500"/>
                </a:lnTo>
                <a:lnTo>
                  <a:pt x="1837156" y="203200"/>
                </a:lnTo>
                <a:close/>
              </a:path>
              <a:path w="5664834" h="1739900">
                <a:moveTo>
                  <a:pt x="5014506" y="203200"/>
                </a:moveTo>
                <a:lnTo>
                  <a:pt x="5000294" y="203200"/>
                </a:lnTo>
                <a:lnTo>
                  <a:pt x="4996484" y="190500"/>
                </a:lnTo>
                <a:lnTo>
                  <a:pt x="5010848" y="190500"/>
                </a:lnTo>
                <a:lnTo>
                  <a:pt x="5014506" y="203200"/>
                </a:lnTo>
                <a:close/>
              </a:path>
              <a:path w="5664834" h="1739900">
                <a:moveTo>
                  <a:pt x="938847" y="215900"/>
                </a:moveTo>
                <a:lnTo>
                  <a:pt x="882281" y="215900"/>
                </a:lnTo>
                <a:lnTo>
                  <a:pt x="899807" y="203200"/>
                </a:lnTo>
                <a:lnTo>
                  <a:pt x="957186" y="203200"/>
                </a:lnTo>
                <a:lnTo>
                  <a:pt x="938847" y="215900"/>
                </a:lnTo>
                <a:close/>
              </a:path>
              <a:path w="5664834" h="1739900">
                <a:moveTo>
                  <a:pt x="5023650" y="215900"/>
                </a:moveTo>
                <a:lnTo>
                  <a:pt x="5009591" y="215900"/>
                </a:lnTo>
                <a:lnTo>
                  <a:pt x="5006644" y="203200"/>
                </a:lnTo>
                <a:lnTo>
                  <a:pt x="5020945" y="203200"/>
                </a:lnTo>
                <a:lnTo>
                  <a:pt x="5023650" y="215900"/>
                </a:lnTo>
                <a:close/>
              </a:path>
              <a:path w="5664834" h="1739900">
                <a:moveTo>
                  <a:pt x="885850" y="228600"/>
                </a:moveTo>
                <a:lnTo>
                  <a:pt x="848131" y="228600"/>
                </a:lnTo>
                <a:lnTo>
                  <a:pt x="865047" y="215900"/>
                </a:lnTo>
                <a:lnTo>
                  <a:pt x="903300" y="215900"/>
                </a:lnTo>
                <a:lnTo>
                  <a:pt x="885850" y="228600"/>
                </a:lnTo>
                <a:close/>
              </a:path>
              <a:path w="5664834" h="1739900">
                <a:moveTo>
                  <a:pt x="5100015" y="228600"/>
                </a:moveTo>
                <a:lnTo>
                  <a:pt x="5013579" y="228600"/>
                </a:lnTo>
                <a:lnTo>
                  <a:pt x="5009464" y="215900"/>
                </a:lnTo>
                <a:lnTo>
                  <a:pt x="5073383" y="215900"/>
                </a:lnTo>
                <a:lnTo>
                  <a:pt x="5100015" y="228600"/>
                </a:lnTo>
                <a:close/>
              </a:path>
              <a:path w="5664834" h="1739900">
                <a:moveTo>
                  <a:pt x="852043" y="241300"/>
                </a:moveTo>
                <a:lnTo>
                  <a:pt x="815276" y="241300"/>
                </a:lnTo>
                <a:lnTo>
                  <a:pt x="831545" y="228600"/>
                </a:lnTo>
                <a:lnTo>
                  <a:pt x="868870" y="228600"/>
                </a:lnTo>
                <a:lnTo>
                  <a:pt x="852043" y="241300"/>
                </a:lnTo>
                <a:close/>
              </a:path>
              <a:path w="5664834" h="1739900">
                <a:moveTo>
                  <a:pt x="5176646" y="241300"/>
                </a:moveTo>
                <a:lnTo>
                  <a:pt x="5097932" y="241300"/>
                </a:lnTo>
                <a:lnTo>
                  <a:pt x="5071414" y="228600"/>
                </a:lnTo>
                <a:lnTo>
                  <a:pt x="5151678" y="228600"/>
                </a:lnTo>
                <a:lnTo>
                  <a:pt x="5176646" y="241300"/>
                </a:lnTo>
                <a:close/>
              </a:path>
              <a:path w="5664834" h="1739900">
                <a:moveTo>
                  <a:pt x="819543" y="254000"/>
                </a:moveTo>
                <a:lnTo>
                  <a:pt x="783755" y="254000"/>
                </a:lnTo>
                <a:lnTo>
                  <a:pt x="799350" y="241300"/>
                </a:lnTo>
                <a:lnTo>
                  <a:pt x="835723" y="241300"/>
                </a:lnTo>
                <a:lnTo>
                  <a:pt x="819543" y="254000"/>
                </a:lnTo>
                <a:close/>
              </a:path>
              <a:path w="5664834" h="1739900">
                <a:moveTo>
                  <a:pt x="5224716" y="254000"/>
                </a:moveTo>
                <a:lnTo>
                  <a:pt x="5173802" y="254000"/>
                </a:lnTo>
                <a:lnTo>
                  <a:pt x="5148973" y="241300"/>
                </a:lnTo>
                <a:lnTo>
                  <a:pt x="5200992" y="241300"/>
                </a:lnTo>
                <a:lnTo>
                  <a:pt x="5224716" y="254000"/>
                </a:lnTo>
                <a:close/>
              </a:path>
              <a:path w="5664834" h="1739900">
                <a:moveTo>
                  <a:pt x="744334" y="279400"/>
                </a:moveTo>
                <a:lnTo>
                  <a:pt x="724928" y="279400"/>
                </a:lnTo>
                <a:lnTo>
                  <a:pt x="739089" y="266700"/>
                </a:lnTo>
                <a:lnTo>
                  <a:pt x="753618" y="254000"/>
                </a:lnTo>
                <a:lnTo>
                  <a:pt x="788492" y="254000"/>
                </a:lnTo>
                <a:lnTo>
                  <a:pt x="773341" y="266700"/>
                </a:lnTo>
                <a:lnTo>
                  <a:pt x="758761" y="266700"/>
                </a:lnTo>
                <a:lnTo>
                  <a:pt x="744334" y="279400"/>
                </a:lnTo>
                <a:close/>
              </a:path>
              <a:path w="5664834" h="1739900">
                <a:moveTo>
                  <a:pt x="5270157" y="266700"/>
                </a:moveTo>
                <a:lnTo>
                  <a:pt x="5221351" y="266700"/>
                </a:lnTo>
                <a:lnTo>
                  <a:pt x="5197767" y="254000"/>
                </a:lnTo>
                <a:lnTo>
                  <a:pt x="5247779" y="254000"/>
                </a:lnTo>
                <a:lnTo>
                  <a:pt x="5270157" y="266700"/>
                </a:lnTo>
                <a:close/>
              </a:path>
              <a:path w="5664834" h="1739900">
                <a:moveTo>
                  <a:pt x="5332945" y="292100"/>
                </a:moveTo>
                <a:lnTo>
                  <a:pt x="5308219" y="292100"/>
                </a:lnTo>
                <a:lnTo>
                  <a:pt x="5287441" y="279400"/>
                </a:lnTo>
                <a:lnTo>
                  <a:pt x="5266232" y="279400"/>
                </a:lnTo>
                <a:lnTo>
                  <a:pt x="5243995" y="266700"/>
                </a:lnTo>
                <a:lnTo>
                  <a:pt x="5291836" y="266700"/>
                </a:lnTo>
                <a:lnTo>
                  <a:pt x="5312765" y="279400"/>
                </a:lnTo>
                <a:lnTo>
                  <a:pt x="5332945" y="292100"/>
                </a:lnTo>
                <a:close/>
              </a:path>
              <a:path w="5664834" h="1739900">
                <a:moveTo>
                  <a:pt x="716813" y="292100"/>
                </a:moveTo>
                <a:lnTo>
                  <a:pt x="697738" y="292100"/>
                </a:lnTo>
                <a:lnTo>
                  <a:pt x="711149" y="279400"/>
                </a:lnTo>
                <a:lnTo>
                  <a:pt x="730491" y="279400"/>
                </a:lnTo>
                <a:lnTo>
                  <a:pt x="716813" y="292100"/>
                </a:lnTo>
                <a:close/>
              </a:path>
              <a:path w="5664834" h="1739900">
                <a:moveTo>
                  <a:pt x="690841" y="304800"/>
                </a:moveTo>
                <a:lnTo>
                  <a:pt x="672096" y="304800"/>
                </a:lnTo>
                <a:lnTo>
                  <a:pt x="684720" y="292100"/>
                </a:lnTo>
                <a:lnTo>
                  <a:pt x="703745" y="292100"/>
                </a:lnTo>
                <a:lnTo>
                  <a:pt x="690841" y="304800"/>
                </a:lnTo>
                <a:close/>
              </a:path>
              <a:path w="5664834" h="1739900">
                <a:moveTo>
                  <a:pt x="5361736" y="304800"/>
                </a:moveTo>
                <a:lnTo>
                  <a:pt x="5328081" y="304800"/>
                </a:lnTo>
                <a:lnTo>
                  <a:pt x="5308066" y="292100"/>
                </a:lnTo>
                <a:lnTo>
                  <a:pt x="5352313" y="292100"/>
                </a:lnTo>
                <a:lnTo>
                  <a:pt x="5361736" y="304800"/>
                </a:lnTo>
                <a:close/>
              </a:path>
              <a:path w="5664834" h="1739900">
                <a:moveTo>
                  <a:pt x="654926" y="330200"/>
                </a:moveTo>
                <a:lnTo>
                  <a:pt x="636676" y="330200"/>
                </a:lnTo>
                <a:lnTo>
                  <a:pt x="648068" y="317500"/>
                </a:lnTo>
                <a:lnTo>
                  <a:pt x="659879" y="304800"/>
                </a:lnTo>
                <a:lnTo>
                  <a:pt x="690968" y="304800"/>
                </a:lnTo>
                <a:lnTo>
                  <a:pt x="678459" y="317500"/>
                </a:lnTo>
                <a:lnTo>
                  <a:pt x="666610" y="317500"/>
                </a:lnTo>
                <a:lnTo>
                  <a:pt x="654926" y="330200"/>
                </a:lnTo>
                <a:close/>
              </a:path>
              <a:path w="5664834" h="1739900">
                <a:moveTo>
                  <a:pt x="5388673" y="317500"/>
                </a:moveTo>
                <a:lnTo>
                  <a:pt x="5356313" y="317500"/>
                </a:lnTo>
                <a:lnTo>
                  <a:pt x="5347004" y="304800"/>
                </a:lnTo>
                <a:lnTo>
                  <a:pt x="5379910" y="304800"/>
                </a:lnTo>
                <a:lnTo>
                  <a:pt x="5388673" y="317500"/>
                </a:lnTo>
                <a:close/>
              </a:path>
              <a:path w="5664834" h="1739900">
                <a:moveTo>
                  <a:pt x="5405577" y="330200"/>
                </a:moveTo>
                <a:lnTo>
                  <a:pt x="5382704" y="330200"/>
                </a:lnTo>
                <a:lnTo>
                  <a:pt x="5374017" y="317500"/>
                </a:lnTo>
                <a:lnTo>
                  <a:pt x="5397233" y="317500"/>
                </a:lnTo>
                <a:lnTo>
                  <a:pt x="5405577" y="330200"/>
                </a:lnTo>
                <a:close/>
              </a:path>
              <a:path w="5664834" h="1739900">
                <a:moveTo>
                  <a:pt x="633082" y="342900"/>
                </a:moveTo>
                <a:lnTo>
                  <a:pt x="615149" y="342900"/>
                </a:lnTo>
                <a:lnTo>
                  <a:pt x="625703" y="330200"/>
                </a:lnTo>
                <a:lnTo>
                  <a:pt x="643928" y="330200"/>
                </a:lnTo>
                <a:lnTo>
                  <a:pt x="633082" y="342900"/>
                </a:lnTo>
                <a:close/>
              </a:path>
              <a:path w="5664834" h="1739900">
                <a:moveTo>
                  <a:pt x="5429250" y="342900"/>
                </a:moveTo>
                <a:lnTo>
                  <a:pt x="5407113" y="342900"/>
                </a:lnTo>
                <a:lnTo>
                  <a:pt x="5399100" y="330200"/>
                </a:lnTo>
                <a:lnTo>
                  <a:pt x="5421579" y="330200"/>
                </a:lnTo>
                <a:lnTo>
                  <a:pt x="5429250" y="342900"/>
                </a:lnTo>
                <a:close/>
              </a:path>
              <a:path w="5664834" h="1739900">
                <a:moveTo>
                  <a:pt x="603618" y="368300"/>
                </a:moveTo>
                <a:lnTo>
                  <a:pt x="586168" y="368300"/>
                </a:lnTo>
                <a:lnTo>
                  <a:pt x="595376" y="355600"/>
                </a:lnTo>
                <a:lnTo>
                  <a:pt x="605040" y="342900"/>
                </a:lnTo>
                <a:lnTo>
                  <a:pt x="633222" y="342900"/>
                </a:lnTo>
                <a:lnTo>
                  <a:pt x="622820" y="355600"/>
                </a:lnTo>
                <a:lnTo>
                  <a:pt x="613130" y="355600"/>
                </a:lnTo>
                <a:lnTo>
                  <a:pt x="603618" y="368300"/>
                </a:lnTo>
                <a:close/>
              </a:path>
              <a:path w="5664834" h="1739900">
                <a:moveTo>
                  <a:pt x="5450865" y="355600"/>
                </a:moveTo>
                <a:lnTo>
                  <a:pt x="5422252" y="355600"/>
                </a:lnTo>
                <a:lnTo>
                  <a:pt x="5414695" y="342900"/>
                </a:lnTo>
                <a:lnTo>
                  <a:pt x="5443893" y="342900"/>
                </a:lnTo>
                <a:lnTo>
                  <a:pt x="5450865" y="355600"/>
                </a:lnTo>
                <a:close/>
              </a:path>
              <a:path w="5664834" h="1739900">
                <a:moveTo>
                  <a:pt x="5464073" y="368300"/>
                </a:moveTo>
                <a:lnTo>
                  <a:pt x="5443181" y="368300"/>
                </a:lnTo>
                <a:lnTo>
                  <a:pt x="5436336" y="355600"/>
                </a:lnTo>
                <a:lnTo>
                  <a:pt x="5457583" y="355600"/>
                </a:lnTo>
                <a:lnTo>
                  <a:pt x="5464073" y="368300"/>
                </a:lnTo>
                <a:close/>
              </a:path>
              <a:path w="5664834" h="1739900">
                <a:moveTo>
                  <a:pt x="578269" y="393700"/>
                </a:moveTo>
                <a:lnTo>
                  <a:pt x="561289" y="393700"/>
                </a:lnTo>
                <a:lnTo>
                  <a:pt x="569112" y="381000"/>
                </a:lnTo>
                <a:lnTo>
                  <a:pt x="577405" y="368300"/>
                </a:lnTo>
                <a:lnTo>
                  <a:pt x="594855" y="368300"/>
                </a:lnTo>
                <a:lnTo>
                  <a:pt x="586244" y="381000"/>
                </a:lnTo>
                <a:lnTo>
                  <a:pt x="586397" y="381000"/>
                </a:lnTo>
                <a:lnTo>
                  <a:pt x="578269" y="393700"/>
                </a:lnTo>
                <a:close/>
              </a:path>
              <a:path w="5664834" h="1739900">
                <a:moveTo>
                  <a:pt x="5476303" y="381000"/>
                </a:moveTo>
                <a:lnTo>
                  <a:pt x="5461914" y="381000"/>
                </a:lnTo>
                <a:lnTo>
                  <a:pt x="5455805" y="368300"/>
                </a:lnTo>
                <a:lnTo>
                  <a:pt x="5470309" y="368300"/>
                </a:lnTo>
                <a:lnTo>
                  <a:pt x="5476303" y="381000"/>
                </a:lnTo>
                <a:close/>
              </a:path>
              <a:path w="5664834" h="1739900">
                <a:moveTo>
                  <a:pt x="5492737" y="393700"/>
                </a:moveTo>
                <a:lnTo>
                  <a:pt x="5473141" y="393700"/>
                </a:lnTo>
                <a:lnTo>
                  <a:pt x="5467527" y="381000"/>
                </a:lnTo>
                <a:lnTo>
                  <a:pt x="5487517" y="381000"/>
                </a:lnTo>
                <a:lnTo>
                  <a:pt x="5492737" y="393700"/>
                </a:lnTo>
                <a:close/>
              </a:path>
              <a:path w="5664834" h="1739900">
                <a:moveTo>
                  <a:pt x="557199" y="419100"/>
                </a:moveTo>
                <a:lnTo>
                  <a:pt x="540753" y="419100"/>
                </a:lnTo>
                <a:lnTo>
                  <a:pt x="547103" y="406400"/>
                </a:lnTo>
                <a:lnTo>
                  <a:pt x="553961" y="393700"/>
                </a:lnTo>
                <a:lnTo>
                  <a:pt x="570915" y="393700"/>
                </a:lnTo>
                <a:lnTo>
                  <a:pt x="563740" y="406400"/>
                </a:lnTo>
                <a:lnTo>
                  <a:pt x="563892" y="406400"/>
                </a:lnTo>
                <a:lnTo>
                  <a:pt x="557199" y="419100"/>
                </a:lnTo>
                <a:close/>
              </a:path>
              <a:path w="5664834" h="1739900">
                <a:moveTo>
                  <a:pt x="5502389" y="406400"/>
                </a:moveTo>
                <a:lnTo>
                  <a:pt x="5483313" y="406400"/>
                </a:lnTo>
                <a:lnTo>
                  <a:pt x="5478233" y="393700"/>
                </a:lnTo>
                <a:lnTo>
                  <a:pt x="5497703" y="393700"/>
                </a:lnTo>
                <a:lnTo>
                  <a:pt x="5502389" y="406400"/>
                </a:lnTo>
                <a:close/>
              </a:path>
              <a:path w="5664834" h="1739900">
                <a:moveTo>
                  <a:pt x="5510949" y="419100"/>
                </a:moveTo>
                <a:lnTo>
                  <a:pt x="5496585" y="419100"/>
                </a:lnTo>
                <a:lnTo>
                  <a:pt x="5492305" y="406400"/>
                </a:lnTo>
                <a:lnTo>
                  <a:pt x="5506808" y="406400"/>
                </a:lnTo>
                <a:lnTo>
                  <a:pt x="5510949" y="419100"/>
                </a:lnTo>
                <a:close/>
              </a:path>
              <a:path w="5664834" h="1739900">
                <a:moveTo>
                  <a:pt x="532079" y="457200"/>
                </a:moveTo>
                <a:lnTo>
                  <a:pt x="520471" y="457200"/>
                </a:lnTo>
                <a:lnTo>
                  <a:pt x="524751" y="444500"/>
                </a:lnTo>
                <a:lnTo>
                  <a:pt x="529564" y="431800"/>
                </a:lnTo>
                <a:lnTo>
                  <a:pt x="534898" y="419100"/>
                </a:lnTo>
                <a:lnTo>
                  <a:pt x="551332" y="419100"/>
                </a:lnTo>
                <a:lnTo>
                  <a:pt x="545630" y="431800"/>
                </a:lnTo>
                <a:lnTo>
                  <a:pt x="545782" y="431800"/>
                </a:lnTo>
                <a:lnTo>
                  <a:pt x="540600" y="444500"/>
                </a:lnTo>
                <a:lnTo>
                  <a:pt x="536219" y="444500"/>
                </a:lnTo>
                <a:lnTo>
                  <a:pt x="532079" y="457200"/>
                </a:lnTo>
                <a:close/>
              </a:path>
              <a:path w="5664834" h="1739900">
                <a:moveTo>
                  <a:pt x="5518391" y="431800"/>
                </a:moveTo>
                <a:lnTo>
                  <a:pt x="5504065" y="431800"/>
                </a:lnTo>
                <a:lnTo>
                  <a:pt x="5500331" y="419100"/>
                </a:lnTo>
                <a:lnTo>
                  <a:pt x="5514809" y="419100"/>
                </a:lnTo>
                <a:lnTo>
                  <a:pt x="5518391" y="431800"/>
                </a:lnTo>
                <a:close/>
              </a:path>
              <a:path w="5664834" h="1739900">
                <a:moveTo>
                  <a:pt x="5524690" y="444500"/>
                </a:moveTo>
                <a:lnTo>
                  <a:pt x="5510441" y="444500"/>
                </a:lnTo>
                <a:lnTo>
                  <a:pt x="5507266" y="431800"/>
                </a:lnTo>
                <a:lnTo>
                  <a:pt x="5521693" y="431800"/>
                </a:lnTo>
                <a:lnTo>
                  <a:pt x="5524690" y="444500"/>
                </a:lnTo>
                <a:close/>
              </a:path>
              <a:path w="5664834" h="1739900">
                <a:moveTo>
                  <a:pt x="5529795" y="457200"/>
                </a:moveTo>
                <a:lnTo>
                  <a:pt x="5515686" y="457200"/>
                </a:lnTo>
                <a:lnTo>
                  <a:pt x="5513095" y="444500"/>
                </a:lnTo>
                <a:lnTo>
                  <a:pt x="5527395" y="444500"/>
                </a:lnTo>
                <a:lnTo>
                  <a:pt x="5529795" y="457200"/>
                </a:lnTo>
                <a:close/>
              </a:path>
              <a:path w="5664834" h="1739900">
                <a:moveTo>
                  <a:pt x="521309" y="495300"/>
                </a:moveTo>
                <a:lnTo>
                  <a:pt x="508863" y="495300"/>
                </a:lnTo>
                <a:lnTo>
                  <a:pt x="510908" y="482600"/>
                </a:lnTo>
                <a:lnTo>
                  <a:pt x="513537" y="469900"/>
                </a:lnTo>
                <a:lnTo>
                  <a:pt x="516724" y="457200"/>
                </a:lnTo>
                <a:lnTo>
                  <a:pt x="532206" y="457200"/>
                </a:lnTo>
                <a:lnTo>
                  <a:pt x="528599" y="469900"/>
                </a:lnTo>
                <a:lnTo>
                  <a:pt x="525741" y="469900"/>
                </a:lnTo>
                <a:lnTo>
                  <a:pt x="523201" y="482600"/>
                </a:lnTo>
                <a:lnTo>
                  <a:pt x="521309" y="495300"/>
                </a:lnTo>
                <a:close/>
              </a:path>
              <a:path w="5664834" h="1739900">
                <a:moveTo>
                  <a:pt x="5533669" y="469900"/>
                </a:moveTo>
                <a:lnTo>
                  <a:pt x="5521401" y="469900"/>
                </a:lnTo>
                <a:lnTo>
                  <a:pt x="5519699" y="457200"/>
                </a:lnTo>
                <a:lnTo>
                  <a:pt x="5531891" y="457200"/>
                </a:lnTo>
                <a:lnTo>
                  <a:pt x="5533669" y="469900"/>
                </a:lnTo>
                <a:close/>
              </a:path>
              <a:path w="5664834" h="1739900">
                <a:moveTo>
                  <a:pt x="5536298" y="482600"/>
                </a:moveTo>
                <a:lnTo>
                  <a:pt x="5523763" y="482600"/>
                </a:lnTo>
                <a:lnTo>
                  <a:pt x="5522671" y="469900"/>
                </a:lnTo>
                <a:lnTo>
                  <a:pt x="5535142" y="469900"/>
                </a:lnTo>
                <a:lnTo>
                  <a:pt x="5536298" y="482600"/>
                </a:lnTo>
                <a:close/>
              </a:path>
              <a:path w="5664834" h="1739900">
                <a:moveTo>
                  <a:pt x="5537619" y="495300"/>
                </a:moveTo>
                <a:lnTo>
                  <a:pt x="5524944" y="495300"/>
                </a:lnTo>
                <a:lnTo>
                  <a:pt x="5524474" y="482600"/>
                </a:lnTo>
                <a:lnTo>
                  <a:pt x="5537123" y="482600"/>
                </a:lnTo>
                <a:lnTo>
                  <a:pt x="5537619" y="495300"/>
                </a:lnTo>
                <a:close/>
              </a:path>
              <a:path w="5664834" h="1739900">
                <a:moveTo>
                  <a:pt x="519493" y="508000"/>
                </a:moveTo>
                <a:lnTo>
                  <a:pt x="506857" y="508000"/>
                </a:lnTo>
                <a:lnTo>
                  <a:pt x="507377" y="495300"/>
                </a:lnTo>
                <a:lnTo>
                  <a:pt x="519988" y="495300"/>
                </a:lnTo>
                <a:lnTo>
                  <a:pt x="519493" y="508000"/>
                </a:lnTo>
                <a:close/>
              </a:path>
              <a:path w="5664834" h="1739900">
                <a:moveTo>
                  <a:pt x="519963" y="508000"/>
                </a:moveTo>
                <a:lnTo>
                  <a:pt x="519988" y="495300"/>
                </a:lnTo>
                <a:lnTo>
                  <a:pt x="520611" y="495300"/>
                </a:lnTo>
                <a:lnTo>
                  <a:pt x="519963" y="508000"/>
                </a:lnTo>
                <a:close/>
              </a:path>
              <a:path w="5664834" h="1739900">
                <a:moveTo>
                  <a:pt x="5537542" y="508000"/>
                </a:moveTo>
                <a:lnTo>
                  <a:pt x="5524855" y="508000"/>
                </a:lnTo>
                <a:lnTo>
                  <a:pt x="5525084" y="495300"/>
                </a:lnTo>
                <a:lnTo>
                  <a:pt x="5537784" y="495300"/>
                </a:lnTo>
                <a:lnTo>
                  <a:pt x="5537542" y="508000"/>
                </a:lnTo>
                <a:close/>
              </a:path>
              <a:path w="5664834" h="1739900">
                <a:moveTo>
                  <a:pt x="518947" y="520700"/>
                </a:moveTo>
                <a:lnTo>
                  <a:pt x="506247" y="520700"/>
                </a:lnTo>
                <a:lnTo>
                  <a:pt x="506476" y="508000"/>
                </a:lnTo>
                <a:lnTo>
                  <a:pt x="519163" y="508000"/>
                </a:lnTo>
                <a:lnTo>
                  <a:pt x="518947" y="520700"/>
                </a:lnTo>
                <a:close/>
              </a:path>
              <a:path w="5664834" h="1739900">
                <a:moveTo>
                  <a:pt x="5533898" y="533400"/>
                </a:moveTo>
                <a:lnTo>
                  <a:pt x="5521528" y="533400"/>
                </a:lnTo>
                <a:lnTo>
                  <a:pt x="5523141" y="520700"/>
                </a:lnTo>
                <a:lnTo>
                  <a:pt x="5524220" y="508000"/>
                </a:lnTo>
                <a:lnTo>
                  <a:pt x="5536806" y="508000"/>
                </a:lnTo>
                <a:lnTo>
                  <a:pt x="5535587" y="520700"/>
                </a:lnTo>
                <a:lnTo>
                  <a:pt x="5533898" y="533400"/>
                </a:lnTo>
                <a:close/>
              </a:path>
              <a:path w="5664834" h="1739900">
                <a:moveTo>
                  <a:pt x="519379" y="533400"/>
                </a:moveTo>
                <a:lnTo>
                  <a:pt x="506704" y="533400"/>
                </a:lnTo>
                <a:lnTo>
                  <a:pt x="506310" y="520700"/>
                </a:lnTo>
                <a:lnTo>
                  <a:pt x="518998" y="520700"/>
                </a:lnTo>
                <a:lnTo>
                  <a:pt x="519379" y="533400"/>
                </a:lnTo>
                <a:close/>
              </a:path>
              <a:path w="5664834" h="1739900">
                <a:moveTo>
                  <a:pt x="5521528" y="533400"/>
                </a:moveTo>
                <a:lnTo>
                  <a:pt x="5519559" y="533400"/>
                </a:lnTo>
                <a:lnTo>
                  <a:pt x="5521617" y="520700"/>
                </a:lnTo>
                <a:lnTo>
                  <a:pt x="5521528" y="533400"/>
                </a:lnTo>
                <a:close/>
              </a:path>
              <a:path w="5664834" h="1739900">
                <a:moveTo>
                  <a:pt x="520827" y="546100"/>
                </a:moveTo>
                <a:lnTo>
                  <a:pt x="508279" y="546100"/>
                </a:lnTo>
                <a:lnTo>
                  <a:pt x="507365" y="533400"/>
                </a:lnTo>
                <a:lnTo>
                  <a:pt x="519950" y="533400"/>
                </a:lnTo>
                <a:lnTo>
                  <a:pt x="520827" y="546100"/>
                </a:lnTo>
                <a:close/>
              </a:path>
              <a:path w="5664834" h="1739900">
                <a:moveTo>
                  <a:pt x="5526074" y="558800"/>
                </a:moveTo>
                <a:lnTo>
                  <a:pt x="5511126" y="558800"/>
                </a:lnTo>
                <a:lnTo>
                  <a:pt x="5514479" y="546100"/>
                </a:lnTo>
                <a:lnTo>
                  <a:pt x="5517172" y="546100"/>
                </a:lnTo>
                <a:lnTo>
                  <a:pt x="5519661" y="533400"/>
                </a:lnTo>
                <a:lnTo>
                  <a:pt x="5531751" y="533400"/>
                </a:lnTo>
                <a:lnTo>
                  <a:pt x="5529135" y="546100"/>
                </a:lnTo>
                <a:lnTo>
                  <a:pt x="5526074" y="558800"/>
                </a:lnTo>
                <a:close/>
              </a:path>
              <a:path w="5664834" h="1739900">
                <a:moveTo>
                  <a:pt x="518490" y="584200"/>
                </a:moveTo>
                <a:lnTo>
                  <a:pt x="385838" y="584200"/>
                </a:lnTo>
                <a:lnTo>
                  <a:pt x="410819" y="571500"/>
                </a:lnTo>
                <a:lnTo>
                  <a:pt x="512559" y="571500"/>
                </a:lnTo>
                <a:lnTo>
                  <a:pt x="510870" y="558800"/>
                </a:lnTo>
                <a:lnTo>
                  <a:pt x="509447" y="546100"/>
                </a:lnTo>
                <a:lnTo>
                  <a:pt x="521868" y="546100"/>
                </a:lnTo>
                <a:lnTo>
                  <a:pt x="523240" y="558800"/>
                </a:lnTo>
                <a:lnTo>
                  <a:pt x="524738" y="558800"/>
                </a:lnTo>
                <a:lnTo>
                  <a:pt x="527672" y="571500"/>
                </a:lnTo>
                <a:lnTo>
                  <a:pt x="518490" y="584200"/>
                </a:lnTo>
                <a:close/>
              </a:path>
              <a:path w="5664834" h="1739900">
                <a:moveTo>
                  <a:pt x="5518632" y="571500"/>
                </a:moveTo>
                <a:lnTo>
                  <a:pt x="5503418" y="571500"/>
                </a:lnTo>
                <a:lnTo>
                  <a:pt x="5507621" y="558800"/>
                </a:lnTo>
                <a:lnTo>
                  <a:pt x="5522569" y="558800"/>
                </a:lnTo>
                <a:lnTo>
                  <a:pt x="5518632" y="571500"/>
                </a:lnTo>
                <a:close/>
              </a:path>
              <a:path w="5664834" h="1739900">
                <a:moveTo>
                  <a:pt x="5509488" y="584200"/>
                </a:moveTo>
                <a:lnTo>
                  <a:pt x="5494096" y="584200"/>
                </a:lnTo>
                <a:lnTo>
                  <a:pt x="5499112" y="571500"/>
                </a:lnTo>
                <a:lnTo>
                  <a:pt x="5514276" y="571500"/>
                </a:lnTo>
                <a:lnTo>
                  <a:pt x="5509488" y="584200"/>
                </a:lnTo>
                <a:close/>
              </a:path>
              <a:path w="5664834" h="1739900">
                <a:moveTo>
                  <a:pt x="387616" y="596900"/>
                </a:moveTo>
                <a:lnTo>
                  <a:pt x="314058" y="596900"/>
                </a:lnTo>
                <a:lnTo>
                  <a:pt x="337426" y="584200"/>
                </a:lnTo>
                <a:lnTo>
                  <a:pt x="412470" y="584200"/>
                </a:lnTo>
                <a:lnTo>
                  <a:pt x="387616" y="596900"/>
                </a:lnTo>
                <a:close/>
              </a:path>
              <a:path w="5664834" h="1739900">
                <a:moveTo>
                  <a:pt x="5479417" y="619960"/>
                </a:moveTo>
                <a:lnTo>
                  <a:pt x="5464746" y="609600"/>
                </a:lnTo>
                <a:lnTo>
                  <a:pt x="5477268" y="596900"/>
                </a:lnTo>
                <a:lnTo>
                  <a:pt x="5483161" y="596900"/>
                </a:lnTo>
                <a:lnTo>
                  <a:pt x="5488990" y="584200"/>
                </a:lnTo>
                <a:lnTo>
                  <a:pt x="5504307" y="584200"/>
                </a:lnTo>
                <a:lnTo>
                  <a:pt x="5498719" y="596900"/>
                </a:lnTo>
                <a:lnTo>
                  <a:pt x="5492737" y="609600"/>
                </a:lnTo>
                <a:lnTo>
                  <a:pt x="5478246" y="609600"/>
                </a:lnTo>
                <a:lnTo>
                  <a:pt x="5479417" y="619960"/>
                </a:lnTo>
                <a:close/>
              </a:path>
              <a:path w="5664834" h="1739900">
                <a:moveTo>
                  <a:pt x="316649" y="609600"/>
                </a:moveTo>
                <a:lnTo>
                  <a:pt x="269138" y="609600"/>
                </a:lnTo>
                <a:lnTo>
                  <a:pt x="291287" y="596900"/>
                </a:lnTo>
                <a:lnTo>
                  <a:pt x="339877" y="596900"/>
                </a:lnTo>
                <a:lnTo>
                  <a:pt x="316649" y="609600"/>
                </a:lnTo>
                <a:close/>
              </a:path>
              <a:path w="5664834" h="1739900">
                <a:moveTo>
                  <a:pt x="272326" y="622300"/>
                </a:moveTo>
                <a:lnTo>
                  <a:pt x="226860" y="622300"/>
                </a:lnTo>
                <a:lnTo>
                  <a:pt x="247650" y="609600"/>
                </a:lnTo>
                <a:lnTo>
                  <a:pt x="294322" y="609600"/>
                </a:lnTo>
                <a:lnTo>
                  <a:pt x="272326" y="622300"/>
                </a:lnTo>
                <a:close/>
              </a:path>
              <a:path w="5664834" h="1739900">
                <a:moveTo>
                  <a:pt x="5480507" y="620730"/>
                </a:moveTo>
                <a:lnTo>
                  <a:pt x="5479417" y="619960"/>
                </a:lnTo>
                <a:lnTo>
                  <a:pt x="5478246" y="609600"/>
                </a:lnTo>
                <a:lnTo>
                  <a:pt x="5486361" y="609600"/>
                </a:lnTo>
                <a:lnTo>
                  <a:pt x="5480507" y="620730"/>
                </a:lnTo>
                <a:close/>
              </a:path>
              <a:path w="5664834" h="1739900">
                <a:moveTo>
                  <a:pt x="5499392" y="622300"/>
                </a:moveTo>
                <a:lnTo>
                  <a:pt x="5482729" y="622300"/>
                </a:lnTo>
                <a:lnTo>
                  <a:pt x="5480507" y="620730"/>
                </a:lnTo>
                <a:lnTo>
                  <a:pt x="5486361" y="609600"/>
                </a:lnTo>
                <a:lnTo>
                  <a:pt x="5488927" y="609600"/>
                </a:lnTo>
                <a:lnTo>
                  <a:pt x="5499392" y="622300"/>
                </a:lnTo>
                <a:close/>
              </a:path>
              <a:path w="5664834" h="1739900">
                <a:moveTo>
                  <a:pt x="5479681" y="622300"/>
                </a:moveTo>
                <a:lnTo>
                  <a:pt x="5479417" y="619960"/>
                </a:lnTo>
                <a:lnTo>
                  <a:pt x="5480507" y="620730"/>
                </a:lnTo>
                <a:lnTo>
                  <a:pt x="5479681" y="622300"/>
                </a:lnTo>
                <a:close/>
              </a:path>
              <a:path w="5664834" h="1739900">
                <a:moveTo>
                  <a:pt x="230657" y="635000"/>
                </a:moveTo>
                <a:lnTo>
                  <a:pt x="187426" y="635000"/>
                </a:lnTo>
                <a:lnTo>
                  <a:pt x="206768" y="622300"/>
                </a:lnTo>
                <a:lnTo>
                  <a:pt x="251307" y="622300"/>
                </a:lnTo>
                <a:lnTo>
                  <a:pt x="230657" y="635000"/>
                </a:lnTo>
                <a:close/>
              </a:path>
              <a:path w="5664834" h="1739900">
                <a:moveTo>
                  <a:pt x="5519458" y="635000"/>
                </a:moveTo>
                <a:lnTo>
                  <a:pt x="5492991" y="635000"/>
                </a:lnTo>
                <a:lnTo>
                  <a:pt x="5482640" y="622300"/>
                </a:lnTo>
                <a:lnTo>
                  <a:pt x="5509564" y="622300"/>
                </a:lnTo>
                <a:lnTo>
                  <a:pt x="5519458" y="635000"/>
                </a:lnTo>
                <a:close/>
              </a:path>
              <a:path w="5664834" h="1739900">
                <a:moveTo>
                  <a:pt x="191909" y="647700"/>
                </a:moveTo>
                <a:lnTo>
                  <a:pt x="159867" y="647700"/>
                </a:lnTo>
                <a:lnTo>
                  <a:pt x="168871" y="635000"/>
                </a:lnTo>
                <a:lnTo>
                  <a:pt x="211074" y="635000"/>
                </a:lnTo>
                <a:lnTo>
                  <a:pt x="191909" y="647700"/>
                </a:lnTo>
                <a:close/>
              </a:path>
              <a:path w="5664834" h="1739900">
                <a:moveTo>
                  <a:pt x="5538381" y="647700"/>
                </a:moveTo>
                <a:lnTo>
                  <a:pt x="5512650" y="647700"/>
                </a:lnTo>
                <a:lnTo>
                  <a:pt x="5502859" y="635000"/>
                </a:lnTo>
                <a:lnTo>
                  <a:pt x="5529059" y="635000"/>
                </a:lnTo>
                <a:lnTo>
                  <a:pt x="5538381" y="647700"/>
                </a:lnTo>
                <a:close/>
              </a:path>
              <a:path w="5664834" h="1739900">
                <a:moveTo>
                  <a:pt x="156349" y="660400"/>
                </a:moveTo>
                <a:lnTo>
                  <a:pt x="125971" y="660400"/>
                </a:lnTo>
                <a:lnTo>
                  <a:pt x="134124" y="647700"/>
                </a:lnTo>
                <a:lnTo>
                  <a:pt x="165036" y="647700"/>
                </a:lnTo>
                <a:lnTo>
                  <a:pt x="156349" y="660400"/>
                </a:lnTo>
                <a:close/>
              </a:path>
              <a:path w="5664834" h="1739900">
                <a:moveTo>
                  <a:pt x="5556123" y="660400"/>
                </a:moveTo>
                <a:lnTo>
                  <a:pt x="5531142" y="660400"/>
                </a:lnTo>
                <a:lnTo>
                  <a:pt x="5521934" y="647700"/>
                </a:lnTo>
                <a:lnTo>
                  <a:pt x="5547398" y="647700"/>
                </a:lnTo>
                <a:lnTo>
                  <a:pt x="5556123" y="660400"/>
                </a:lnTo>
                <a:close/>
              </a:path>
              <a:path w="5664834" h="1739900">
                <a:moveTo>
                  <a:pt x="131864" y="673100"/>
                </a:moveTo>
                <a:lnTo>
                  <a:pt x="110324" y="673100"/>
                </a:lnTo>
                <a:lnTo>
                  <a:pt x="118033" y="660400"/>
                </a:lnTo>
                <a:lnTo>
                  <a:pt x="139903" y="660400"/>
                </a:lnTo>
                <a:lnTo>
                  <a:pt x="131864" y="673100"/>
                </a:lnTo>
                <a:close/>
              </a:path>
              <a:path w="5664834" h="1739900">
                <a:moveTo>
                  <a:pt x="5572671" y="673100"/>
                </a:moveTo>
                <a:lnTo>
                  <a:pt x="5548426" y="673100"/>
                </a:lnTo>
                <a:lnTo>
                  <a:pt x="5539828" y="660400"/>
                </a:lnTo>
                <a:lnTo>
                  <a:pt x="5564555" y="660400"/>
                </a:lnTo>
                <a:lnTo>
                  <a:pt x="5572671" y="673100"/>
                </a:lnTo>
                <a:close/>
              </a:path>
              <a:path w="5664834" h="1739900">
                <a:moveTo>
                  <a:pt x="109372" y="685800"/>
                </a:moveTo>
                <a:lnTo>
                  <a:pt x="88531" y="685800"/>
                </a:lnTo>
                <a:lnTo>
                  <a:pt x="95567" y="673100"/>
                </a:lnTo>
                <a:lnTo>
                  <a:pt x="116751" y="673100"/>
                </a:lnTo>
                <a:lnTo>
                  <a:pt x="109372" y="685800"/>
                </a:lnTo>
                <a:close/>
              </a:path>
              <a:path w="5664834" h="1739900">
                <a:moveTo>
                  <a:pt x="5587961" y="685800"/>
                </a:moveTo>
                <a:lnTo>
                  <a:pt x="5564492" y="685800"/>
                </a:lnTo>
                <a:lnTo>
                  <a:pt x="5556504" y="673100"/>
                </a:lnTo>
                <a:lnTo>
                  <a:pt x="5580468" y="673100"/>
                </a:lnTo>
                <a:lnTo>
                  <a:pt x="5587961" y="685800"/>
                </a:lnTo>
                <a:close/>
              </a:path>
              <a:path w="5664834" h="1739900">
                <a:moveTo>
                  <a:pt x="89014" y="698500"/>
                </a:moveTo>
                <a:lnTo>
                  <a:pt x="68872" y="698500"/>
                </a:lnTo>
                <a:lnTo>
                  <a:pt x="75184" y="685800"/>
                </a:lnTo>
                <a:lnTo>
                  <a:pt x="95681" y="685800"/>
                </a:lnTo>
                <a:lnTo>
                  <a:pt x="89014" y="698500"/>
                </a:lnTo>
                <a:close/>
              </a:path>
              <a:path w="5664834" h="1739900">
                <a:moveTo>
                  <a:pt x="5608510" y="711200"/>
                </a:moveTo>
                <a:lnTo>
                  <a:pt x="5592813" y="711200"/>
                </a:lnTo>
                <a:lnTo>
                  <a:pt x="5586095" y="698500"/>
                </a:lnTo>
                <a:lnTo>
                  <a:pt x="5579300" y="698500"/>
                </a:lnTo>
                <a:lnTo>
                  <a:pt x="5571934" y="685800"/>
                </a:lnTo>
                <a:lnTo>
                  <a:pt x="5595137" y="685800"/>
                </a:lnTo>
                <a:lnTo>
                  <a:pt x="5601995" y="698500"/>
                </a:lnTo>
                <a:lnTo>
                  <a:pt x="5608510" y="711200"/>
                </a:lnTo>
                <a:close/>
              </a:path>
              <a:path w="5664834" h="1739900">
                <a:moveTo>
                  <a:pt x="70853" y="711200"/>
                </a:moveTo>
                <a:lnTo>
                  <a:pt x="51422" y="711200"/>
                </a:lnTo>
                <a:lnTo>
                  <a:pt x="56984" y="698500"/>
                </a:lnTo>
                <a:lnTo>
                  <a:pt x="76784" y="698500"/>
                </a:lnTo>
                <a:lnTo>
                  <a:pt x="70853" y="711200"/>
                </a:lnTo>
                <a:close/>
              </a:path>
              <a:path w="5664834" h="1739900">
                <a:moveTo>
                  <a:pt x="60032" y="723900"/>
                </a:moveTo>
                <a:lnTo>
                  <a:pt x="41084" y="723900"/>
                </a:lnTo>
                <a:lnTo>
                  <a:pt x="46126" y="711200"/>
                </a:lnTo>
                <a:lnTo>
                  <a:pt x="65455" y="711200"/>
                </a:lnTo>
                <a:lnTo>
                  <a:pt x="60032" y="723900"/>
                </a:lnTo>
                <a:close/>
              </a:path>
              <a:path w="5664834" h="1739900">
                <a:moveTo>
                  <a:pt x="5620562" y="723900"/>
                </a:moveTo>
                <a:lnTo>
                  <a:pt x="5605005" y="723900"/>
                </a:lnTo>
                <a:lnTo>
                  <a:pt x="5598947" y="711200"/>
                </a:lnTo>
                <a:lnTo>
                  <a:pt x="5614708" y="711200"/>
                </a:lnTo>
                <a:lnTo>
                  <a:pt x="5620562" y="723900"/>
                </a:lnTo>
                <a:close/>
              </a:path>
              <a:path w="5664834" h="1739900">
                <a:moveTo>
                  <a:pt x="45783" y="736600"/>
                </a:moveTo>
                <a:lnTo>
                  <a:pt x="31800" y="736600"/>
                </a:lnTo>
                <a:lnTo>
                  <a:pt x="36309" y="723900"/>
                </a:lnTo>
                <a:lnTo>
                  <a:pt x="50406" y="723900"/>
                </a:lnTo>
                <a:lnTo>
                  <a:pt x="45783" y="736600"/>
                </a:lnTo>
                <a:close/>
              </a:path>
              <a:path w="5664834" h="1739900">
                <a:moveTo>
                  <a:pt x="5631256" y="736600"/>
                </a:moveTo>
                <a:lnTo>
                  <a:pt x="5615851" y="736600"/>
                </a:lnTo>
                <a:lnTo>
                  <a:pt x="5610466" y="723900"/>
                </a:lnTo>
                <a:lnTo>
                  <a:pt x="5626087" y="723900"/>
                </a:lnTo>
                <a:lnTo>
                  <a:pt x="5631256" y="736600"/>
                </a:lnTo>
                <a:close/>
              </a:path>
              <a:path w="5664834" h="1739900">
                <a:moveTo>
                  <a:pt x="37642" y="749300"/>
                </a:moveTo>
                <a:lnTo>
                  <a:pt x="19964" y="749300"/>
                </a:lnTo>
                <a:lnTo>
                  <a:pt x="23622" y="736600"/>
                </a:lnTo>
                <a:lnTo>
                  <a:pt x="41719" y="736600"/>
                </a:lnTo>
                <a:lnTo>
                  <a:pt x="37642" y="749300"/>
                </a:lnTo>
                <a:close/>
              </a:path>
              <a:path w="5664834" h="1739900">
                <a:moveTo>
                  <a:pt x="5644642" y="762000"/>
                </a:moveTo>
                <a:lnTo>
                  <a:pt x="5629529" y="762000"/>
                </a:lnTo>
                <a:lnTo>
                  <a:pt x="5625185" y="749300"/>
                </a:lnTo>
                <a:lnTo>
                  <a:pt x="5620626" y="736600"/>
                </a:lnTo>
                <a:lnTo>
                  <a:pt x="5636069" y="736600"/>
                </a:lnTo>
                <a:lnTo>
                  <a:pt x="5640539" y="749300"/>
                </a:lnTo>
                <a:lnTo>
                  <a:pt x="5644642" y="762000"/>
                </a:lnTo>
                <a:close/>
              </a:path>
              <a:path w="5664834" h="1739900">
                <a:moveTo>
                  <a:pt x="27533" y="762000"/>
                </a:moveTo>
                <a:lnTo>
                  <a:pt x="13512" y="762000"/>
                </a:lnTo>
                <a:lnTo>
                  <a:pt x="16586" y="749300"/>
                </a:lnTo>
                <a:lnTo>
                  <a:pt x="30759" y="749300"/>
                </a:lnTo>
                <a:lnTo>
                  <a:pt x="27533" y="762000"/>
                </a:lnTo>
                <a:close/>
              </a:path>
              <a:path w="5664834" h="1739900">
                <a:moveTo>
                  <a:pt x="22212" y="774700"/>
                </a:moveTo>
                <a:lnTo>
                  <a:pt x="8255" y="774700"/>
                </a:lnTo>
                <a:lnTo>
                  <a:pt x="10731" y="762000"/>
                </a:lnTo>
                <a:lnTo>
                  <a:pt x="24866" y="762000"/>
                </a:lnTo>
                <a:lnTo>
                  <a:pt x="22212" y="774700"/>
                </a:lnTo>
                <a:close/>
              </a:path>
              <a:path w="5664834" h="1739900">
                <a:moveTo>
                  <a:pt x="5654738" y="787400"/>
                </a:moveTo>
                <a:lnTo>
                  <a:pt x="5642813" y="787400"/>
                </a:lnTo>
                <a:lnTo>
                  <a:pt x="5639930" y="774700"/>
                </a:lnTo>
                <a:lnTo>
                  <a:pt x="5636882" y="774700"/>
                </a:lnTo>
                <a:lnTo>
                  <a:pt x="5633262" y="762000"/>
                </a:lnTo>
                <a:lnTo>
                  <a:pt x="5648375" y="762000"/>
                </a:lnTo>
                <a:lnTo>
                  <a:pt x="5651741" y="774700"/>
                </a:lnTo>
                <a:lnTo>
                  <a:pt x="5654738" y="787400"/>
                </a:lnTo>
                <a:close/>
              </a:path>
              <a:path w="5664834" h="1739900">
                <a:moveTo>
                  <a:pt x="16421" y="787400"/>
                </a:moveTo>
                <a:lnTo>
                  <a:pt x="4254" y="787400"/>
                </a:lnTo>
                <a:lnTo>
                  <a:pt x="6096" y="774700"/>
                </a:lnTo>
                <a:lnTo>
                  <a:pt x="18173" y="774700"/>
                </a:lnTo>
                <a:lnTo>
                  <a:pt x="16421" y="787400"/>
                </a:lnTo>
                <a:close/>
              </a:path>
              <a:path w="5664834" h="1739900">
                <a:moveTo>
                  <a:pt x="14033" y="800100"/>
                </a:moveTo>
                <a:lnTo>
                  <a:pt x="685" y="800100"/>
                </a:lnTo>
                <a:lnTo>
                  <a:pt x="1549" y="787400"/>
                </a:lnTo>
                <a:lnTo>
                  <a:pt x="15163" y="787400"/>
                </a:lnTo>
                <a:lnTo>
                  <a:pt x="14033" y="800100"/>
                </a:lnTo>
                <a:close/>
              </a:path>
              <a:path w="5664834" h="1739900">
                <a:moveTo>
                  <a:pt x="5659564" y="800100"/>
                </a:moveTo>
                <a:lnTo>
                  <a:pt x="5647283" y="800100"/>
                </a:lnTo>
                <a:lnTo>
                  <a:pt x="5645150" y="787400"/>
                </a:lnTo>
                <a:lnTo>
                  <a:pt x="5657342" y="787400"/>
                </a:lnTo>
                <a:lnTo>
                  <a:pt x="5659564" y="800100"/>
                </a:lnTo>
                <a:close/>
              </a:path>
              <a:path w="5664834" h="1739900">
                <a:moveTo>
                  <a:pt x="12700" y="812800"/>
                </a:moveTo>
                <a:lnTo>
                  <a:pt x="0" y="812800"/>
                </a:lnTo>
                <a:lnTo>
                  <a:pt x="177" y="800100"/>
                </a:lnTo>
                <a:lnTo>
                  <a:pt x="12865" y="800100"/>
                </a:lnTo>
                <a:lnTo>
                  <a:pt x="12700" y="812800"/>
                </a:lnTo>
                <a:close/>
              </a:path>
              <a:path w="5664834" h="1739900">
                <a:moveTo>
                  <a:pt x="5663844" y="825500"/>
                </a:moveTo>
                <a:lnTo>
                  <a:pt x="5651233" y="825500"/>
                </a:lnTo>
                <a:lnTo>
                  <a:pt x="5650242" y="812800"/>
                </a:lnTo>
                <a:lnTo>
                  <a:pt x="5648972" y="812800"/>
                </a:lnTo>
                <a:lnTo>
                  <a:pt x="5647220" y="800100"/>
                </a:lnTo>
                <a:lnTo>
                  <a:pt x="5661393" y="800100"/>
                </a:lnTo>
                <a:lnTo>
                  <a:pt x="5662815" y="812800"/>
                </a:lnTo>
                <a:lnTo>
                  <a:pt x="5663844" y="825500"/>
                </a:lnTo>
                <a:close/>
              </a:path>
              <a:path w="5664834" h="1739900">
                <a:moveTo>
                  <a:pt x="13017" y="825500"/>
                </a:moveTo>
                <a:lnTo>
                  <a:pt x="355" y="825500"/>
                </a:lnTo>
                <a:lnTo>
                  <a:pt x="88" y="812800"/>
                </a:lnTo>
                <a:lnTo>
                  <a:pt x="12776" y="812800"/>
                </a:lnTo>
                <a:lnTo>
                  <a:pt x="13017" y="825500"/>
                </a:lnTo>
                <a:close/>
              </a:path>
              <a:path w="5664834" h="1739900">
                <a:moveTo>
                  <a:pt x="13411" y="825500"/>
                </a:moveTo>
                <a:lnTo>
                  <a:pt x="13017" y="825500"/>
                </a:lnTo>
                <a:lnTo>
                  <a:pt x="13004" y="812800"/>
                </a:lnTo>
                <a:lnTo>
                  <a:pt x="13411" y="825500"/>
                </a:lnTo>
                <a:close/>
              </a:path>
              <a:path w="5664834" h="1739900">
                <a:moveTo>
                  <a:pt x="15481" y="838200"/>
                </a:moveTo>
                <a:lnTo>
                  <a:pt x="2171" y="838200"/>
                </a:lnTo>
                <a:lnTo>
                  <a:pt x="1397" y="825500"/>
                </a:lnTo>
                <a:lnTo>
                  <a:pt x="14592" y="825500"/>
                </a:lnTo>
                <a:lnTo>
                  <a:pt x="15481" y="838200"/>
                </a:lnTo>
                <a:close/>
              </a:path>
              <a:path w="5664834" h="1739900">
                <a:moveTo>
                  <a:pt x="5664428" y="850900"/>
                </a:moveTo>
                <a:lnTo>
                  <a:pt x="5651741" y="850900"/>
                </a:lnTo>
                <a:lnTo>
                  <a:pt x="5651982" y="838200"/>
                </a:lnTo>
                <a:lnTo>
                  <a:pt x="5651779" y="825500"/>
                </a:lnTo>
                <a:lnTo>
                  <a:pt x="5664466" y="825500"/>
                </a:lnTo>
                <a:lnTo>
                  <a:pt x="5664682" y="838200"/>
                </a:lnTo>
                <a:lnTo>
                  <a:pt x="5664428" y="850900"/>
                </a:lnTo>
                <a:close/>
              </a:path>
              <a:path w="5664834" h="1739900">
                <a:moveTo>
                  <a:pt x="20358" y="850900"/>
                </a:moveTo>
                <a:lnTo>
                  <a:pt x="5499" y="850900"/>
                </a:lnTo>
                <a:lnTo>
                  <a:pt x="4216" y="838200"/>
                </a:lnTo>
                <a:lnTo>
                  <a:pt x="17500" y="838200"/>
                </a:lnTo>
                <a:lnTo>
                  <a:pt x="20358" y="850900"/>
                </a:lnTo>
                <a:close/>
              </a:path>
              <a:path w="5664834" h="1739900">
                <a:moveTo>
                  <a:pt x="32016" y="876300"/>
                </a:moveTo>
                <a:lnTo>
                  <a:pt x="16421" y="876300"/>
                </a:lnTo>
                <a:lnTo>
                  <a:pt x="12153" y="863600"/>
                </a:lnTo>
                <a:lnTo>
                  <a:pt x="8509" y="850900"/>
                </a:lnTo>
                <a:lnTo>
                  <a:pt x="23482" y="850900"/>
                </a:lnTo>
                <a:lnTo>
                  <a:pt x="27546" y="863600"/>
                </a:lnTo>
                <a:lnTo>
                  <a:pt x="27355" y="863600"/>
                </a:lnTo>
                <a:lnTo>
                  <a:pt x="32016" y="876300"/>
                </a:lnTo>
                <a:close/>
              </a:path>
              <a:path w="5664834" h="1739900">
                <a:moveTo>
                  <a:pt x="5660707" y="876300"/>
                </a:moveTo>
                <a:lnTo>
                  <a:pt x="5648274" y="876300"/>
                </a:lnTo>
                <a:lnTo>
                  <a:pt x="5649937" y="863600"/>
                </a:lnTo>
                <a:lnTo>
                  <a:pt x="5651080" y="850900"/>
                </a:lnTo>
                <a:lnTo>
                  <a:pt x="5663679" y="850900"/>
                </a:lnTo>
                <a:lnTo>
                  <a:pt x="5662434" y="863600"/>
                </a:lnTo>
                <a:lnTo>
                  <a:pt x="5660707" y="876300"/>
                </a:lnTo>
                <a:close/>
              </a:path>
              <a:path w="5664834" h="1739900">
                <a:moveTo>
                  <a:pt x="42633" y="889000"/>
                </a:moveTo>
                <a:lnTo>
                  <a:pt x="26733" y="889000"/>
                </a:lnTo>
                <a:lnTo>
                  <a:pt x="21285" y="876300"/>
                </a:lnTo>
                <a:lnTo>
                  <a:pt x="36830" y="876300"/>
                </a:lnTo>
                <a:lnTo>
                  <a:pt x="42633" y="889000"/>
                </a:lnTo>
                <a:close/>
              </a:path>
              <a:path w="5664834" h="1739900">
                <a:moveTo>
                  <a:pt x="5649087" y="914400"/>
                </a:moveTo>
                <a:lnTo>
                  <a:pt x="5633643" y="914400"/>
                </a:lnTo>
                <a:lnTo>
                  <a:pt x="5637555" y="901700"/>
                </a:lnTo>
                <a:lnTo>
                  <a:pt x="5640806" y="901700"/>
                </a:lnTo>
                <a:lnTo>
                  <a:pt x="5643841" y="889000"/>
                </a:lnTo>
                <a:lnTo>
                  <a:pt x="5646318" y="876300"/>
                </a:lnTo>
                <a:lnTo>
                  <a:pt x="5658510" y="876300"/>
                </a:lnTo>
                <a:lnTo>
                  <a:pt x="5655830" y="889000"/>
                </a:lnTo>
                <a:lnTo>
                  <a:pt x="5652693" y="901700"/>
                </a:lnTo>
                <a:lnTo>
                  <a:pt x="5649087" y="914400"/>
                </a:lnTo>
                <a:close/>
              </a:path>
              <a:path w="5664834" h="1739900">
                <a:moveTo>
                  <a:pt x="70459" y="914400"/>
                </a:moveTo>
                <a:lnTo>
                  <a:pt x="46418" y="914400"/>
                </a:lnTo>
                <a:lnTo>
                  <a:pt x="39306" y="901700"/>
                </a:lnTo>
                <a:lnTo>
                  <a:pt x="32740" y="889000"/>
                </a:lnTo>
                <a:lnTo>
                  <a:pt x="48564" y="889000"/>
                </a:lnTo>
                <a:lnTo>
                  <a:pt x="55460" y="901700"/>
                </a:lnTo>
                <a:lnTo>
                  <a:pt x="62496" y="901700"/>
                </a:lnTo>
                <a:lnTo>
                  <a:pt x="70459" y="914400"/>
                </a:lnTo>
                <a:close/>
              </a:path>
              <a:path w="5664834" h="1739900">
                <a:moveTo>
                  <a:pt x="5640806" y="901700"/>
                </a:moveTo>
                <a:lnTo>
                  <a:pt x="5637441" y="901700"/>
                </a:lnTo>
                <a:lnTo>
                  <a:pt x="5640920" y="889000"/>
                </a:lnTo>
                <a:lnTo>
                  <a:pt x="5640806" y="901700"/>
                </a:lnTo>
                <a:close/>
              </a:path>
              <a:path w="5664834" h="1739900">
                <a:moveTo>
                  <a:pt x="87528" y="927100"/>
                </a:moveTo>
                <a:lnTo>
                  <a:pt x="62217" y="927100"/>
                </a:lnTo>
                <a:lnTo>
                  <a:pt x="54051" y="914400"/>
                </a:lnTo>
                <a:lnTo>
                  <a:pt x="78549" y="914400"/>
                </a:lnTo>
                <a:lnTo>
                  <a:pt x="87528" y="927100"/>
                </a:lnTo>
                <a:close/>
              </a:path>
              <a:path w="5664834" h="1739900">
                <a:moveTo>
                  <a:pt x="5635625" y="939800"/>
                </a:moveTo>
                <a:lnTo>
                  <a:pt x="5619686" y="939800"/>
                </a:lnTo>
                <a:lnTo>
                  <a:pt x="5624906" y="927100"/>
                </a:lnTo>
                <a:lnTo>
                  <a:pt x="5624766" y="927100"/>
                </a:lnTo>
                <a:lnTo>
                  <a:pt x="5629554" y="914400"/>
                </a:lnTo>
                <a:lnTo>
                  <a:pt x="5645048" y="914400"/>
                </a:lnTo>
                <a:lnTo>
                  <a:pt x="5640552" y="927100"/>
                </a:lnTo>
                <a:lnTo>
                  <a:pt x="5635625" y="939800"/>
                </a:lnTo>
                <a:close/>
              </a:path>
              <a:path w="5664834" h="1739900">
                <a:moveTo>
                  <a:pt x="106578" y="939800"/>
                </a:moveTo>
                <a:lnTo>
                  <a:pt x="80035" y="939800"/>
                </a:lnTo>
                <a:lnTo>
                  <a:pt x="70878" y="927100"/>
                </a:lnTo>
                <a:lnTo>
                  <a:pt x="96634" y="927100"/>
                </a:lnTo>
                <a:lnTo>
                  <a:pt x="106578" y="939800"/>
                </a:lnTo>
                <a:close/>
              </a:path>
              <a:path w="5664834" h="1739900">
                <a:moveTo>
                  <a:pt x="127558" y="952500"/>
                </a:moveTo>
                <a:lnTo>
                  <a:pt x="99796" y="952500"/>
                </a:lnTo>
                <a:lnTo>
                  <a:pt x="89674" y="939800"/>
                </a:lnTo>
                <a:lnTo>
                  <a:pt x="116674" y="939800"/>
                </a:lnTo>
                <a:lnTo>
                  <a:pt x="127558" y="952500"/>
                </a:lnTo>
                <a:close/>
              </a:path>
              <a:path w="5664834" h="1739900">
                <a:moveTo>
                  <a:pt x="5624487" y="952500"/>
                </a:moveTo>
                <a:lnTo>
                  <a:pt x="5608294" y="952500"/>
                </a:lnTo>
                <a:lnTo>
                  <a:pt x="5614339" y="939800"/>
                </a:lnTo>
                <a:lnTo>
                  <a:pt x="5630265" y="939800"/>
                </a:lnTo>
                <a:lnTo>
                  <a:pt x="5624487" y="952500"/>
                </a:lnTo>
                <a:close/>
              </a:path>
              <a:path w="5664834" h="1739900">
                <a:moveTo>
                  <a:pt x="150355" y="965200"/>
                </a:moveTo>
                <a:lnTo>
                  <a:pt x="121424" y="965200"/>
                </a:lnTo>
                <a:lnTo>
                  <a:pt x="110388" y="952500"/>
                </a:lnTo>
                <a:lnTo>
                  <a:pt x="138582" y="952500"/>
                </a:lnTo>
                <a:lnTo>
                  <a:pt x="150355" y="965200"/>
                </a:lnTo>
                <a:close/>
              </a:path>
              <a:path w="5664834" h="1739900">
                <a:moveTo>
                  <a:pt x="5604687" y="977900"/>
                </a:moveTo>
                <a:lnTo>
                  <a:pt x="5588139" y="977900"/>
                </a:lnTo>
                <a:lnTo>
                  <a:pt x="5595404" y="965200"/>
                </a:lnTo>
                <a:lnTo>
                  <a:pt x="5595264" y="965200"/>
                </a:lnTo>
                <a:lnTo>
                  <a:pt x="5602122" y="952500"/>
                </a:lnTo>
                <a:lnTo>
                  <a:pt x="5618302" y="952500"/>
                </a:lnTo>
                <a:lnTo>
                  <a:pt x="5611698" y="965200"/>
                </a:lnTo>
                <a:lnTo>
                  <a:pt x="5604687" y="977900"/>
                </a:lnTo>
                <a:close/>
              </a:path>
              <a:path w="5664834" h="1739900">
                <a:moveTo>
                  <a:pt x="174891" y="977900"/>
                </a:moveTo>
                <a:lnTo>
                  <a:pt x="144818" y="977900"/>
                </a:lnTo>
                <a:lnTo>
                  <a:pt x="132905" y="965200"/>
                </a:lnTo>
                <a:lnTo>
                  <a:pt x="162267" y="965200"/>
                </a:lnTo>
                <a:lnTo>
                  <a:pt x="174891" y="977900"/>
                </a:lnTo>
                <a:close/>
              </a:path>
              <a:path w="5664834" h="1739900">
                <a:moveTo>
                  <a:pt x="214769" y="990600"/>
                </a:moveTo>
                <a:lnTo>
                  <a:pt x="169913" y="990600"/>
                </a:lnTo>
                <a:lnTo>
                  <a:pt x="157162" y="977900"/>
                </a:lnTo>
                <a:lnTo>
                  <a:pt x="200952" y="977900"/>
                </a:lnTo>
                <a:lnTo>
                  <a:pt x="214769" y="990600"/>
                </a:lnTo>
                <a:close/>
              </a:path>
              <a:path w="5664834" h="1739900">
                <a:moveTo>
                  <a:pt x="5581307" y="1003300"/>
                </a:moveTo>
                <a:lnTo>
                  <a:pt x="5555767" y="1003300"/>
                </a:lnTo>
                <a:lnTo>
                  <a:pt x="5564568" y="990600"/>
                </a:lnTo>
                <a:lnTo>
                  <a:pt x="5572721" y="990600"/>
                </a:lnTo>
                <a:lnTo>
                  <a:pt x="5580773" y="977900"/>
                </a:lnTo>
                <a:lnTo>
                  <a:pt x="5597283" y="977900"/>
                </a:lnTo>
                <a:lnTo>
                  <a:pt x="5589485" y="990600"/>
                </a:lnTo>
                <a:lnTo>
                  <a:pt x="5581307" y="1003300"/>
                </a:lnTo>
                <a:close/>
              </a:path>
              <a:path w="5664834" h="1739900">
                <a:moveTo>
                  <a:pt x="243268" y="1003300"/>
                </a:moveTo>
                <a:lnTo>
                  <a:pt x="210540" y="1003300"/>
                </a:lnTo>
                <a:lnTo>
                  <a:pt x="196608" y="990600"/>
                </a:lnTo>
                <a:lnTo>
                  <a:pt x="228714" y="990600"/>
                </a:lnTo>
                <a:lnTo>
                  <a:pt x="243268" y="1003300"/>
                </a:lnTo>
                <a:close/>
              </a:path>
              <a:path w="5664834" h="1739900">
                <a:moveTo>
                  <a:pt x="285348" y="1026463"/>
                </a:moveTo>
                <a:lnTo>
                  <a:pt x="284480" y="1016000"/>
                </a:lnTo>
                <a:lnTo>
                  <a:pt x="239522" y="1016000"/>
                </a:lnTo>
                <a:lnTo>
                  <a:pt x="224853" y="1003300"/>
                </a:lnTo>
                <a:lnTo>
                  <a:pt x="273088" y="1003300"/>
                </a:lnTo>
                <a:lnTo>
                  <a:pt x="306171" y="1016000"/>
                </a:lnTo>
                <a:lnTo>
                  <a:pt x="285348" y="1026463"/>
                </a:lnTo>
                <a:close/>
              </a:path>
              <a:path w="5664834" h="1739900">
                <a:moveTo>
                  <a:pt x="5563806" y="1016000"/>
                </a:moveTo>
                <a:lnTo>
                  <a:pt x="5537301" y="1016000"/>
                </a:lnTo>
                <a:lnTo>
                  <a:pt x="5546852" y="1003300"/>
                </a:lnTo>
                <a:lnTo>
                  <a:pt x="5572734" y="1003300"/>
                </a:lnTo>
                <a:lnTo>
                  <a:pt x="5563806" y="1016000"/>
                </a:lnTo>
                <a:close/>
              </a:path>
              <a:path w="5664834" h="1739900">
                <a:moveTo>
                  <a:pt x="280898" y="1028700"/>
                </a:moveTo>
                <a:lnTo>
                  <a:pt x="258394" y="1028700"/>
                </a:lnTo>
                <a:lnTo>
                  <a:pt x="266877" y="1016000"/>
                </a:lnTo>
                <a:lnTo>
                  <a:pt x="269900" y="1016000"/>
                </a:lnTo>
                <a:lnTo>
                  <a:pt x="283762" y="1027260"/>
                </a:lnTo>
                <a:lnTo>
                  <a:pt x="280898" y="1028700"/>
                </a:lnTo>
                <a:close/>
              </a:path>
              <a:path w="5664834" h="1739900">
                <a:moveTo>
                  <a:pt x="283762" y="1027260"/>
                </a:moveTo>
                <a:lnTo>
                  <a:pt x="269900" y="1016000"/>
                </a:lnTo>
                <a:lnTo>
                  <a:pt x="284480" y="1016000"/>
                </a:lnTo>
                <a:lnTo>
                  <a:pt x="285348" y="1026463"/>
                </a:lnTo>
                <a:lnTo>
                  <a:pt x="283762" y="1027260"/>
                </a:lnTo>
                <a:close/>
              </a:path>
              <a:path w="5664834" h="1739900">
                <a:moveTo>
                  <a:pt x="5544820" y="1028700"/>
                </a:moveTo>
                <a:lnTo>
                  <a:pt x="5527522" y="1028700"/>
                </a:lnTo>
                <a:lnTo>
                  <a:pt x="5537428" y="1016000"/>
                </a:lnTo>
                <a:lnTo>
                  <a:pt x="5554497" y="1016000"/>
                </a:lnTo>
                <a:lnTo>
                  <a:pt x="5544820" y="1028700"/>
                </a:lnTo>
                <a:close/>
              </a:path>
              <a:path w="5664834" h="1739900">
                <a:moveTo>
                  <a:pt x="285534" y="1028700"/>
                </a:moveTo>
                <a:lnTo>
                  <a:pt x="283762" y="1027260"/>
                </a:lnTo>
                <a:lnTo>
                  <a:pt x="285348" y="1026463"/>
                </a:lnTo>
                <a:lnTo>
                  <a:pt x="285534" y="1028700"/>
                </a:lnTo>
                <a:close/>
              </a:path>
              <a:path w="5664834" h="1739900">
                <a:moveTo>
                  <a:pt x="256057" y="1041400"/>
                </a:moveTo>
                <a:lnTo>
                  <a:pt x="234276" y="1041400"/>
                </a:lnTo>
                <a:lnTo>
                  <a:pt x="242087" y="1028700"/>
                </a:lnTo>
                <a:lnTo>
                  <a:pt x="264210" y="1028700"/>
                </a:lnTo>
                <a:lnTo>
                  <a:pt x="256057" y="1041400"/>
                </a:lnTo>
                <a:close/>
              </a:path>
              <a:path w="5664834" h="1739900">
                <a:moveTo>
                  <a:pt x="5524411" y="1041400"/>
                </a:moveTo>
                <a:lnTo>
                  <a:pt x="5506885" y="1041400"/>
                </a:lnTo>
                <a:lnTo>
                  <a:pt x="5517489" y="1028700"/>
                </a:lnTo>
                <a:lnTo>
                  <a:pt x="5534787" y="1028700"/>
                </a:lnTo>
                <a:lnTo>
                  <a:pt x="5524411" y="1041400"/>
                </a:lnTo>
                <a:close/>
              </a:path>
              <a:path w="5664834" h="1739900">
                <a:moveTo>
                  <a:pt x="233324" y="1054100"/>
                </a:moveTo>
                <a:lnTo>
                  <a:pt x="212305" y="1054100"/>
                </a:lnTo>
                <a:lnTo>
                  <a:pt x="219379" y="1041400"/>
                </a:lnTo>
                <a:lnTo>
                  <a:pt x="240779" y="1041400"/>
                </a:lnTo>
                <a:lnTo>
                  <a:pt x="233324" y="1054100"/>
                </a:lnTo>
                <a:close/>
              </a:path>
              <a:path w="5664834" h="1739900">
                <a:moveTo>
                  <a:pt x="5491187" y="1066800"/>
                </a:moveTo>
                <a:lnTo>
                  <a:pt x="5461444" y="1066800"/>
                </a:lnTo>
                <a:lnTo>
                  <a:pt x="5473420" y="1054100"/>
                </a:lnTo>
                <a:lnTo>
                  <a:pt x="5484837" y="1054100"/>
                </a:lnTo>
                <a:lnTo>
                  <a:pt x="5496140" y="1041400"/>
                </a:lnTo>
                <a:lnTo>
                  <a:pt x="5513679" y="1041400"/>
                </a:lnTo>
                <a:lnTo>
                  <a:pt x="5502592" y="1054100"/>
                </a:lnTo>
                <a:lnTo>
                  <a:pt x="5491187" y="1066800"/>
                </a:lnTo>
                <a:close/>
              </a:path>
              <a:path w="5664834" h="1739900">
                <a:moveTo>
                  <a:pt x="219405" y="1066800"/>
                </a:moveTo>
                <a:lnTo>
                  <a:pt x="192557" y="1066800"/>
                </a:lnTo>
                <a:lnTo>
                  <a:pt x="198882" y="1054100"/>
                </a:lnTo>
                <a:lnTo>
                  <a:pt x="226364" y="1054100"/>
                </a:lnTo>
                <a:lnTo>
                  <a:pt x="219405" y="1066800"/>
                </a:lnTo>
                <a:close/>
              </a:path>
              <a:path w="5664834" h="1739900">
                <a:moveTo>
                  <a:pt x="200456" y="1079500"/>
                </a:moveTo>
                <a:lnTo>
                  <a:pt x="180695" y="1079500"/>
                </a:lnTo>
                <a:lnTo>
                  <a:pt x="186499" y="1066800"/>
                </a:lnTo>
                <a:lnTo>
                  <a:pt x="206641" y="1066800"/>
                </a:lnTo>
                <a:lnTo>
                  <a:pt x="200456" y="1079500"/>
                </a:lnTo>
                <a:close/>
              </a:path>
              <a:path w="5664834" h="1739900">
                <a:moveTo>
                  <a:pt x="5467362" y="1079500"/>
                </a:moveTo>
                <a:lnTo>
                  <a:pt x="5436743" y="1079500"/>
                </a:lnTo>
                <a:lnTo>
                  <a:pt x="5449366" y="1066800"/>
                </a:lnTo>
                <a:lnTo>
                  <a:pt x="5479440" y="1066800"/>
                </a:lnTo>
                <a:lnTo>
                  <a:pt x="5467362" y="1079500"/>
                </a:lnTo>
                <a:close/>
              </a:path>
              <a:path w="5664834" h="1739900">
                <a:moveTo>
                  <a:pt x="183908" y="1092200"/>
                </a:moveTo>
                <a:lnTo>
                  <a:pt x="164922" y="1092200"/>
                </a:lnTo>
                <a:lnTo>
                  <a:pt x="169900" y="1079500"/>
                </a:lnTo>
                <a:lnTo>
                  <a:pt x="189293" y="1079500"/>
                </a:lnTo>
                <a:lnTo>
                  <a:pt x="183908" y="1092200"/>
                </a:lnTo>
                <a:close/>
              </a:path>
              <a:path w="5664834" h="1739900">
                <a:moveTo>
                  <a:pt x="5442254" y="1092200"/>
                </a:moveTo>
                <a:lnTo>
                  <a:pt x="5410784" y="1092200"/>
                </a:lnTo>
                <a:lnTo>
                  <a:pt x="5424017" y="1079500"/>
                </a:lnTo>
                <a:lnTo>
                  <a:pt x="5454967" y="1079500"/>
                </a:lnTo>
                <a:lnTo>
                  <a:pt x="5442254" y="1092200"/>
                </a:lnTo>
                <a:close/>
              </a:path>
              <a:path w="5664834" h="1739900">
                <a:moveTo>
                  <a:pt x="174256" y="1104900"/>
                </a:moveTo>
                <a:lnTo>
                  <a:pt x="155803" y="1104900"/>
                </a:lnTo>
                <a:lnTo>
                  <a:pt x="160223" y="1092200"/>
                </a:lnTo>
                <a:lnTo>
                  <a:pt x="179095" y="1092200"/>
                </a:lnTo>
                <a:lnTo>
                  <a:pt x="174256" y="1104900"/>
                </a:lnTo>
                <a:close/>
              </a:path>
              <a:path w="5664834" h="1739900">
                <a:moveTo>
                  <a:pt x="5402275" y="1104900"/>
                </a:moveTo>
                <a:lnTo>
                  <a:pt x="5369547" y="1104900"/>
                </a:lnTo>
                <a:lnTo>
                  <a:pt x="5383669" y="1092200"/>
                </a:lnTo>
                <a:lnTo>
                  <a:pt x="5415902" y="1092200"/>
                </a:lnTo>
                <a:lnTo>
                  <a:pt x="5402275" y="1104900"/>
                </a:lnTo>
                <a:close/>
              </a:path>
              <a:path w="5664834" h="1739900">
                <a:moveTo>
                  <a:pt x="161937" y="1117600"/>
                </a:moveTo>
                <a:lnTo>
                  <a:pt x="147853" y="1117600"/>
                </a:lnTo>
                <a:lnTo>
                  <a:pt x="151676" y="1104900"/>
                </a:lnTo>
                <a:lnTo>
                  <a:pt x="165912" y="1104900"/>
                </a:lnTo>
                <a:lnTo>
                  <a:pt x="161937" y="1117600"/>
                </a:lnTo>
                <a:close/>
              </a:path>
              <a:path w="5664834" h="1739900">
                <a:moveTo>
                  <a:pt x="5374132" y="1117600"/>
                </a:moveTo>
                <a:lnTo>
                  <a:pt x="5340591" y="1117600"/>
                </a:lnTo>
                <a:lnTo>
                  <a:pt x="5355297" y="1104900"/>
                </a:lnTo>
                <a:lnTo>
                  <a:pt x="5388343" y="1104900"/>
                </a:lnTo>
                <a:lnTo>
                  <a:pt x="5374132" y="1117600"/>
                </a:lnTo>
                <a:close/>
              </a:path>
              <a:path w="5664834" h="1739900">
                <a:moveTo>
                  <a:pt x="155194" y="1130300"/>
                </a:moveTo>
                <a:lnTo>
                  <a:pt x="141109" y="1130300"/>
                </a:lnTo>
                <a:lnTo>
                  <a:pt x="144335" y="1117600"/>
                </a:lnTo>
                <a:lnTo>
                  <a:pt x="158572" y="1117600"/>
                </a:lnTo>
                <a:lnTo>
                  <a:pt x="155194" y="1130300"/>
                </a:lnTo>
                <a:close/>
              </a:path>
              <a:path w="5664834" h="1739900">
                <a:moveTo>
                  <a:pt x="5344833" y="1130300"/>
                </a:moveTo>
                <a:lnTo>
                  <a:pt x="5310517" y="1130300"/>
                </a:lnTo>
                <a:lnTo>
                  <a:pt x="5325770" y="1117600"/>
                </a:lnTo>
                <a:lnTo>
                  <a:pt x="5359628" y="1117600"/>
                </a:lnTo>
                <a:lnTo>
                  <a:pt x="5344833" y="1130300"/>
                </a:lnTo>
                <a:close/>
              </a:path>
              <a:path w="5664834" h="1739900">
                <a:moveTo>
                  <a:pt x="147307" y="1143000"/>
                </a:moveTo>
                <a:lnTo>
                  <a:pt x="133362" y="1143000"/>
                </a:lnTo>
                <a:lnTo>
                  <a:pt x="135623" y="1130300"/>
                </a:lnTo>
                <a:lnTo>
                  <a:pt x="149771" y="1130300"/>
                </a:lnTo>
                <a:lnTo>
                  <a:pt x="147307" y="1143000"/>
                </a:lnTo>
                <a:close/>
              </a:path>
              <a:path w="5664834" h="1739900">
                <a:moveTo>
                  <a:pt x="5298846" y="1143000"/>
                </a:moveTo>
                <a:lnTo>
                  <a:pt x="5263426" y="1143000"/>
                </a:lnTo>
                <a:lnTo>
                  <a:pt x="5279466" y="1130300"/>
                </a:lnTo>
                <a:lnTo>
                  <a:pt x="5314442" y="1130300"/>
                </a:lnTo>
                <a:lnTo>
                  <a:pt x="5298846" y="1143000"/>
                </a:lnTo>
                <a:close/>
              </a:path>
              <a:path w="5664834" h="1739900">
                <a:moveTo>
                  <a:pt x="143586" y="1155700"/>
                </a:moveTo>
                <a:lnTo>
                  <a:pt x="129857" y="1155700"/>
                </a:lnTo>
                <a:lnTo>
                  <a:pt x="131445" y="1143000"/>
                </a:lnTo>
                <a:lnTo>
                  <a:pt x="145402" y="1143000"/>
                </a:lnTo>
                <a:lnTo>
                  <a:pt x="143586" y="1155700"/>
                </a:lnTo>
                <a:close/>
              </a:path>
              <a:path w="5664834" h="1739900">
                <a:moveTo>
                  <a:pt x="5266880" y="1155700"/>
                </a:moveTo>
                <a:lnTo>
                  <a:pt x="5214061" y="1155700"/>
                </a:lnTo>
                <a:lnTo>
                  <a:pt x="5230825" y="1143000"/>
                </a:lnTo>
                <a:lnTo>
                  <a:pt x="5282984" y="1143000"/>
                </a:lnTo>
                <a:lnTo>
                  <a:pt x="5266880" y="1155700"/>
                </a:lnTo>
                <a:close/>
              </a:path>
              <a:path w="5664834" h="1739900">
                <a:moveTo>
                  <a:pt x="141084" y="1168400"/>
                </a:moveTo>
                <a:lnTo>
                  <a:pt x="127711" y="1168400"/>
                </a:lnTo>
                <a:lnTo>
                  <a:pt x="128612" y="1155700"/>
                </a:lnTo>
                <a:lnTo>
                  <a:pt x="142265" y="1155700"/>
                </a:lnTo>
                <a:lnTo>
                  <a:pt x="141084" y="1168400"/>
                </a:lnTo>
                <a:close/>
              </a:path>
              <a:path w="5664834" h="1739900">
                <a:moveTo>
                  <a:pt x="5217071" y="1168400"/>
                </a:moveTo>
                <a:lnTo>
                  <a:pt x="5162562" y="1168400"/>
                </a:lnTo>
                <a:lnTo>
                  <a:pt x="5180025" y="1155700"/>
                </a:lnTo>
                <a:lnTo>
                  <a:pt x="5233911" y="1155700"/>
                </a:lnTo>
                <a:lnTo>
                  <a:pt x="5217071" y="1168400"/>
                </a:lnTo>
                <a:close/>
              </a:path>
              <a:path w="5664834" h="1739900">
                <a:moveTo>
                  <a:pt x="139687" y="1181100"/>
                </a:moveTo>
                <a:lnTo>
                  <a:pt x="126987" y="1181100"/>
                </a:lnTo>
                <a:lnTo>
                  <a:pt x="127177" y="1168400"/>
                </a:lnTo>
                <a:lnTo>
                  <a:pt x="139865" y="1168400"/>
                </a:lnTo>
                <a:lnTo>
                  <a:pt x="139687" y="1181100"/>
                </a:lnTo>
                <a:close/>
              </a:path>
              <a:path w="5664834" h="1739900">
                <a:moveTo>
                  <a:pt x="5165153" y="1181100"/>
                </a:moveTo>
                <a:lnTo>
                  <a:pt x="5090858" y="1181100"/>
                </a:lnTo>
                <a:lnTo>
                  <a:pt x="5109159" y="1168400"/>
                </a:lnTo>
                <a:lnTo>
                  <a:pt x="5182679" y="1168400"/>
                </a:lnTo>
                <a:lnTo>
                  <a:pt x="5165153" y="1181100"/>
                </a:lnTo>
                <a:close/>
              </a:path>
              <a:path w="5664834" h="1739900">
                <a:moveTo>
                  <a:pt x="140411" y="1193800"/>
                </a:moveTo>
                <a:lnTo>
                  <a:pt x="127774" y="1193800"/>
                </a:lnTo>
                <a:lnTo>
                  <a:pt x="127190" y="1181100"/>
                </a:lnTo>
                <a:lnTo>
                  <a:pt x="139852" y="1181100"/>
                </a:lnTo>
                <a:lnTo>
                  <a:pt x="140411" y="1193800"/>
                </a:lnTo>
                <a:close/>
              </a:path>
              <a:path w="5664834" h="1739900">
                <a:moveTo>
                  <a:pt x="5092903" y="1193800"/>
                </a:moveTo>
                <a:lnTo>
                  <a:pt x="4996789" y="1193800"/>
                </a:lnTo>
                <a:lnTo>
                  <a:pt x="5016030" y="1181100"/>
                </a:lnTo>
                <a:lnTo>
                  <a:pt x="5111280" y="1181100"/>
                </a:lnTo>
                <a:lnTo>
                  <a:pt x="5092903" y="1193800"/>
                </a:lnTo>
                <a:close/>
              </a:path>
              <a:path w="5664834" h="1739900">
                <a:moveTo>
                  <a:pt x="142494" y="1206500"/>
                </a:moveTo>
                <a:lnTo>
                  <a:pt x="130111" y="1206500"/>
                </a:lnTo>
                <a:lnTo>
                  <a:pt x="128752" y="1193800"/>
                </a:lnTo>
                <a:lnTo>
                  <a:pt x="141211" y="1193800"/>
                </a:lnTo>
                <a:lnTo>
                  <a:pt x="142494" y="1206500"/>
                </a:lnTo>
                <a:close/>
              </a:path>
              <a:path w="5664834" h="1739900">
                <a:moveTo>
                  <a:pt x="4998199" y="1206500"/>
                </a:moveTo>
                <a:lnTo>
                  <a:pt x="4892090" y="1206500"/>
                </a:lnTo>
                <a:lnTo>
                  <a:pt x="4892776" y="1193800"/>
                </a:lnTo>
                <a:lnTo>
                  <a:pt x="5017503" y="1193800"/>
                </a:lnTo>
                <a:lnTo>
                  <a:pt x="4998199" y="1206500"/>
                </a:lnTo>
                <a:close/>
              </a:path>
              <a:path w="5664834" h="1739900">
                <a:moveTo>
                  <a:pt x="148145" y="1219200"/>
                </a:moveTo>
                <a:lnTo>
                  <a:pt x="133946" y="1219200"/>
                </a:lnTo>
                <a:lnTo>
                  <a:pt x="131851" y="1206500"/>
                </a:lnTo>
                <a:lnTo>
                  <a:pt x="145808" y="1206500"/>
                </a:lnTo>
                <a:lnTo>
                  <a:pt x="148145" y="1219200"/>
                </a:lnTo>
                <a:close/>
              </a:path>
              <a:path w="5664834" h="1739900">
                <a:moveTo>
                  <a:pt x="4902428" y="1231900"/>
                </a:moveTo>
                <a:lnTo>
                  <a:pt x="4889944" y="1231900"/>
                </a:lnTo>
                <a:lnTo>
                  <a:pt x="4891290" y="1219200"/>
                </a:lnTo>
                <a:lnTo>
                  <a:pt x="4892128" y="1206500"/>
                </a:lnTo>
                <a:lnTo>
                  <a:pt x="4904765" y="1206500"/>
                </a:lnTo>
                <a:lnTo>
                  <a:pt x="4903851" y="1219200"/>
                </a:lnTo>
                <a:lnTo>
                  <a:pt x="4902428" y="1231900"/>
                </a:lnTo>
                <a:close/>
              </a:path>
              <a:path w="5664834" h="1739900">
                <a:moveTo>
                  <a:pt x="153555" y="1231900"/>
                </a:moveTo>
                <a:lnTo>
                  <a:pt x="139217" y="1231900"/>
                </a:lnTo>
                <a:lnTo>
                  <a:pt x="136410" y="1219200"/>
                </a:lnTo>
                <a:lnTo>
                  <a:pt x="150545" y="1219200"/>
                </a:lnTo>
                <a:lnTo>
                  <a:pt x="153555" y="1231900"/>
                </a:lnTo>
                <a:close/>
              </a:path>
              <a:path w="5664834" h="1739900">
                <a:moveTo>
                  <a:pt x="160274" y="1244600"/>
                </a:moveTo>
                <a:lnTo>
                  <a:pt x="145872" y="1244600"/>
                </a:lnTo>
                <a:lnTo>
                  <a:pt x="142379" y="1231900"/>
                </a:lnTo>
                <a:lnTo>
                  <a:pt x="156603" y="1231900"/>
                </a:lnTo>
                <a:lnTo>
                  <a:pt x="160274" y="1244600"/>
                </a:lnTo>
                <a:close/>
              </a:path>
              <a:path w="5664834" h="1739900">
                <a:moveTo>
                  <a:pt x="4895253" y="1257300"/>
                </a:moveTo>
                <a:lnTo>
                  <a:pt x="4880241" y="1257300"/>
                </a:lnTo>
                <a:lnTo>
                  <a:pt x="4883454" y="1244600"/>
                </a:lnTo>
                <a:lnTo>
                  <a:pt x="4885982" y="1244600"/>
                </a:lnTo>
                <a:lnTo>
                  <a:pt x="4888280" y="1231900"/>
                </a:lnTo>
                <a:lnTo>
                  <a:pt x="4900510" y="1231900"/>
                </a:lnTo>
                <a:lnTo>
                  <a:pt x="4898123" y="1244600"/>
                </a:lnTo>
                <a:lnTo>
                  <a:pt x="4895253" y="1257300"/>
                </a:lnTo>
                <a:close/>
              </a:path>
              <a:path w="5664834" h="1739900">
                <a:moveTo>
                  <a:pt x="172758" y="1257300"/>
                </a:moveTo>
                <a:lnTo>
                  <a:pt x="153873" y="1257300"/>
                </a:lnTo>
                <a:lnTo>
                  <a:pt x="149707" y="1244600"/>
                </a:lnTo>
                <a:lnTo>
                  <a:pt x="168122" y="1244600"/>
                </a:lnTo>
                <a:lnTo>
                  <a:pt x="172758" y="1257300"/>
                </a:lnTo>
                <a:close/>
              </a:path>
              <a:path w="5664834" h="1739900">
                <a:moveTo>
                  <a:pt x="182638" y="1270000"/>
                </a:moveTo>
                <a:lnTo>
                  <a:pt x="163144" y="1270000"/>
                </a:lnTo>
                <a:lnTo>
                  <a:pt x="158343" y="1257300"/>
                </a:lnTo>
                <a:lnTo>
                  <a:pt x="177380" y="1257300"/>
                </a:lnTo>
                <a:lnTo>
                  <a:pt x="182638" y="1270000"/>
                </a:lnTo>
                <a:close/>
              </a:path>
              <a:path w="5664834" h="1739900">
                <a:moveTo>
                  <a:pt x="4883873" y="1282700"/>
                </a:moveTo>
                <a:lnTo>
                  <a:pt x="4868379" y="1282700"/>
                </a:lnTo>
                <a:lnTo>
                  <a:pt x="4872913" y="1270000"/>
                </a:lnTo>
                <a:lnTo>
                  <a:pt x="4872774" y="1270000"/>
                </a:lnTo>
                <a:lnTo>
                  <a:pt x="4876863" y="1257300"/>
                </a:lnTo>
                <a:lnTo>
                  <a:pt x="4891913" y="1257300"/>
                </a:lnTo>
                <a:lnTo>
                  <a:pt x="4888115" y="1270000"/>
                </a:lnTo>
                <a:lnTo>
                  <a:pt x="4883873" y="1282700"/>
                </a:lnTo>
                <a:close/>
              </a:path>
              <a:path w="5664834" h="1739900">
                <a:moveTo>
                  <a:pt x="193738" y="1282700"/>
                </a:moveTo>
                <a:lnTo>
                  <a:pt x="179362" y="1282700"/>
                </a:lnTo>
                <a:lnTo>
                  <a:pt x="173659" y="1270000"/>
                </a:lnTo>
                <a:lnTo>
                  <a:pt x="187883" y="1270000"/>
                </a:lnTo>
                <a:lnTo>
                  <a:pt x="193738" y="1282700"/>
                </a:lnTo>
                <a:close/>
              </a:path>
              <a:path w="5664834" h="1739900">
                <a:moveTo>
                  <a:pt x="212610" y="1295400"/>
                </a:moveTo>
                <a:lnTo>
                  <a:pt x="191655" y="1295400"/>
                </a:lnTo>
                <a:lnTo>
                  <a:pt x="185369" y="1282700"/>
                </a:lnTo>
                <a:lnTo>
                  <a:pt x="205892" y="1282700"/>
                </a:lnTo>
                <a:lnTo>
                  <a:pt x="212610" y="1295400"/>
                </a:lnTo>
                <a:close/>
              </a:path>
              <a:path w="5664834" h="1739900">
                <a:moveTo>
                  <a:pt x="4874056" y="1295400"/>
                </a:moveTo>
                <a:lnTo>
                  <a:pt x="4858334" y="1295400"/>
                </a:lnTo>
                <a:lnTo>
                  <a:pt x="4863731" y="1282700"/>
                </a:lnTo>
                <a:lnTo>
                  <a:pt x="4879187" y="1282700"/>
                </a:lnTo>
                <a:lnTo>
                  <a:pt x="4874056" y="1295400"/>
                </a:lnTo>
                <a:close/>
              </a:path>
              <a:path w="5664834" h="1739900">
                <a:moveTo>
                  <a:pt x="234022" y="1308100"/>
                </a:moveTo>
                <a:lnTo>
                  <a:pt x="205092" y="1308100"/>
                </a:lnTo>
                <a:lnTo>
                  <a:pt x="198234" y="1295400"/>
                </a:lnTo>
                <a:lnTo>
                  <a:pt x="226479" y="1295400"/>
                </a:lnTo>
                <a:lnTo>
                  <a:pt x="234022" y="1308100"/>
                </a:lnTo>
                <a:close/>
              </a:path>
              <a:path w="5664834" h="1739900">
                <a:moveTo>
                  <a:pt x="4856162" y="1320800"/>
                </a:moveTo>
                <a:lnTo>
                  <a:pt x="4833277" y="1320800"/>
                </a:lnTo>
                <a:lnTo>
                  <a:pt x="4840312" y="1308100"/>
                </a:lnTo>
                <a:lnTo>
                  <a:pt x="4846624" y="1308100"/>
                </a:lnTo>
                <a:lnTo>
                  <a:pt x="4852847" y="1295400"/>
                </a:lnTo>
                <a:lnTo>
                  <a:pt x="4868519" y="1295400"/>
                </a:lnTo>
                <a:lnTo>
                  <a:pt x="4862550" y="1308100"/>
                </a:lnTo>
                <a:lnTo>
                  <a:pt x="4856162" y="1320800"/>
                </a:lnTo>
                <a:close/>
              </a:path>
              <a:path w="5664834" h="1739900">
                <a:moveTo>
                  <a:pt x="249656" y="1320800"/>
                </a:moveTo>
                <a:lnTo>
                  <a:pt x="227304" y="1320800"/>
                </a:lnTo>
                <a:lnTo>
                  <a:pt x="219633" y="1308100"/>
                </a:lnTo>
                <a:lnTo>
                  <a:pt x="241592" y="1308100"/>
                </a:lnTo>
                <a:lnTo>
                  <a:pt x="249656" y="1320800"/>
                </a:lnTo>
                <a:close/>
              </a:path>
              <a:path w="5664834" h="1739900">
                <a:moveTo>
                  <a:pt x="275056" y="1333500"/>
                </a:moveTo>
                <a:lnTo>
                  <a:pt x="251879" y="1333500"/>
                </a:lnTo>
                <a:lnTo>
                  <a:pt x="243433" y="1320800"/>
                </a:lnTo>
                <a:lnTo>
                  <a:pt x="266230" y="1320800"/>
                </a:lnTo>
                <a:lnTo>
                  <a:pt x="275056" y="1333500"/>
                </a:lnTo>
                <a:close/>
              </a:path>
              <a:path w="5664834" h="1739900">
                <a:moveTo>
                  <a:pt x="4826000" y="1333500"/>
                </a:moveTo>
                <a:lnTo>
                  <a:pt x="4818341" y="1333500"/>
                </a:lnTo>
                <a:lnTo>
                  <a:pt x="4826152" y="1320800"/>
                </a:lnTo>
                <a:lnTo>
                  <a:pt x="4826000" y="1333500"/>
                </a:lnTo>
                <a:close/>
              </a:path>
              <a:path w="5664834" h="1739900">
                <a:moveTo>
                  <a:pt x="4842192" y="1333500"/>
                </a:moveTo>
                <a:lnTo>
                  <a:pt x="4826000" y="1333500"/>
                </a:lnTo>
                <a:lnTo>
                  <a:pt x="4833429" y="1320800"/>
                </a:lnTo>
                <a:lnTo>
                  <a:pt x="4849380" y="1320800"/>
                </a:lnTo>
                <a:lnTo>
                  <a:pt x="4842192" y="1333500"/>
                </a:lnTo>
                <a:close/>
              </a:path>
              <a:path w="5664834" h="1739900">
                <a:moveTo>
                  <a:pt x="302679" y="1346200"/>
                </a:moveTo>
                <a:lnTo>
                  <a:pt x="278688" y="1346200"/>
                </a:lnTo>
                <a:lnTo>
                  <a:pt x="269506" y="1333500"/>
                </a:lnTo>
                <a:lnTo>
                  <a:pt x="293128" y="1333500"/>
                </a:lnTo>
                <a:lnTo>
                  <a:pt x="302679" y="1346200"/>
                </a:lnTo>
                <a:close/>
              </a:path>
              <a:path w="5664834" h="1739900">
                <a:moveTo>
                  <a:pt x="4826647" y="1346200"/>
                </a:moveTo>
                <a:lnTo>
                  <a:pt x="4810277" y="1346200"/>
                </a:lnTo>
                <a:lnTo>
                  <a:pt x="4818481" y="1333500"/>
                </a:lnTo>
                <a:lnTo>
                  <a:pt x="4834610" y="1333500"/>
                </a:lnTo>
                <a:lnTo>
                  <a:pt x="4826647" y="1346200"/>
                </a:lnTo>
                <a:close/>
              </a:path>
              <a:path w="5664834" h="1739900">
                <a:moveTo>
                  <a:pt x="342747" y="1358900"/>
                </a:moveTo>
                <a:lnTo>
                  <a:pt x="307632" y="1358900"/>
                </a:lnTo>
                <a:lnTo>
                  <a:pt x="297751" y="1346200"/>
                </a:lnTo>
                <a:lnTo>
                  <a:pt x="332308" y="1346200"/>
                </a:lnTo>
                <a:lnTo>
                  <a:pt x="342747" y="1358900"/>
                </a:lnTo>
                <a:close/>
              </a:path>
              <a:path w="5664834" h="1739900">
                <a:moveTo>
                  <a:pt x="4809591" y="1358900"/>
                </a:moveTo>
                <a:lnTo>
                  <a:pt x="4793043" y="1358900"/>
                </a:lnTo>
                <a:lnTo>
                  <a:pt x="4801984" y="1346200"/>
                </a:lnTo>
                <a:lnTo>
                  <a:pt x="4818303" y="1346200"/>
                </a:lnTo>
                <a:lnTo>
                  <a:pt x="4809591" y="1358900"/>
                </a:lnTo>
                <a:close/>
              </a:path>
              <a:path w="5664834" h="1739900">
                <a:moveTo>
                  <a:pt x="375081" y="1371600"/>
                </a:moveTo>
                <a:lnTo>
                  <a:pt x="338582" y="1371600"/>
                </a:lnTo>
                <a:lnTo>
                  <a:pt x="328053" y="1358900"/>
                </a:lnTo>
                <a:lnTo>
                  <a:pt x="364007" y="1358900"/>
                </a:lnTo>
                <a:lnTo>
                  <a:pt x="375081" y="1371600"/>
                </a:lnTo>
                <a:close/>
              </a:path>
              <a:path w="5664834" h="1739900">
                <a:moveTo>
                  <a:pt x="4791049" y="1371600"/>
                </a:moveTo>
                <a:lnTo>
                  <a:pt x="4774311" y="1371600"/>
                </a:lnTo>
                <a:lnTo>
                  <a:pt x="4783988" y="1358900"/>
                </a:lnTo>
                <a:lnTo>
                  <a:pt x="4800498" y="1358900"/>
                </a:lnTo>
                <a:lnTo>
                  <a:pt x="4791049" y="1371600"/>
                </a:lnTo>
                <a:close/>
              </a:path>
              <a:path w="5664834" h="1739900">
                <a:moveTo>
                  <a:pt x="420966" y="1384300"/>
                </a:moveTo>
                <a:lnTo>
                  <a:pt x="371436" y="1384300"/>
                </a:lnTo>
                <a:lnTo>
                  <a:pt x="360286" y="1371600"/>
                </a:lnTo>
                <a:lnTo>
                  <a:pt x="409130" y="1371600"/>
                </a:lnTo>
                <a:lnTo>
                  <a:pt x="420966" y="1384300"/>
                </a:lnTo>
                <a:close/>
              </a:path>
              <a:path w="5664834" h="1739900">
                <a:moveTo>
                  <a:pt x="4771085" y="1384300"/>
                </a:moveTo>
                <a:lnTo>
                  <a:pt x="4754156" y="1384300"/>
                </a:lnTo>
                <a:lnTo>
                  <a:pt x="4764532" y="1371600"/>
                </a:lnTo>
                <a:lnTo>
                  <a:pt x="4781245" y="1371600"/>
                </a:lnTo>
                <a:lnTo>
                  <a:pt x="4771085" y="1384300"/>
                </a:lnTo>
                <a:close/>
              </a:path>
              <a:path w="5664834" h="1739900">
                <a:moveTo>
                  <a:pt x="482396" y="1397000"/>
                </a:moveTo>
                <a:lnTo>
                  <a:pt x="430072" y="1397000"/>
                </a:lnTo>
                <a:lnTo>
                  <a:pt x="417969" y="1384300"/>
                </a:lnTo>
                <a:lnTo>
                  <a:pt x="469709" y="1384300"/>
                </a:lnTo>
                <a:lnTo>
                  <a:pt x="482396" y="1397000"/>
                </a:lnTo>
                <a:close/>
              </a:path>
              <a:path w="5664834" h="1739900">
                <a:moveTo>
                  <a:pt x="4749749" y="1397000"/>
                </a:moveTo>
                <a:lnTo>
                  <a:pt x="4721326" y="1397000"/>
                </a:lnTo>
                <a:lnTo>
                  <a:pt x="4732718" y="1384300"/>
                </a:lnTo>
                <a:lnTo>
                  <a:pt x="4760582" y="1384300"/>
                </a:lnTo>
                <a:lnTo>
                  <a:pt x="4749749" y="1397000"/>
                </a:lnTo>
                <a:close/>
              </a:path>
              <a:path w="5664834" h="1739900">
                <a:moveTo>
                  <a:pt x="588772" y="1409700"/>
                </a:moveTo>
                <a:lnTo>
                  <a:pt x="493090" y="1409700"/>
                </a:lnTo>
                <a:lnTo>
                  <a:pt x="480161" y="1397000"/>
                </a:lnTo>
                <a:lnTo>
                  <a:pt x="574929" y="1397000"/>
                </a:lnTo>
                <a:lnTo>
                  <a:pt x="588772" y="1409700"/>
                </a:lnTo>
                <a:close/>
              </a:path>
              <a:path w="5664834" h="1739900">
                <a:moveTo>
                  <a:pt x="4727067" y="1409700"/>
                </a:moveTo>
                <a:lnTo>
                  <a:pt x="4697793" y="1409700"/>
                </a:lnTo>
                <a:lnTo>
                  <a:pt x="4709833" y="1397000"/>
                </a:lnTo>
                <a:lnTo>
                  <a:pt x="4738573" y="1397000"/>
                </a:lnTo>
                <a:lnTo>
                  <a:pt x="4727067" y="1409700"/>
                </a:lnTo>
                <a:close/>
              </a:path>
              <a:path w="5664834" h="1739900">
                <a:moveTo>
                  <a:pt x="790003" y="1422400"/>
                </a:moveTo>
                <a:lnTo>
                  <a:pt x="587654" y="1422400"/>
                </a:lnTo>
                <a:lnTo>
                  <a:pt x="573747" y="1409700"/>
                </a:lnTo>
                <a:lnTo>
                  <a:pt x="781507" y="1409700"/>
                </a:lnTo>
                <a:lnTo>
                  <a:pt x="790003" y="1422400"/>
                </a:lnTo>
                <a:close/>
              </a:path>
              <a:path w="5664834" h="1739900">
                <a:moveTo>
                  <a:pt x="4703102" y="1422400"/>
                </a:moveTo>
                <a:lnTo>
                  <a:pt x="4673003" y="1422400"/>
                </a:lnTo>
                <a:lnTo>
                  <a:pt x="4685652" y="1409700"/>
                </a:lnTo>
                <a:lnTo>
                  <a:pt x="4715243" y="1409700"/>
                </a:lnTo>
                <a:lnTo>
                  <a:pt x="4703102" y="1422400"/>
                </a:lnTo>
                <a:close/>
              </a:path>
              <a:path w="5664834" h="1739900">
                <a:moveTo>
                  <a:pt x="807453" y="1435100"/>
                </a:moveTo>
                <a:lnTo>
                  <a:pt x="782840" y="1435100"/>
                </a:lnTo>
                <a:lnTo>
                  <a:pt x="774255" y="1422400"/>
                </a:lnTo>
                <a:lnTo>
                  <a:pt x="798537" y="1422400"/>
                </a:lnTo>
                <a:lnTo>
                  <a:pt x="807453" y="1435100"/>
                </a:lnTo>
                <a:close/>
              </a:path>
              <a:path w="5664834" h="1739900">
                <a:moveTo>
                  <a:pt x="4677905" y="1435100"/>
                </a:moveTo>
                <a:lnTo>
                  <a:pt x="4633531" y="1435100"/>
                </a:lnTo>
                <a:lnTo>
                  <a:pt x="4647069" y="1422400"/>
                </a:lnTo>
                <a:lnTo>
                  <a:pt x="4690656" y="1422400"/>
                </a:lnTo>
                <a:lnTo>
                  <a:pt x="4677905" y="1435100"/>
                </a:lnTo>
                <a:close/>
              </a:path>
              <a:path w="5664834" h="1739900">
                <a:moveTo>
                  <a:pt x="825779" y="1447800"/>
                </a:moveTo>
                <a:lnTo>
                  <a:pt x="800646" y="1447800"/>
                </a:lnTo>
                <a:lnTo>
                  <a:pt x="791629" y="1435100"/>
                </a:lnTo>
                <a:lnTo>
                  <a:pt x="816432" y="1435100"/>
                </a:lnTo>
                <a:lnTo>
                  <a:pt x="825779" y="1447800"/>
                </a:lnTo>
                <a:close/>
              </a:path>
              <a:path w="5664834" h="1739900">
                <a:moveTo>
                  <a:pt x="4637862" y="1447800"/>
                </a:moveTo>
                <a:lnTo>
                  <a:pt x="4605769" y="1447800"/>
                </a:lnTo>
                <a:lnTo>
                  <a:pt x="4619879" y="1435100"/>
                </a:lnTo>
                <a:lnTo>
                  <a:pt x="4651502" y="1435100"/>
                </a:lnTo>
                <a:lnTo>
                  <a:pt x="4637862" y="1447800"/>
                </a:lnTo>
                <a:close/>
              </a:path>
              <a:path w="5664834" h="1739900">
                <a:moveTo>
                  <a:pt x="976591" y="1511300"/>
                </a:moveTo>
                <a:lnTo>
                  <a:pt x="924661" y="1511300"/>
                </a:lnTo>
                <a:lnTo>
                  <a:pt x="902042" y="1498600"/>
                </a:lnTo>
                <a:lnTo>
                  <a:pt x="880173" y="1485900"/>
                </a:lnTo>
                <a:lnTo>
                  <a:pt x="859078" y="1473200"/>
                </a:lnTo>
                <a:lnTo>
                  <a:pt x="838784" y="1460500"/>
                </a:lnTo>
                <a:lnTo>
                  <a:pt x="819315" y="1447800"/>
                </a:lnTo>
                <a:lnTo>
                  <a:pt x="844829" y="1447800"/>
                </a:lnTo>
                <a:lnTo>
                  <a:pt x="864971" y="1460500"/>
                </a:lnTo>
                <a:lnTo>
                  <a:pt x="864819" y="1460500"/>
                </a:lnTo>
                <a:lnTo>
                  <a:pt x="885761" y="1473200"/>
                </a:lnTo>
                <a:lnTo>
                  <a:pt x="885621" y="1473200"/>
                </a:lnTo>
                <a:lnTo>
                  <a:pt x="907338" y="1485900"/>
                </a:lnTo>
                <a:lnTo>
                  <a:pt x="907199" y="1485900"/>
                </a:lnTo>
                <a:lnTo>
                  <a:pt x="929678" y="1498600"/>
                </a:lnTo>
                <a:lnTo>
                  <a:pt x="952639" y="1498600"/>
                </a:lnTo>
                <a:lnTo>
                  <a:pt x="976591" y="1511300"/>
                </a:lnTo>
                <a:close/>
              </a:path>
              <a:path w="5664834" h="1739900">
                <a:moveTo>
                  <a:pt x="4609744" y="1460500"/>
                </a:moveTo>
                <a:lnTo>
                  <a:pt x="4562094" y="1460500"/>
                </a:lnTo>
                <a:lnTo>
                  <a:pt x="4577003" y="1447800"/>
                </a:lnTo>
                <a:lnTo>
                  <a:pt x="4623943" y="1447800"/>
                </a:lnTo>
                <a:lnTo>
                  <a:pt x="4609744" y="1460500"/>
                </a:lnTo>
                <a:close/>
              </a:path>
              <a:path w="5664834" h="1739900">
                <a:moveTo>
                  <a:pt x="3766235" y="1473200"/>
                </a:moveTo>
                <a:lnTo>
                  <a:pt x="3732288" y="1473200"/>
                </a:lnTo>
                <a:lnTo>
                  <a:pt x="3740137" y="1460500"/>
                </a:lnTo>
                <a:lnTo>
                  <a:pt x="3766235" y="1473200"/>
                </a:lnTo>
                <a:close/>
              </a:path>
              <a:path w="5664834" h="1739900">
                <a:moveTo>
                  <a:pt x="4565561" y="1473200"/>
                </a:moveTo>
                <a:lnTo>
                  <a:pt x="4516107" y="1473200"/>
                </a:lnTo>
                <a:lnTo>
                  <a:pt x="4531766" y="1460500"/>
                </a:lnTo>
                <a:lnTo>
                  <a:pt x="4580547" y="1460500"/>
                </a:lnTo>
                <a:lnTo>
                  <a:pt x="4565561" y="1473200"/>
                </a:lnTo>
                <a:close/>
              </a:path>
              <a:path w="5664834" h="1739900">
                <a:moveTo>
                  <a:pt x="3730510" y="1498600"/>
                </a:moveTo>
                <a:lnTo>
                  <a:pt x="3708311" y="1498600"/>
                </a:lnTo>
                <a:lnTo>
                  <a:pt x="3714915" y="1485900"/>
                </a:lnTo>
                <a:lnTo>
                  <a:pt x="3720947" y="1485900"/>
                </a:lnTo>
                <a:lnTo>
                  <a:pt x="3726903" y="1473200"/>
                </a:lnTo>
                <a:lnTo>
                  <a:pt x="3742385" y="1473200"/>
                </a:lnTo>
                <a:lnTo>
                  <a:pt x="3736606" y="1485900"/>
                </a:lnTo>
                <a:lnTo>
                  <a:pt x="3730510" y="1498600"/>
                </a:lnTo>
                <a:close/>
              </a:path>
              <a:path w="5664834" h="1739900">
                <a:moveTo>
                  <a:pt x="3834739" y="1485900"/>
                </a:moveTo>
                <a:lnTo>
                  <a:pt x="3785793" y="1485900"/>
                </a:lnTo>
                <a:lnTo>
                  <a:pt x="3763187" y="1473200"/>
                </a:lnTo>
                <a:lnTo>
                  <a:pt x="3811346" y="1473200"/>
                </a:lnTo>
                <a:lnTo>
                  <a:pt x="3834739" y="1485900"/>
                </a:lnTo>
                <a:close/>
              </a:path>
              <a:path w="5664834" h="1739900">
                <a:moveTo>
                  <a:pt x="4519091" y="1485900"/>
                </a:moveTo>
                <a:lnTo>
                  <a:pt x="4451477" y="1485900"/>
                </a:lnTo>
                <a:lnTo>
                  <a:pt x="4468050" y="1473200"/>
                </a:lnTo>
                <a:lnTo>
                  <a:pt x="4534827" y="1473200"/>
                </a:lnTo>
                <a:lnTo>
                  <a:pt x="4519091" y="1485900"/>
                </a:lnTo>
                <a:close/>
              </a:path>
              <a:path w="5664834" h="1739900">
                <a:moveTo>
                  <a:pt x="3907129" y="1498600"/>
                </a:moveTo>
                <a:lnTo>
                  <a:pt x="3832352" y="1498600"/>
                </a:lnTo>
                <a:lnTo>
                  <a:pt x="3808844" y="1485900"/>
                </a:lnTo>
                <a:lnTo>
                  <a:pt x="3882491" y="1485900"/>
                </a:lnTo>
                <a:lnTo>
                  <a:pt x="3907129" y="1498600"/>
                </a:lnTo>
                <a:close/>
              </a:path>
              <a:path w="5664834" h="1739900">
                <a:moveTo>
                  <a:pt x="4453851" y="1498600"/>
                </a:moveTo>
                <a:lnTo>
                  <a:pt x="4383405" y="1498600"/>
                </a:lnTo>
                <a:lnTo>
                  <a:pt x="4400791" y="1485900"/>
                </a:lnTo>
                <a:lnTo>
                  <a:pt x="4470501" y="1485900"/>
                </a:lnTo>
                <a:lnTo>
                  <a:pt x="4453851" y="1498600"/>
                </a:lnTo>
                <a:close/>
              </a:path>
              <a:path w="5664834" h="1739900">
                <a:moveTo>
                  <a:pt x="3717366" y="1511300"/>
                </a:moveTo>
                <a:lnTo>
                  <a:pt x="3694417" y="1511300"/>
                </a:lnTo>
                <a:lnTo>
                  <a:pt x="3701643" y="1498600"/>
                </a:lnTo>
                <a:lnTo>
                  <a:pt x="3724097" y="1498600"/>
                </a:lnTo>
                <a:lnTo>
                  <a:pt x="3717366" y="1511300"/>
                </a:lnTo>
                <a:close/>
              </a:path>
              <a:path w="5664834" h="1739900">
                <a:moveTo>
                  <a:pt x="4035171" y="1511300"/>
                </a:moveTo>
                <a:lnTo>
                  <a:pt x="3905351" y="1511300"/>
                </a:lnTo>
                <a:lnTo>
                  <a:pt x="3880612" y="1498600"/>
                </a:lnTo>
                <a:lnTo>
                  <a:pt x="4008805" y="1498600"/>
                </a:lnTo>
                <a:lnTo>
                  <a:pt x="4035171" y="1511300"/>
                </a:lnTo>
                <a:close/>
              </a:path>
              <a:path w="5664834" h="1739900">
                <a:moveTo>
                  <a:pt x="4385208" y="1511300"/>
                </a:moveTo>
                <a:lnTo>
                  <a:pt x="4257141" y="1511300"/>
                </a:lnTo>
                <a:lnTo>
                  <a:pt x="4275747" y="1498600"/>
                </a:lnTo>
                <a:lnTo>
                  <a:pt x="4402670" y="1498600"/>
                </a:lnTo>
                <a:lnTo>
                  <a:pt x="4385208" y="1511300"/>
                </a:lnTo>
                <a:close/>
              </a:path>
              <a:path w="5664834" h="1739900">
                <a:moveTo>
                  <a:pt x="1026325" y="1536700"/>
                </a:moveTo>
                <a:lnTo>
                  <a:pt x="996873" y="1536700"/>
                </a:lnTo>
                <a:lnTo>
                  <a:pt x="972096" y="1524000"/>
                </a:lnTo>
                <a:lnTo>
                  <a:pt x="948016" y="1511300"/>
                </a:lnTo>
                <a:lnTo>
                  <a:pt x="976464" y="1511300"/>
                </a:lnTo>
                <a:lnTo>
                  <a:pt x="1001115" y="1524000"/>
                </a:lnTo>
                <a:lnTo>
                  <a:pt x="1026325" y="1536700"/>
                </a:lnTo>
                <a:close/>
              </a:path>
              <a:path w="5664834" h="1739900">
                <a:moveTo>
                  <a:pt x="3687013" y="1524000"/>
                </a:moveTo>
                <a:lnTo>
                  <a:pt x="3679304" y="1524000"/>
                </a:lnTo>
                <a:lnTo>
                  <a:pt x="3687127" y="1511300"/>
                </a:lnTo>
                <a:lnTo>
                  <a:pt x="3687013" y="1524000"/>
                </a:lnTo>
                <a:close/>
              </a:path>
              <a:path w="5664834" h="1739900">
                <a:moveTo>
                  <a:pt x="3702977" y="1524000"/>
                </a:moveTo>
                <a:lnTo>
                  <a:pt x="3687013" y="1524000"/>
                </a:lnTo>
                <a:lnTo>
                  <a:pt x="3694544" y="1511300"/>
                </a:lnTo>
                <a:lnTo>
                  <a:pt x="3710330" y="1511300"/>
                </a:lnTo>
                <a:lnTo>
                  <a:pt x="3702977" y="1524000"/>
                </a:lnTo>
                <a:close/>
              </a:path>
              <a:path w="5664834" h="1739900">
                <a:moveTo>
                  <a:pt x="4257979" y="1524000"/>
                </a:moveTo>
                <a:lnTo>
                  <a:pt x="4034370" y="1524000"/>
                </a:lnTo>
                <a:lnTo>
                  <a:pt x="4007904" y="1511300"/>
                </a:lnTo>
                <a:lnTo>
                  <a:pt x="4276648" y="1511300"/>
                </a:lnTo>
                <a:lnTo>
                  <a:pt x="4257979" y="1524000"/>
                </a:lnTo>
                <a:close/>
              </a:path>
              <a:path w="5664834" h="1739900">
                <a:moveTo>
                  <a:pt x="3687381" y="1536700"/>
                </a:moveTo>
                <a:lnTo>
                  <a:pt x="3671290" y="1536700"/>
                </a:lnTo>
                <a:lnTo>
                  <a:pt x="3679418" y="1524000"/>
                </a:lnTo>
                <a:lnTo>
                  <a:pt x="3695331" y="1524000"/>
                </a:lnTo>
                <a:lnTo>
                  <a:pt x="3687381" y="1536700"/>
                </a:lnTo>
                <a:close/>
              </a:path>
              <a:path w="5664834" h="1739900">
                <a:moveTo>
                  <a:pt x="1133665" y="1562100"/>
                </a:moveTo>
                <a:lnTo>
                  <a:pt x="1075194" y="1562100"/>
                </a:lnTo>
                <a:lnTo>
                  <a:pt x="1048435" y="1549400"/>
                </a:lnTo>
                <a:lnTo>
                  <a:pt x="1022324" y="1536700"/>
                </a:lnTo>
                <a:lnTo>
                  <a:pt x="1052093" y="1536700"/>
                </a:lnTo>
                <a:lnTo>
                  <a:pt x="1078738" y="1549400"/>
                </a:lnTo>
                <a:lnTo>
                  <a:pt x="1105789" y="1549400"/>
                </a:lnTo>
                <a:lnTo>
                  <a:pt x="1133665" y="1562100"/>
                </a:lnTo>
                <a:close/>
              </a:path>
              <a:path w="5664834" h="1739900">
                <a:moveTo>
                  <a:pt x="3670592" y="1549400"/>
                </a:moveTo>
                <a:lnTo>
                  <a:pt x="3645484" y="1549400"/>
                </a:lnTo>
                <a:lnTo>
                  <a:pt x="3654488" y="1536700"/>
                </a:lnTo>
                <a:lnTo>
                  <a:pt x="3679126" y="1536700"/>
                </a:lnTo>
                <a:lnTo>
                  <a:pt x="3670592" y="1549400"/>
                </a:lnTo>
                <a:close/>
              </a:path>
              <a:path w="5664834" h="1739900">
                <a:moveTo>
                  <a:pt x="3652647" y="1562100"/>
                </a:moveTo>
                <a:lnTo>
                  <a:pt x="3626840" y="1562100"/>
                </a:lnTo>
                <a:lnTo>
                  <a:pt x="3636403" y="1549400"/>
                </a:lnTo>
                <a:lnTo>
                  <a:pt x="3661765" y="1549400"/>
                </a:lnTo>
                <a:lnTo>
                  <a:pt x="3652647" y="1562100"/>
                </a:lnTo>
                <a:close/>
              </a:path>
              <a:path w="5664834" h="1739900">
                <a:moveTo>
                  <a:pt x="1190942" y="1574800"/>
                </a:moveTo>
                <a:lnTo>
                  <a:pt x="1130554" y="1574800"/>
                </a:lnTo>
                <a:lnTo>
                  <a:pt x="1102575" y="1562100"/>
                </a:lnTo>
                <a:lnTo>
                  <a:pt x="1161923" y="1562100"/>
                </a:lnTo>
                <a:lnTo>
                  <a:pt x="1190942" y="1574800"/>
                </a:lnTo>
                <a:close/>
              </a:path>
              <a:path w="5664834" h="1739900">
                <a:moveTo>
                  <a:pt x="2183155" y="1574800"/>
                </a:moveTo>
                <a:lnTo>
                  <a:pt x="2105190" y="1574800"/>
                </a:lnTo>
                <a:lnTo>
                  <a:pt x="2134539" y="1562100"/>
                </a:lnTo>
                <a:lnTo>
                  <a:pt x="2165756" y="1562100"/>
                </a:lnTo>
                <a:lnTo>
                  <a:pt x="2183155" y="1574800"/>
                </a:lnTo>
                <a:close/>
              </a:path>
              <a:path w="5664834" h="1739900">
                <a:moveTo>
                  <a:pt x="3633584" y="1574800"/>
                </a:moveTo>
                <a:lnTo>
                  <a:pt x="3607092" y="1574800"/>
                </a:lnTo>
                <a:lnTo>
                  <a:pt x="3617201" y="1562100"/>
                </a:lnTo>
                <a:lnTo>
                  <a:pt x="3643261" y="1562100"/>
                </a:lnTo>
                <a:lnTo>
                  <a:pt x="3633584" y="1574800"/>
                </a:lnTo>
                <a:close/>
              </a:path>
              <a:path w="5664834" h="1739900">
                <a:moveTo>
                  <a:pt x="1250442" y="1587500"/>
                </a:moveTo>
                <a:lnTo>
                  <a:pt x="1188262" y="1587500"/>
                </a:lnTo>
                <a:lnTo>
                  <a:pt x="1159129" y="1574800"/>
                </a:lnTo>
                <a:lnTo>
                  <a:pt x="1220330" y="1574800"/>
                </a:lnTo>
                <a:lnTo>
                  <a:pt x="1250442" y="1587500"/>
                </a:lnTo>
                <a:close/>
              </a:path>
              <a:path w="5664834" h="1739900">
                <a:moveTo>
                  <a:pt x="2107920" y="1587500"/>
                </a:moveTo>
                <a:lnTo>
                  <a:pt x="2044979" y="1587500"/>
                </a:lnTo>
                <a:lnTo>
                  <a:pt x="2075459" y="1574800"/>
                </a:lnTo>
                <a:lnTo>
                  <a:pt x="2137384" y="1574800"/>
                </a:lnTo>
                <a:lnTo>
                  <a:pt x="2107920" y="1587500"/>
                </a:lnTo>
                <a:close/>
              </a:path>
              <a:path w="5664834" h="1739900">
                <a:moveTo>
                  <a:pt x="2267534" y="1612900"/>
                </a:moveTo>
                <a:lnTo>
                  <a:pt x="2226348" y="1612900"/>
                </a:lnTo>
                <a:lnTo>
                  <a:pt x="2209177" y="1600200"/>
                </a:lnTo>
                <a:lnTo>
                  <a:pt x="2192604" y="1587500"/>
                </a:lnTo>
                <a:lnTo>
                  <a:pt x="2176665" y="1574800"/>
                </a:lnTo>
                <a:lnTo>
                  <a:pt x="2198649" y="1574800"/>
                </a:lnTo>
                <a:lnTo>
                  <a:pt x="2215070" y="1587500"/>
                </a:lnTo>
                <a:lnTo>
                  <a:pt x="2214930" y="1587500"/>
                </a:lnTo>
                <a:lnTo>
                  <a:pt x="2231961" y="1600200"/>
                </a:lnTo>
                <a:lnTo>
                  <a:pt x="2249322" y="1600200"/>
                </a:lnTo>
                <a:lnTo>
                  <a:pt x="2267534" y="1612900"/>
                </a:lnTo>
                <a:close/>
              </a:path>
              <a:path w="5664834" h="1739900">
                <a:moveTo>
                  <a:pt x="3613429" y="1587500"/>
                </a:moveTo>
                <a:lnTo>
                  <a:pt x="3586251" y="1587500"/>
                </a:lnTo>
                <a:lnTo>
                  <a:pt x="3596906" y="1574800"/>
                </a:lnTo>
                <a:lnTo>
                  <a:pt x="3623640" y="1574800"/>
                </a:lnTo>
                <a:lnTo>
                  <a:pt x="3613429" y="1587500"/>
                </a:lnTo>
                <a:close/>
              </a:path>
              <a:path w="5664834" h="1739900">
                <a:moveTo>
                  <a:pt x="1311973" y="1600200"/>
                </a:moveTo>
                <a:lnTo>
                  <a:pt x="1248156" y="1600200"/>
                </a:lnTo>
                <a:lnTo>
                  <a:pt x="1217942" y="1587500"/>
                </a:lnTo>
                <a:lnTo>
                  <a:pt x="1280858" y="1587500"/>
                </a:lnTo>
                <a:lnTo>
                  <a:pt x="1311973" y="1600200"/>
                </a:lnTo>
                <a:close/>
              </a:path>
              <a:path w="5664834" h="1739900">
                <a:moveTo>
                  <a:pt x="2047303" y="1600200"/>
                </a:moveTo>
                <a:lnTo>
                  <a:pt x="1982647" y="1600200"/>
                </a:lnTo>
                <a:lnTo>
                  <a:pt x="2014169" y="1587500"/>
                </a:lnTo>
                <a:lnTo>
                  <a:pt x="2077885" y="1587500"/>
                </a:lnTo>
                <a:lnTo>
                  <a:pt x="2047303" y="1600200"/>
                </a:lnTo>
                <a:close/>
              </a:path>
              <a:path w="5664834" h="1739900">
                <a:moveTo>
                  <a:pt x="3592220" y="1600200"/>
                </a:moveTo>
                <a:lnTo>
                  <a:pt x="3564369" y="1600200"/>
                </a:lnTo>
                <a:lnTo>
                  <a:pt x="3575532" y="1587500"/>
                </a:lnTo>
                <a:lnTo>
                  <a:pt x="3602951" y="1587500"/>
                </a:lnTo>
                <a:lnTo>
                  <a:pt x="3592220" y="1600200"/>
                </a:lnTo>
                <a:close/>
              </a:path>
              <a:path w="5664834" h="1739900">
                <a:moveTo>
                  <a:pt x="1407782" y="1612900"/>
                </a:moveTo>
                <a:lnTo>
                  <a:pt x="1310081" y="1612900"/>
                </a:lnTo>
                <a:lnTo>
                  <a:pt x="1278877" y="1600200"/>
                </a:lnTo>
                <a:lnTo>
                  <a:pt x="1375308" y="1600200"/>
                </a:lnTo>
                <a:lnTo>
                  <a:pt x="1407782" y="1612900"/>
                </a:lnTo>
                <a:close/>
              </a:path>
              <a:path w="5664834" h="1739900">
                <a:moveTo>
                  <a:pt x="1984578" y="1612900"/>
                </a:moveTo>
                <a:lnTo>
                  <a:pt x="1885530" y="1612900"/>
                </a:lnTo>
                <a:lnTo>
                  <a:pt x="1918462" y="1600200"/>
                </a:lnTo>
                <a:lnTo>
                  <a:pt x="2016188" y="1600200"/>
                </a:lnTo>
                <a:lnTo>
                  <a:pt x="1984578" y="1612900"/>
                </a:lnTo>
                <a:close/>
              </a:path>
              <a:path w="5664834" h="1739900">
                <a:moveTo>
                  <a:pt x="3569970" y="1612900"/>
                </a:moveTo>
                <a:lnTo>
                  <a:pt x="3529647" y="1612900"/>
                </a:lnTo>
                <a:lnTo>
                  <a:pt x="3541560" y="1600200"/>
                </a:lnTo>
                <a:lnTo>
                  <a:pt x="3581222" y="1600200"/>
                </a:lnTo>
                <a:lnTo>
                  <a:pt x="3569970" y="1612900"/>
                </a:lnTo>
                <a:close/>
              </a:path>
              <a:path w="5664834" h="1739900">
                <a:moveTo>
                  <a:pt x="1610042" y="1625600"/>
                </a:moveTo>
                <a:lnTo>
                  <a:pt x="1406448" y="1625600"/>
                </a:lnTo>
                <a:lnTo>
                  <a:pt x="1373886" y="1612900"/>
                </a:lnTo>
                <a:lnTo>
                  <a:pt x="1592668" y="1612900"/>
                </a:lnTo>
                <a:lnTo>
                  <a:pt x="1610042" y="1625600"/>
                </a:lnTo>
                <a:close/>
              </a:path>
              <a:path w="5664834" h="1739900">
                <a:moveTo>
                  <a:pt x="1886877" y="1625600"/>
                </a:moveTo>
                <a:lnTo>
                  <a:pt x="1680273" y="1625600"/>
                </a:lnTo>
                <a:lnTo>
                  <a:pt x="1697913" y="1612900"/>
                </a:lnTo>
                <a:lnTo>
                  <a:pt x="1919897" y="1612900"/>
                </a:lnTo>
                <a:lnTo>
                  <a:pt x="1886877" y="1625600"/>
                </a:lnTo>
                <a:close/>
              </a:path>
              <a:path w="5664834" h="1739900">
                <a:moveTo>
                  <a:pt x="2286190" y="1625600"/>
                </a:moveTo>
                <a:lnTo>
                  <a:pt x="2262454" y="1625600"/>
                </a:lnTo>
                <a:lnTo>
                  <a:pt x="2244102" y="1612900"/>
                </a:lnTo>
                <a:lnTo>
                  <a:pt x="2267407" y="1612900"/>
                </a:lnTo>
                <a:lnTo>
                  <a:pt x="2286190" y="1625600"/>
                </a:lnTo>
                <a:close/>
              </a:path>
              <a:path w="5664834" h="1739900">
                <a:moveTo>
                  <a:pt x="3534727" y="1625600"/>
                </a:moveTo>
                <a:lnTo>
                  <a:pt x="3505276" y="1625600"/>
                </a:lnTo>
                <a:lnTo>
                  <a:pt x="3517658" y="1612900"/>
                </a:lnTo>
                <a:lnTo>
                  <a:pt x="3546716" y="1612900"/>
                </a:lnTo>
                <a:lnTo>
                  <a:pt x="3534727" y="1625600"/>
                </a:lnTo>
                <a:close/>
              </a:path>
              <a:path w="5664834" h="1739900">
                <a:moveTo>
                  <a:pt x="1680489" y="1638300"/>
                </a:moveTo>
                <a:lnTo>
                  <a:pt x="1609839" y="1638300"/>
                </a:lnTo>
                <a:lnTo>
                  <a:pt x="1592414" y="1625600"/>
                </a:lnTo>
                <a:lnTo>
                  <a:pt x="1698167" y="1625600"/>
                </a:lnTo>
                <a:lnTo>
                  <a:pt x="1680489" y="1638300"/>
                </a:lnTo>
                <a:close/>
              </a:path>
              <a:path w="5664834" h="1739900">
                <a:moveTo>
                  <a:pt x="2366264" y="1651000"/>
                </a:moveTo>
                <a:lnTo>
                  <a:pt x="2320810" y="1651000"/>
                </a:lnTo>
                <a:lnTo>
                  <a:pt x="2300808" y="1638300"/>
                </a:lnTo>
                <a:lnTo>
                  <a:pt x="2281351" y="1625600"/>
                </a:lnTo>
                <a:lnTo>
                  <a:pt x="2305291" y="1625600"/>
                </a:lnTo>
                <a:lnTo>
                  <a:pt x="2325166" y="1638300"/>
                </a:lnTo>
                <a:lnTo>
                  <a:pt x="2345347" y="1638300"/>
                </a:lnTo>
                <a:lnTo>
                  <a:pt x="2366264" y="1651000"/>
                </a:lnTo>
                <a:close/>
              </a:path>
              <a:path w="5664834" h="1739900">
                <a:moveTo>
                  <a:pt x="3510026" y="1638300"/>
                </a:moveTo>
                <a:lnTo>
                  <a:pt x="3466960" y="1638300"/>
                </a:lnTo>
                <a:lnTo>
                  <a:pt x="3480028" y="1625600"/>
                </a:lnTo>
                <a:lnTo>
                  <a:pt x="3522497" y="1625600"/>
                </a:lnTo>
                <a:lnTo>
                  <a:pt x="3510026" y="1638300"/>
                </a:lnTo>
                <a:close/>
              </a:path>
              <a:path w="5664834" h="1739900">
                <a:moveTo>
                  <a:pt x="3471240" y="1651000"/>
                </a:moveTo>
                <a:lnTo>
                  <a:pt x="3440277" y="1651000"/>
                </a:lnTo>
                <a:lnTo>
                  <a:pt x="3453803" y="1638300"/>
                </a:lnTo>
                <a:lnTo>
                  <a:pt x="3484397" y="1638300"/>
                </a:lnTo>
                <a:lnTo>
                  <a:pt x="3471240" y="1651000"/>
                </a:lnTo>
                <a:close/>
              </a:path>
              <a:path w="5664834" h="1739900">
                <a:moveTo>
                  <a:pt x="2409380" y="1663700"/>
                </a:moveTo>
                <a:lnTo>
                  <a:pt x="2362352" y="1663700"/>
                </a:lnTo>
                <a:lnTo>
                  <a:pt x="2341321" y="1651000"/>
                </a:lnTo>
                <a:lnTo>
                  <a:pt x="2387473" y="1651000"/>
                </a:lnTo>
                <a:lnTo>
                  <a:pt x="2409380" y="1663700"/>
                </a:lnTo>
                <a:close/>
              </a:path>
              <a:path w="5664834" h="1739900">
                <a:moveTo>
                  <a:pt x="3430473" y="1663700"/>
                </a:moveTo>
                <a:lnTo>
                  <a:pt x="3398659" y="1663700"/>
                </a:lnTo>
                <a:lnTo>
                  <a:pt x="3412820" y="1651000"/>
                </a:lnTo>
                <a:lnTo>
                  <a:pt x="3444278" y="1651000"/>
                </a:lnTo>
                <a:lnTo>
                  <a:pt x="3430473" y="1663700"/>
                </a:lnTo>
                <a:close/>
              </a:path>
              <a:path w="5664834" h="1739900">
                <a:moveTo>
                  <a:pt x="2454402" y="1676400"/>
                </a:moveTo>
                <a:lnTo>
                  <a:pt x="2405900" y="1676400"/>
                </a:lnTo>
                <a:lnTo>
                  <a:pt x="2383891" y="1663700"/>
                </a:lnTo>
                <a:lnTo>
                  <a:pt x="2431554" y="1663700"/>
                </a:lnTo>
                <a:lnTo>
                  <a:pt x="2454402" y="1676400"/>
                </a:lnTo>
                <a:close/>
              </a:path>
              <a:path w="5664834" h="1739900">
                <a:moveTo>
                  <a:pt x="3402241" y="1676400"/>
                </a:moveTo>
                <a:lnTo>
                  <a:pt x="3340315" y="1676400"/>
                </a:lnTo>
                <a:lnTo>
                  <a:pt x="3355263" y="1663700"/>
                </a:lnTo>
                <a:lnTo>
                  <a:pt x="3416452" y="1663700"/>
                </a:lnTo>
                <a:lnTo>
                  <a:pt x="3402241" y="1676400"/>
                </a:lnTo>
                <a:close/>
              </a:path>
              <a:path w="5664834" h="1739900">
                <a:moveTo>
                  <a:pt x="2501201" y="1689100"/>
                </a:moveTo>
                <a:lnTo>
                  <a:pt x="2451328" y="1689100"/>
                </a:lnTo>
                <a:lnTo>
                  <a:pt x="2428379" y="1676400"/>
                </a:lnTo>
                <a:lnTo>
                  <a:pt x="2477490" y="1676400"/>
                </a:lnTo>
                <a:lnTo>
                  <a:pt x="2501201" y="1689100"/>
                </a:lnTo>
                <a:close/>
              </a:path>
              <a:path w="5664834" h="1739900">
                <a:moveTo>
                  <a:pt x="3343363" y="1689100"/>
                </a:moveTo>
                <a:lnTo>
                  <a:pt x="3294557" y="1689100"/>
                </a:lnTo>
                <a:lnTo>
                  <a:pt x="3310051" y="1676400"/>
                </a:lnTo>
                <a:lnTo>
                  <a:pt x="3358362" y="1676400"/>
                </a:lnTo>
                <a:lnTo>
                  <a:pt x="3343363" y="1689100"/>
                </a:lnTo>
                <a:close/>
              </a:path>
              <a:path w="5664834" h="1739900">
                <a:moveTo>
                  <a:pt x="2574531" y="1701800"/>
                </a:moveTo>
                <a:lnTo>
                  <a:pt x="2498521" y="1701800"/>
                </a:lnTo>
                <a:lnTo>
                  <a:pt x="2474709" y="1689100"/>
                </a:lnTo>
                <a:lnTo>
                  <a:pt x="2549601" y="1689100"/>
                </a:lnTo>
                <a:lnTo>
                  <a:pt x="2574531" y="1701800"/>
                </a:lnTo>
                <a:close/>
              </a:path>
              <a:path w="5664834" h="1739900">
                <a:moveTo>
                  <a:pt x="3297212" y="1701800"/>
                </a:moveTo>
                <a:lnTo>
                  <a:pt x="3231070" y="1701800"/>
                </a:lnTo>
                <a:lnTo>
                  <a:pt x="3247250" y="1689100"/>
                </a:lnTo>
                <a:lnTo>
                  <a:pt x="3312782" y="1689100"/>
                </a:lnTo>
                <a:lnTo>
                  <a:pt x="3297212" y="1701800"/>
                </a:lnTo>
                <a:close/>
              </a:path>
              <a:path w="5664834" h="1739900">
                <a:moveTo>
                  <a:pt x="2651277" y="1714500"/>
                </a:moveTo>
                <a:lnTo>
                  <a:pt x="2572423" y="1714500"/>
                </a:lnTo>
                <a:lnTo>
                  <a:pt x="2547391" y="1701800"/>
                </a:lnTo>
                <a:lnTo>
                  <a:pt x="2625255" y="1701800"/>
                </a:lnTo>
                <a:lnTo>
                  <a:pt x="2651277" y="1714500"/>
                </a:lnTo>
                <a:close/>
              </a:path>
              <a:path w="5664834" h="1739900">
                <a:moveTo>
                  <a:pt x="3233242" y="1714500"/>
                </a:moveTo>
                <a:lnTo>
                  <a:pt x="3148076" y="1714500"/>
                </a:lnTo>
                <a:lnTo>
                  <a:pt x="3165043" y="1701800"/>
                </a:lnTo>
                <a:lnTo>
                  <a:pt x="3249485" y="1701800"/>
                </a:lnTo>
                <a:lnTo>
                  <a:pt x="3233242" y="1714500"/>
                </a:lnTo>
                <a:close/>
              </a:path>
              <a:path w="5664834" h="1739900">
                <a:moveTo>
                  <a:pt x="2813481" y="1727200"/>
                </a:moveTo>
                <a:lnTo>
                  <a:pt x="2649689" y="1727200"/>
                </a:lnTo>
                <a:lnTo>
                  <a:pt x="2623578" y="1714500"/>
                </a:lnTo>
                <a:lnTo>
                  <a:pt x="2785643" y="1714500"/>
                </a:lnTo>
                <a:lnTo>
                  <a:pt x="2813481" y="1727200"/>
                </a:lnTo>
                <a:close/>
              </a:path>
              <a:path w="5664834" h="1739900">
                <a:moveTo>
                  <a:pt x="3132505" y="1727200"/>
                </a:moveTo>
                <a:lnTo>
                  <a:pt x="2989973" y="1727200"/>
                </a:lnTo>
                <a:lnTo>
                  <a:pt x="3008083" y="1714500"/>
                </a:lnTo>
                <a:lnTo>
                  <a:pt x="3149663" y="1714500"/>
                </a:lnTo>
                <a:lnTo>
                  <a:pt x="3132505" y="1727200"/>
                </a:lnTo>
                <a:close/>
              </a:path>
              <a:path w="5664834" h="1739900">
                <a:moveTo>
                  <a:pt x="2990557" y="1739900"/>
                </a:moveTo>
                <a:lnTo>
                  <a:pt x="2812935" y="1739900"/>
                </a:lnTo>
                <a:lnTo>
                  <a:pt x="2785008" y="1727200"/>
                </a:lnTo>
                <a:lnTo>
                  <a:pt x="3008718" y="1727200"/>
                </a:lnTo>
                <a:lnTo>
                  <a:pt x="2990557" y="173990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57669" y="3841496"/>
            <a:ext cx="108730" cy="1087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83387" y="3822484"/>
            <a:ext cx="204708" cy="2044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13650" y="3815689"/>
            <a:ext cx="300990" cy="299720"/>
          </a:xfrm>
          <a:custGeom>
            <a:avLst/>
            <a:gdLst/>
            <a:ahLst/>
            <a:cxnLst/>
            <a:rect l="l" t="t" r="r" b="b"/>
            <a:pathLst>
              <a:path w="300990" h="299720">
                <a:moveTo>
                  <a:pt x="165798" y="299720"/>
                </a:moveTo>
                <a:lnTo>
                  <a:pt x="135051" y="299720"/>
                </a:lnTo>
                <a:lnTo>
                  <a:pt x="112839" y="295910"/>
                </a:lnTo>
                <a:lnTo>
                  <a:pt x="72415" y="278129"/>
                </a:lnTo>
                <a:lnTo>
                  <a:pt x="54736" y="265429"/>
                </a:lnTo>
                <a:lnTo>
                  <a:pt x="49275" y="261620"/>
                </a:lnTo>
                <a:lnTo>
                  <a:pt x="44056" y="256539"/>
                </a:lnTo>
                <a:lnTo>
                  <a:pt x="39077" y="251460"/>
                </a:lnTo>
                <a:lnTo>
                  <a:pt x="34353" y="245110"/>
                </a:lnTo>
                <a:lnTo>
                  <a:pt x="29883" y="240029"/>
                </a:lnTo>
                <a:lnTo>
                  <a:pt x="9131" y="201929"/>
                </a:lnTo>
                <a:lnTo>
                  <a:pt x="6756" y="194310"/>
                </a:lnTo>
                <a:lnTo>
                  <a:pt x="4737" y="187960"/>
                </a:lnTo>
                <a:lnTo>
                  <a:pt x="0" y="149860"/>
                </a:lnTo>
                <a:lnTo>
                  <a:pt x="190" y="142239"/>
                </a:lnTo>
                <a:lnTo>
                  <a:pt x="6756" y="105410"/>
                </a:lnTo>
                <a:lnTo>
                  <a:pt x="9131" y="97789"/>
                </a:lnTo>
                <a:lnTo>
                  <a:pt x="11823" y="91439"/>
                </a:lnTo>
                <a:lnTo>
                  <a:pt x="14833" y="85089"/>
                </a:lnTo>
                <a:lnTo>
                  <a:pt x="18160" y="77470"/>
                </a:lnTo>
                <a:lnTo>
                  <a:pt x="21780" y="72389"/>
                </a:lnTo>
                <a:lnTo>
                  <a:pt x="25692" y="66039"/>
                </a:lnTo>
                <a:lnTo>
                  <a:pt x="29883" y="59689"/>
                </a:lnTo>
                <a:lnTo>
                  <a:pt x="34353" y="54610"/>
                </a:lnTo>
                <a:lnTo>
                  <a:pt x="39077" y="48260"/>
                </a:lnTo>
                <a:lnTo>
                  <a:pt x="44056" y="43179"/>
                </a:lnTo>
                <a:lnTo>
                  <a:pt x="49275" y="38100"/>
                </a:lnTo>
                <a:lnTo>
                  <a:pt x="54736" y="34289"/>
                </a:lnTo>
                <a:lnTo>
                  <a:pt x="60413" y="29210"/>
                </a:lnTo>
                <a:lnTo>
                  <a:pt x="98704" y="8889"/>
                </a:lnTo>
                <a:lnTo>
                  <a:pt x="135051" y="0"/>
                </a:lnTo>
                <a:lnTo>
                  <a:pt x="165798" y="0"/>
                </a:lnTo>
                <a:lnTo>
                  <a:pt x="188010" y="3810"/>
                </a:lnTo>
                <a:lnTo>
                  <a:pt x="202145" y="8889"/>
                </a:lnTo>
                <a:lnTo>
                  <a:pt x="212312" y="12700"/>
                </a:lnTo>
                <a:lnTo>
                  <a:pt x="136499" y="12700"/>
                </a:lnTo>
                <a:lnTo>
                  <a:pt x="129285" y="13970"/>
                </a:lnTo>
                <a:lnTo>
                  <a:pt x="129603" y="13970"/>
                </a:lnTo>
                <a:lnTo>
                  <a:pt x="122504" y="15239"/>
                </a:lnTo>
                <a:lnTo>
                  <a:pt x="122821" y="15239"/>
                </a:lnTo>
                <a:lnTo>
                  <a:pt x="115849" y="16510"/>
                </a:lnTo>
                <a:lnTo>
                  <a:pt x="116154" y="16510"/>
                </a:lnTo>
                <a:lnTo>
                  <a:pt x="109321" y="17779"/>
                </a:lnTo>
                <a:lnTo>
                  <a:pt x="109613" y="17779"/>
                </a:lnTo>
                <a:lnTo>
                  <a:pt x="102920" y="20320"/>
                </a:lnTo>
                <a:lnTo>
                  <a:pt x="103212" y="20320"/>
                </a:lnTo>
                <a:lnTo>
                  <a:pt x="96672" y="22860"/>
                </a:lnTo>
                <a:lnTo>
                  <a:pt x="96964" y="22860"/>
                </a:lnTo>
                <a:lnTo>
                  <a:pt x="90576" y="25400"/>
                </a:lnTo>
                <a:lnTo>
                  <a:pt x="90855" y="25400"/>
                </a:lnTo>
                <a:lnTo>
                  <a:pt x="84645" y="29210"/>
                </a:lnTo>
                <a:lnTo>
                  <a:pt x="84912" y="29210"/>
                </a:lnTo>
                <a:lnTo>
                  <a:pt x="78879" y="31750"/>
                </a:lnTo>
                <a:lnTo>
                  <a:pt x="79146" y="31750"/>
                </a:lnTo>
                <a:lnTo>
                  <a:pt x="73304" y="35560"/>
                </a:lnTo>
                <a:lnTo>
                  <a:pt x="73545" y="35560"/>
                </a:lnTo>
                <a:lnTo>
                  <a:pt x="67906" y="39370"/>
                </a:lnTo>
                <a:lnTo>
                  <a:pt x="68148" y="39370"/>
                </a:lnTo>
                <a:lnTo>
                  <a:pt x="62699" y="43179"/>
                </a:lnTo>
                <a:lnTo>
                  <a:pt x="62941" y="43179"/>
                </a:lnTo>
                <a:lnTo>
                  <a:pt x="57708" y="48260"/>
                </a:lnTo>
                <a:lnTo>
                  <a:pt x="57937" y="48260"/>
                </a:lnTo>
                <a:lnTo>
                  <a:pt x="52933" y="52070"/>
                </a:lnTo>
                <a:lnTo>
                  <a:pt x="53136" y="52070"/>
                </a:lnTo>
                <a:lnTo>
                  <a:pt x="48374" y="57150"/>
                </a:lnTo>
                <a:lnTo>
                  <a:pt x="48577" y="57150"/>
                </a:lnTo>
                <a:lnTo>
                  <a:pt x="44043" y="62229"/>
                </a:lnTo>
                <a:lnTo>
                  <a:pt x="44246" y="62229"/>
                </a:lnTo>
                <a:lnTo>
                  <a:pt x="39966" y="67310"/>
                </a:lnTo>
                <a:lnTo>
                  <a:pt x="40144" y="67310"/>
                </a:lnTo>
                <a:lnTo>
                  <a:pt x="36131" y="72389"/>
                </a:lnTo>
                <a:lnTo>
                  <a:pt x="36296" y="72389"/>
                </a:lnTo>
                <a:lnTo>
                  <a:pt x="32550" y="78739"/>
                </a:lnTo>
                <a:lnTo>
                  <a:pt x="32715" y="78739"/>
                </a:lnTo>
                <a:lnTo>
                  <a:pt x="29248" y="83820"/>
                </a:lnTo>
                <a:lnTo>
                  <a:pt x="29387" y="83820"/>
                </a:lnTo>
                <a:lnTo>
                  <a:pt x="26212" y="90170"/>
                </a:lnTo>
                <a:lnTo>
                  <a:pt x="23456" y="96520"/>
                </a:lnTo>
                <a:lnTo>
                  <a:pt x="20993" y="102870"/>
                </a:lnTo>
                <a:lnTo>
                  <a:pt x="18834" y="109220"/>
                </a:lnTo>
                <a:lnTo>
                  <a:pt x="16992" y="115570"/>
                </a:lnTo>
                <a:lnTo>
                  <a:pt x="15468" y="121920"/>
                </a:lnTo>
                <a:lnTo>
                  <a:pt x="14473" y="128270"/>
                </a:lnTo>
                <a:lnTo>
                  <a:pt x="14312" y="128270"/>
                </a:lnTo>
                <a:lnTo>
                  <a:pt x="13385" y="135889"/>
                </a:lnTo>
                <a:lnTo>
                  <a:pt x="12865" y="142239"/>
                </a:lnTo>
                <a:lnTo>
                  <a:pt x="12700" y="149860"/>
                </a:lnTo>
                <a:lnTo>
                  <a:pt x="12848" y="156210"/>
                </a:lnTo>
                <a:lnTo>
                  <a:pt x="12958" y="157479"/>
                </a:lnTo>
                <a:lnTo>
                  <a:pt x="13423" y="163829"/>
                </a:lnTo>
                <a:lnTo>
                  <a:pt x="14312" y="171450"/>
                </a:lnTo>
                <a:lnTo>
                  <a:pt x="14473" y="171450"/>
                </a:lnTo>
                <a:lnTo>
                  <a:pt x="15532" y="177800"/>
                </a:lnTo>
                <a:lnTo>
                  <a:pt x="17068" y="184150"/>
                </a:lnTo>
                <a:lnTo>
                  <a:pt x="18935" y="190500"/>
                </a:lnTo>
                <a:lnTo>
                  <a:pt x="21107" y="196850"/>
                </a:lnTo>
                <a:lnTo>
                  <a:pt x="23583" y="203200"/>
                </a:lnTo>
                <a:lnTo>
                  <a:pt x="26339" y="209550"/>
                </a:lnTo>
                <a:lnTo>
                  <a:pt x="29387" y="215900"/>
                </a:lnTo>
                <a:lnTo>
                  <a:pt x="29248" y="215900"/>
                </a:lnTo>
                <a:lnTo>
                  <a:pt x="32715" y="220979"/>
                </a:lnTo>
                <a:lnTo>
                  <a:pt x="32550" y="220979"/>
                </a:lnTo>
                <a:lnTo>
                  <a:pt x="36296" y="227329"/>
                </a:lnTo>
                <a:lnTo>
                  <a:pt x="36934" y="227329"/>
                </a:lnTo>
                <a:lnTo>
                  <a:pt x="40144" y="232410"/>
                </a:lnTo>
                <a:lnTo>
                  <a:pt x="39966" y="232410"/>
                </a:lnTo>
                <a:lnTo>
                  <a:pt x="44246" y="237489"/>
                </a:lnTo>
                <a:lnTo>
                  <a:pt x="44043" y="237489"/>
                </a:lnTo>
                <a:lnTo>
                  <a:pt x="48577" y="242570"/>
                </a:lnTo>
                <a:lnTo>
                  <a:pt x="48374" y="242570"/>
                </a:lnTo>
                <a:lnTo>
                  <a:pt x="53136" y="247650"/>
                </a:lnTo>
                <a:lnTo>
                  <a:pt x="52933" y="247650"/>
                </a:lnTo>
                <a:lnTo>
                  <a:pt x="57937" y="251460"/>
                </a:lnTo>
                <a:lnTo>
                  <a:pt x="57708" y="251460"/>
                </a:lnTo>
                <a:lnTo>
                  <a:pt x="62941" y="256539"/>
                </a:lnTo>
                <a:lnTo>
                  <a:pt x="62699" y="256539"/>
                </a:lnTo>
                <a:lnTo>
                  <a:pt x="68148" y="260350"/>
                </a:lnTo>
                <a:lnTo>
                  <a:pt x="67906" y="260350"/>
                </a:lnTo>
                <a:lnTo>
                  <a:pt x="73545" y="264160"/>
                </a:lnTo>
                <a:lnTo>
                  <a:pt x="73304" y="264160"/>
                </a:lnTo>
                <a:lnTo>
                  <a:pt x="79146" y="267970"/>
                </a:lnTo>
                <a:lnTo>
                  <a:pt x="78879" y="267970"/>
                </a:lnTo>
                <a:lnTo>
                  <a:pt x="84912" y="270510"/>
                </a:lnTo>
                <a:lnTo>
                  <a:pt x="84645" y="270510"/>
                </a:lnTo>
                <a:lnTo>
                  <a:pt x="90855" y="274320"/>
                </a:lnTo>
                <a:lnTo>
                  <a:pt x="90576" y="274320"/>
                </a:lnTo>
                <a:lnTo>
                  <a:pt x="96964" y="276860"/>
                </a:lnTo>
                <a:lnTo>
                  <a:pt x="96672" y="276860"/>
                </a:lnTo>
                <a:lnTo>
                  <a:pt x="103212" y="279400"/>
                </a:lnTo>
                <a:lnTo>
                  <a:pt x="102920" y="279400"/>
                </a:lnTo>
                <a:lnTo>
                  <a:pt x="109613" y="281939"/>
                </a:lnTo>
                <a:lnTo>
                  <a:pt x="112737" y="281939"/>
                </a:lnTo>
                <a:lnTo>
                  <a:pt x="116154" y="283210"/>
                </a:lnTo>
                <a:lnTo>
                  <a:pt x="115849" y="283210"/>
                </a:lnTo>
                <a:lnTo>
                  <a:pt x="122821" y="284479"/>
                </a:lnTo>
                <a:lnTo>
                  <a:pt x="122504" y="284479"/>
                </a:lnTo>
                <a:lnTo>
                  <a:pt x="129603" y="285750"/>
                </a:lnTo>
                <a:lnTo>
                  <a:pt x="129285" y="285750"/>
                </a:lnTo>
                <a:lnTo>
                  <a:pt x="136499" y="287020"/>
                </a:lnTo>
                <a:lnTo>
                  <a:pt x="212312" y="287020"/>
                </a:lnTo>
                <a:lnTo>
                  <a:pt x="202145" y="290829"/>
                </a:lnTo>
                <a:lnTo>
                  <a:pt x="188010" y="295910"/>
                </a:lnTo>
                <a:lnTo>
                  <a:pt x="165798" y="299720"/>
                </a:lnTo>
                <a:close/>
              </a:path>
              <a:path w="300990" h="299720">
                <a:moveTo>
                  <a:pt x="286588" y="129539"/>
                </a:moveTo>
                <a:lnTo>
                  <a:pt x="285330" y="121920"/>
                </a:lnTo>
                <a:lnTo>
                  <a:pt x="283781" y="115570"/>
                </a:lnTo>
                <a:lnTo>
                  <a:pt x="281914" y="109220"/>
                </a:lnTo>
                <a:lnTo>
                  <a:pt x="279742" y="102870"/>
                </a:lnTo>
                <a:lnTo>
                  <a:pt x="277279" y="96520"/>
                </a:lnTo>
                <a:lnTo>
                  <a:pt x="274510" y="90170"/>
                </a:lnTo>
                <a:lnTo>
                  <a:pt x="274650" y="90170"/>
                </a:lnTo>
                <a:lnTo>
                  <a:pt x="271462" y="83820"/>
                </a:lnTo>
                <a:lnTo>
                  <a:pt x="271602" y="83820"/>
                </a:lnTo>
                <a:lnTo>
                  <a:pt x="268135" y="78739"/>
                </a:lnTo>
                <a:lnTo>
                  <a:pt x="268300" y="78739"/>
                </a:lnTo>
                <a:lnTo>
                  <a:pt x="264553" y="72389"/>
                </a:lnTo>
                <a:lnTo>
                  <a:pt x="264718" y="72389"/>
                </a:lnTo>
                <a:lnTo>
                  <a:pt x="260705" y="67310"/>
                </a:lnTo>
                <a:lnTo>
                  <a:pt x="260883" y="67310"/>
                </a:lnTo>
                <a:lnTo>
                  <a:pt x="256603" y="62229"/>
                </a:lnTo>
                <a:lnTo>
                  <a:pt x="256806" y="62229"/>
                </a:lnTo>
                <a:lnTo>
                  <a:pt x="252272" y="57150"/>
                </a:lnTo>
                <a:lnTo>
                  <a:pt x="252475" y="57150"/>
                </a:lnTo>
                <a:lnTo>
                  <a:pt x="247713" y="52070"/>
                </a:lnTo>
                <a:lnTo>
                  <a:pt x="247916" y="52070"/>
                </a:lnTo>
                <a:lnTo>
                  <a:pt x="242912" y="48260"/>
                </a:lnTo>
                <a:lnTo>
                  <a:pt x="243141" y="48260"/>
                </a:lnTo>
                <a:lnTo>
                  <a:pt x="237909" y="43179"/>
                </a:lnTo>
                <a:lnTo>
                  <a:pt x="238150" y="43179"/>
                </a:lnTo>
                <a:lnTo>
                  <a:pt x="232702" y="39370"/>
                </a:lnTo>
                <a:lnTo>
                  <a:pt x="232943" y="39370"/>
                </a:lnTo>
                <a:lnTo>
                  <a:pt x="227304" y="35560"/>
                </a:lnTo>
                <a:lnTo>
                  <a:pt x="227558" y="35560"/>
                </a:lnTo>
                <a:lnTo>
                  <a:pt x="221703" y="31750"/>
                </a:lnTo>
                <a:lnTo>
                  <a:pt x="221970" y="31750"/>
                </a:lnTo>
                <a:lnTo>
                  <a:pt x="215938" y="29210"/>
                </a:lnTo>
                <a:lnTo>
                  <a:pt x="216204" y="29210"/>
                </a:lnTo>
                <a:lnTo>
                  <a:pt x="209994" y="25400"/>
                </a:lnTo>
                <a:lnTo>
                  <a:pt x="210273" y="25400"/>
                </a:lnTo>
                <a:lnTo>
                  <a:pt x="203885" y="22860"/>
                </a:lnTo>
                <a:lnTo>
                  <a:pt x="204177" y="22860"/>
                </a:lnTo>
                <a:lnTo>
                  <a:pt x="197637" y="20320"/>
                </a:lnTo>
                <a:lnTo>
                  <a:pt x="197929" y="20320"/>
                </a:lnTo>
                <a:lnTo>
                  <a:pt x="191236" y="17779"/>
                </a:lnTo>
                <a:lnTo>
                  <a:pt x="191541" y="17779"/>
                </a:lnTo>
                <a:lnTo>
                  <a:pt x="184696" y="16510"/>
                </a:lnTo>
                <a:lnTo>
                  <a:pt x="185000" y="16510"/>
                </a:lnTo>
                <a:lnTo>
                  <a:pt x="178028" y="15239"/>
                </a:lnTo>
                <a:lnTo>
                  <a:pt x="178346" y="15239"/>
                </a:lnTo>
                <a:lnTo>
                  <a:pt x="171246" y="13970"/>
                </a:lnTo>
                <a:lnTo>
                  <a:pt x="171564" y="13970"/>
                </a:lnTo>
                <a:lnTo>
                  <a:pt x="164350" y="12700"/>
                </a:lnTo>
                <a:lnTo>
                  <a:pt x="212312" y="12700"/>
                </a:lnTo>
                <a:lnTo>
                  <a:pt x="246113" y="34289"/>
                </a:lnTo>
                <a:lnTo>
                  <a:pt x="251574" y="38100"/>
                </a:lnTo>
                <a:lnTo>
                  <a:pt x="256794" y="43179"/>
                </a:lnTo>
                <a:lnTo>
                  <a:pt x="261772" y="48260"/>
                </a:lnTo>
                <a:lnTo>
                  <a:pt x="266496" y="54610"/>
                </a:lnTo>
                <a:lnTo>
                  <a:pt x="270967" y="59689"/>
                </a:lnTo>
                <a:lnTo>
                  <a:pt x="275158" y="66039"/>
                </a:lnTo>
                <a:lnTo>
                  <a:pt x="279069" y="72389"/>
                </a:lnTo>
                <a:lnTo>
                  <a:pt x="282689" y="77470"/>
                </a:lnTo>
                <a:lnTo>
                  <a:pt x="286016" y="85089"/>
                </a:lnTo>
                <a:lnTo>
                  <a:pt x="289026" y="91439"/>
                </a:lnTo>
                <a:lnTo>
                  <a:pt x="291719" y="97789"/>
                </a:lnTo>
                <a:lnTo>
                  <a:pt x="294093" y="105410"/>
                </a:lnTo>
                <a:lnTo>
                  <a:pt x="296113" y="111760"/>
                </a:lnTo>
                <a:lnTo>
                  <a:pt x="297802" y="119379"/>
                </a:lnTo>
                <a:lnTo>
                  <a:pt x="299123" y="127000"/>
                </a:lnTo>
                <a:lnTo>
                  <a:pt x="299281" y="128270"/>
                </a:lnTo>
                <a:lnTo>
                  <a:pt x="286550" y="128270"/>
                </a:lnTo>
                <a:lnTo>
                  <a:pt x="286588" y="129539"/>
                </a:lnTo>
                <a:close/>
              </a:path>
              <a:path w="300990" h="299720">
                <a:moveTo>
                  <a:pt x="14262" y="129539"/>
                </a:moveTo>
                <a:lnTo>
                  <a:pt x="14312" y="128270"/>
                </a:lnTo>
                <a:lnTo>
                  <a:pt x="14473" y="128270"/>
                </a:lnTo>
                <a:lnTo>
                  <a:pt x="14262" y="129539"/>
                </a:lnTo>
                <a:close/>
              </a:path>
              <a:path w="300990" h="299720">
                <a:moveTo>
                  <a:pt x="300659" y="157479"/>
                </a:moveTo>
                <a:lnTo>
                  <a:pt x="287972" y="157479"/>
                </a:lnTo>
                <a:lnTo>
                  <a:pt x="288150" y="149860"/>
                </a:lnTo>
                <a:lnTo>
                  <a:pt x="287972" y="142239"/>
                </a:lnTo>
                <a:lnTo>
                  <a:pt x="287426" y="135889"/>
                </a:lnTo>
                <a:lnTo>
                  <a:pt x="286550" y="128270"/>
                </a:lnTo>
                <a:lnTo>
                  <a:pt x="299281" y="128270"/>
                </a:lnTo>
                <a:lnTo>
                  <a:pt x="300075" y="134620"/>
                </a:lnTo>
                <a:lnTo>
                  <a:pt x="300659" y="142239"/>
                </a:lnTo>
                <a:lnTo>
                  <a:pt x="300850" y="149860"/>
                </a:lnTo>
                <a:lnTo>
                  <a:pt x="300659" y="157479"/>
                </a:lnTo>
                <a:close/>
              </a:path>
              <a:path w="300990" h="299720">
                <a:moveTo>
                  <a:pt x="12958" y="157479"/>
                </a:moveTo>
                <a:lnTo>
                  <a:pt x="12865" y="156210"/>
                </a:lnTo>
                <a:lnTo>
                  <a:pt x="12958" y="157479"/>
                </a:lnTo>
                <a:close/>
              </a:path>
              <a:path w="300990" h="299720">
                <a:moveTo>
                  <a:pt x="299281" y="171450"/>
                </a:moveTo>
                <a:lnTo>
                  <a:pt x="286550" y="171450"/>
                </a:lnTo>
                <a:lnTo>
                  <a:pt x="287464" y="163829"/>
                </a:lnTo>
                <a:lnTo>
                  <a:pt x="287985" y="156210"/>
                </a:lnTo>
                <a:lnTo>
                  <a:pt x="287972" y="157479"/>
                </a:lnTo>
                <a:lnTo>
                  <a:pt x="300659" y="157479"/>
                </a:lnTo>
                <a:lnTo>
                  <a:pt x="300075" y="165100"/>
                </a:lnTo>
                <a:lnTo>
                  <a:pt x="299281" y="171450"/>
                </a:lnTo>
                <a:close/>
              </a:path>
              <a:path w="300990" h="299720">
                <a:moveTo>
                  <a:pt x="14473" y="171450"/>
                </a:moveTo>
                <a:lnTo>
                  <a:pt x="14312" y="171450"/>
                </a:lnTo>
                <a:lnTo>
                  <a:pt x="14262" y="170179"/>
                </a:lnTo>
                <a:lnTo>
                  <a:pt x="14473" y="171450"/>
                </a:lnTo>
                <a:close/>
              </a:path>
              <a:path w="300990" h="299720">
                <a:moveTo>
                  <a:pt x="279069" y="227329"/>
                </a:moveTo>
                <a:lnTo>
                  <a:pt x="264553" y="227329"/>
                </a:lnTo>
                <a:lnTo>
                  <a:pt x="268300" y="220979"/>
                </a:lnTo>
                <a:lnTo>
                  <a:pt x="268135" y="220979"/>
                </a:lnTo>
                <a:lnTo>
                  <a:pt x="271602" y="215900"/>
                </a:lnTo>
                <a:lnTo>
                  <a:pt x="271462" y="215900"/>
                </a:lnTo>
                <a:lnTo>
                  <a:pt x="274650" y="209550"/>
                </a:lnTo>
                <a:lnTo>
                  <a:pt x="274510" y="209550"/>
                </a:lnTo>
                <a:lnTo>
                  <a:pt x="277393" y="203200"/>
                </a:lnTo>
                <a:lnTo>
                  <a:pt x="279857" y="196850"/>
                </a:lnTo>
                <a:lnTo>
                  <a:pt x="282016" y="190500"/>
                </a:lnTo>
                <a:lnTo>
                  <a:pt x="283857" y="184150"/>
                </a:lnTo>
                <a:lnTo>
                  <a:pt x="285394" y="177800"/>
                </a:lnTo>
                <a:lnTo>
                  <a:pt x="286588" y="170179"/>
                </a:lnTo>
                <a:lnTo>
                  <a:pt x="286550" y="171450"/>
                </a:lnTo>
                <a:lnTo>
                  <a:pt x="299281" y="171450"/>
                </a:lnTo>
                <a:lnTo>
                  <a:pt x="299123" y="172720"/>
                </a:lnTo>
                <a:lnTo>
                  <a:pt x="297802" y="180339"/>
                </a:lnTo>
                <a:lnTo>
                  <a:pt x="296113" y="187960"/>
                </a:lnTo>
                <a:lnTo>
                  <a:pt x="294093" y="194310"/>
                </a:lnTo>
                <a:lnTo>
                  <a:pt x="291719" y="201929"/>
                </a:lnTo>
                <a:lnTo>
                  <a:pt x="289026" y="208279"/>
                </a:lnTo>
                <a:lnTo>
                  <a:pt x="286016" y="214629"/>
                </a:lnTo>
                <a:lnTo>
                  <a:pt x="282689" y="220979"/>
                </a:lnTo>
                <a:lnTo>
                  <a:pt x="279069" y="227329"/>
                </a:lnTo>
                <a:close/>
              </a:path>
              <a:path w="300990" h="299720">
                <a:moveTo>
                  <a:pt x="36934" y="227329"/>
                </a:moveTo>
                <a:lnTo>
                  <a:pt x="36296" y="227329"/>
                </a:lnTo>
                <a:lnTo>
                  <a:pt x="36131" y="226060"/>
                </a:lnTo>
                <a:lnTo>
                  <a:pt x="36934" y="227329"/>
                </a:lnTo>
                <a:close/>
              </a:path>
              <a:path w="300990" h="299720">
                <a:moveTo>
                  <a:pt x="222135" y="281939"/>
                </a:moveTo>
                <a:lnTo>
                  <a:pt x="191236" y="281939"/>
                </a:lnTo>
                <a:lnTo>
                  <a:pt x="197929" y="279400"/>
                </a:lnTo>
                <a:lnTo>
                  <a:pt x="197637" y="279400"/>
                </a:lnTo>
                <a:lnTo>
                  <a:pt x="204177" y="276860"/>
                </a:lnTo>
                <a:lnTo>
                  <a:pt x="203885" y="276860"/>
                </a:lnTo>
                <a:lnTo>
                  <a:pt x="210273" y="274320"/>
                </a:lnTo>
                <a:lnTo>
                  <a:pt x="209994" y="274320"/>
                </a:lnTo>
                <a:lnTo>
                  <a:pt x="216204" y="270510"/>
                </a:lnTo>
                <a:lnTo>
                  <a:pt x="215938" y="270510"/>
                </a:lnTo>
                <a:lnTo>
                  <a:pt x="221970" y="267970"/>
                </a:lnTo>
                <a:lnTo>
                  <a:pt x="221703" y="267970"/>
                </a:lnTo>
                <a:lnTo>
                  <a:pt x="227558" y="264160"/>
                </a:lnTo>
                <a:lnTo>
                  <a:pt x="227304" y="264160"/>
                </a:lnTo>
                <a:lnTo>
                  <a:pt x="232943" y="260350"/>
                </a:lnTo>
                <a:lnTo>
                  <a:pt x="232702" y="260350"/>
                </a:lnTo>
                <a:lnTo>
                  <a:pt x="238150" y="256539"/>
                </a:lnTo>
                <a:lnTo>
                  <a:pt x="237909" y="256539"/>
                </a:lnTo>
                <a:lnTo>
                  <a:pt x="243141" y="251460"/>
                </a:lnTo>
                <a:lnTo>
                  <a:pt x="242912" y="251460"/>
                </a:lnTo>
                <a:lnTo>
                  <a:pt x="247916" y="247650"/>
                </a:lnTo>
                <a:lnTo>
                  <a:pt x="247713" y="247650"/>
                </a:lnTo>
                <a:lnTo>
                  <a:pt x="252475" y="242570"/>
                </a:lnTo>
                <a:lnTo>
                  <a:pt x="252272" y="242570"/>
                </a:lnTo>
                <a:lnTo>
                  <a:pt x="256806" y="237489"/>
                </a:lnTo>
                <a:lnTo>
                  <a:pt x="256603" y="237489"/>
                </a:lnTo>
                <a:lnTo>
                  <a:pt x="260883" y="232410"/>
                </a:lnTo>
                <a:lnTo>
                  <a:pt x="260705" y="232410"/>
                </a:lnTo>
                <a:lnTo>
                  <a:pt x="264718" y="226060"/>
                </a:lnTo>
                <a:lnTo>
                  <a:pt x="264553" y="227329"/>
                </a:lnTo>
                <a:lnTo>
                  <a:pt x="279069" y="227329"/>
                </a:lnTo>
                <a:lnTo>
                  <a:pt x="275158" y="233679"/>
                </a:lnTo>
                <a:lnTo>
                  <a:pt x="270967" y="240029"/>
                </a:lnTo>
                <a:lnTo>
                  <a:pt x="266496" y="245110"/>
                </a:lnTo>
                <a:lnTo>
                  <a:pt x="261772" y="251460"/>
                </a:lnTo>
                <a:lnTo>
                  <a:pt x="256794" y="256539"/>
                </a:lnTo>
                <a:lnTo>
                  <a:pt x="251574" y="261620"/>
                </a:lnTo>
                <a:lnTo>
                  <a:pt x="246113" y="265429"/>
                </a:lnTo>
                <a:lnTo>
                  <a:pt x="240436" y="270510"/>
                </a:lnTo>
                <a:lnTo>
                  <a:pt x="234530" y="274320"/>
                </a:lnTo>
                <a:lnTo>
                  <a:pt x="228434" y="278129"/>
                </a:lnTo>
                <a:lnTo>
                  <a:pt x="222135" y="281939"/>
                </a:lnTo>
                <a:close/>
              </a:path>
              <a:path w="300990" h="299720">
                <a:moveTo>
                  <a:pt x="112737" y="281939"/>
                </a:moveTo>
                <a:lnTo>
                  <a:pt x="109613" y="281939"/>
                </a:lnTo>
                <a:lnTo>
                  <a:pt x="109321" y="280670"/>
                </a:lnTo>
                <a:lnTo>
                  <a:pt x="112737" y="281939"/>
                </a:lnTo>
                <a:close/>
              </a:path>
              <a:path w="300990" h="299720">
                <a:moveTo>
                  <a:pt x="212312" y="287020"/>
                </a:moveTo>
                <a:lnTo>
                  <a:pt x="164350" y="287020"/>
                </a:lnTo>
                <a:lnTo>
                  <a:pt x="171564" y="285750"/>
                </a:lnTo>
                <a:lnTo>
                  <a:pt x="171246" y="285750"/>
                </a:lnTo>
                <a:lnTo>
                  <a:pt x="178346" y="284479"/>
                </a:lnTo>
                <a:lnTo>
                  <a:pt x="178028" y="284479"/>
                </a:lnTo>
                <a:lnTo>
                  <a:pt x="185000" y="283210"/>
                </a:lnTo>
                <a:lnTo>
                  <a:pt x="184696" y="283210"/>
                </a:lnTo>
                <a:lnTo>
                  <a:pt x="191541" y="280670"/>
                </a:lnTo>
                <a:lnTo>
                  <a:pt x="191236" y="281939"/>
                </a:lnTo>
                <a:lnTo>
                  <a:pt x="222135" y="281939"/>
                </a:lnTo>
                <a:lnTo>
                  <a:pt x="215646" y="285750"/>
                </a:lnTo>
                <a:lnTo>
                  <a:pt x="212312" y="28702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92692" y="3552456"/>
            <a:ext cx="5184990" cy="14817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290940" y="1932127"/>
            <a:ext cx="6898640" cy="2929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355600" algn="l"/>
              </a:tabLst>
            </a:pPr>
            <a:r>
              <a:rPr dirty="0" sz="2400" b="1">
                <a:solidFill>
                  <a:srgbClr val="01611F"/>
                </a:solidFill>
                <a:latin typeface="华文楷体"/>
                <a:cs typeface="华文楷体"/>
              </a:rPr>
              <a:t>矢量</a:t>
            </a:r>
            <a:r>
              <a:rPr dirty="0" sz="2400" spc="-5" b="1">
                <a:solidFill>
                  <a:srgbClr val="01611F"/>
                </a:solidFill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marL="519430">
              <a:lnSpc>
                <a:spcPct val="100000"/>
              </a:lnSpc>
              <a:spcBef>
                <a:spcPts val="50"/>
              </a:spcBef>
            </a:pPr>
            <a:r>
              <a:rPr dirty="0" sz="2000" b="1">
                <a:latin typeface="华文楷体"/>
                <a:cs typeface="华文楷体"/>
              </a:rPr>
              <a:t>既有大小又有方向，相加时遵从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平行四边形定则</a:t>
            </a:r>
            <a:r>
              <a:rPr dirty="0" sz="2000" b="1">
                <a:latin typeface="华文楷体"/>
                <a:cs typeface="华文楷体"/>
              </a:rPr>
              <a:t>的物理量</a:t>
            </a:r>
            <a:endParaRPr sz="2000">
              <a:latin typeface="华文楷体"/>
              <a:cs typeface="华文楷体"/>
            </a:endParaRPr>
          </a:p>
          <a:p>
            <a:pPr marL="355600" indent="-342900">
              <a:lnSpc>
                <a:spcPct val="100000"/>
              </a:lnSpc>
              <a:spcBef>
                <a:spcPts val="400"/>
              </a:spcBef>
              <a:buFont typeface="Wingdings"/>
              <a:buChar char=""/>
              <a:tabLst>
                <a:tab pos="355600" algn="l"/>
              </a:tabLst>
            </a:pPr>
            <a:r>
              <a:rPr dirty="0" sz="2400" b="1">
                <a:solidFill>
                  <a:srgbClr val="01611F"/>
                </a:solidFill>
                <a:latin typeface="华文楷体"/>
                <a:cs typeface="华文楷体"/>
              </a:rPr>
              <a:t>标量</a:t>
            </a:r>
            <a:r>
              <a:rPr dirty="0" sz="2400" spc="-5" b="1">
                <a:solidFill>
                  <a:srgbClr val="01611F"/>
                </a:solidFill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marL="508000">
              <a:lnSpc>
                <a:spcPct val="100000"/>
              </a:lnSpc>
              <a:spcBef>
                <a:spcPts val="50"/>
              </a:spcBef>
            </a:pPr>
            <a:r>
              <a:rPr dirty="0" sz="2000" b="1">
                <a:latin typeface="华文楷体"/>
                <a:cs typeface="华文楷体"/>
              </a:rPr>
              <a:t>只有大小，没有方向，相加时遵从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算术法则</a:t>
            </a:r>
            <a:r>
              <a:rPr dirty="0" sz="2000" b="1">
                <a:latin typeface="华文楷体"/>
                <a:cs typeface="华文楷体"/>
              </a:rPr>
              <a:t>的物理量</a:t>
            </a:r>
            <a:endParaRPr sz="20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Times New Roman"/>
              <a:cs typeface="Times New Roman"/>
            </a:endParaRPr>
          </a:p>
          <a:p>
            <a:pPr marL="541655">
              <a:lnSpc>
                <a:spcPct val="100000"/>
              </a:lnSpc>
            </a:pPr>
            <a:r>
              <a:rPr dirty="0" sz="2200" b="1">
                <a:solidFill>
                  <a:srgbClr val="01611F"/>
                </a:solidFill>
                <a:latin typeface="楷体"/>
                <a:cs typeface="楷体"/>
              </a:rPr>
              <a:t>想一想</a:t>
            </a:r>
            <a:r>
              <a:rPr dirty="0" sz="2200" spc="-15" b="1">
                <a:solidFill>
                  <a:srgbClr val="01611F"/>
                </a:solidFill>
                <a:latin typeface="楷体"/>
                <a:cs typeface="楷体"/>
              </a:rPr>
              <a:t>：</a:t>
            </a:r>
            <a:endParaRPr sz="2200">
              <a:latin typeface="楷体"/>
              <a:cs typeface="楷体"/>
            </a:endParaRPr>
          </a:p>
          <a:p>
            <a:pPr marL="471805" marR="1787525" indent="422909">
              <a:lnSpc>
                <a:spcPct val="100000"/>
              </a:lnSpc>
              <a:spcBef>
                <a:spcPts val="605"/>
              </a:spcBef>
            </a:pPr>
            <a:r>
              <a:rPr dirty="0" sz="2200" b="1">
                <a:latin typeface="楷体"/>
                <a:cs typeface="楷体"/>
              </a:rPr>
              <a:t>我们之前学习过的物理量哪些属</a:t>
            </a:r>
            <a:r>
              <a:rPr dirty="0" sz="2200" spc="-15" b="1">
                <a:latin typeface="楷体"/>
                <a:cs typeface="楷体"/>
              </a:rPr>
              <a:t>于 </a:t>
            </a:r>
            <a:r>
              <a:rPr dirty="0" sz="2200" b="1">
                <a:latin typeface="楷体"/>
                <a:cs typeface="楷体"/>
              </a:rPr>
              <a:t>矢量，哪些属于标量</a:t>
            </a:r>
            <a:r>
              <a:rPr dirty="0" sz="2200" spc="-15" b="1">
                <a:latin typeface="楷体"/>
                <a:cs typeface="楷体"/>
              </a:rPr>
              <a:t>？</a:t>
            </a:r>
            <a:endParaRPr sz="2200">
              <a:latin typeface="楷体"/>
              <a:cs typeface="楷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2556" y="882649"/>
            <a:ext cx="2870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三、矢量和标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量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560561" y="2016290"/>
            <a:ext cx="12839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355600" algn="l"/>
              </a:tabLst>
            </a:pPr>
            <a:r>
              <a:rPr dirty="0" sz="2400" b="1">
                <a:solidFill>
                  <a:srgbClr val="01611F"/>
                </a:solidFill>
                <a:latin typeface="华文楷体"/>
                <a:cs typeface="华文楷体"/>
              </a:rPr>
              <a:t>标量</a:t>
            </a:r>
            <a:r>
              <a:rPr dirty="0" sz="2400" spc="-5" b="1">
                <a:solidFill>
                  <a:srgbClr val="01611F"/>
                </a:solidFill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26403" y="1783028"/>
            <a:ext cx="1836420" cy="2152650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75"/>
              </a:spcBef>
              <a:buFont typeface="Wingdings"/>
              <a:buChar char=""/>
              <a:tabLst>
                <a:tab pos="355600" algn="l"/>
              </a:tabLst>
            </a:pPr>
            <a:r>
              <a:rPr dirty="0" sz="2400" b="1">
                <a:solidFill>
                  <a:srgbClr val="01611F"/>
                </a:solidFill>
                <a:latin typeface="华文楷体"/>
                <a:cs typeface="华文楷体"/>
              </a:rPr>
              <a:t>矢量</a:t>
            </a:r>
            <a:r>
              <a:rPr dirty="0" sz="2400" spc="-5" b="1">
                <a:solidFill>
                  <a:srgbClr val="01611F"/>
                </a:solidFill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lvl="1" marL="907415" indent="-342900">
              <a:lnSpc>
                <a:spcPct val="100000"/>
              </a:lnSpc>
              <a:spcBef>
                <a:spcPts val="1170"/>
              </a:spcBef>
              <a:buFont typeface="Arial"/>
              <a:buChar char="•"/>
              <a:tabLst>
                <a:tab pos="906780" algn="l"/>
                <a:tab pos="908050" algn="l"/>
              </a:tabLst>
            </a:pPr>
            <a:r>
              <a:rPr dirty="0" sz="2400" b="1">
                <a:latin typeface="华文楷体"/>
                <a:cs typeface="华文楷体"/>
              </a:rPr>
              <a:t>位</a:t>
            </a:r>
            <a:r>
              <a:rPr dirty="0" sz="2400" spc="-5" b="1">
                <a:latin typeface="华文楷体"/>
                <a:cs typeface="华文楷体"/>
              </a:rPr>
              <a:t>移</a:t>
            </a:r>
            <a:endParaRPr sz="2400">
              <a:latin typeface="华文楷体"/>
              <a:cs typeface="华文楷体"/>
            </a:endParaRPr>
          </a:p>
          <a:p>
            <a:pPr lvl="1" marL="907415" indent="-342900">
              <a:lnSpc>
                <a:spcPct val="100000"/>
              </a:lnSpc>
              <a:buFont typeface="Arial"/>
              <a:buChar char="•"/>
              <a:tabLst>
                <a:tab pos="906780" algn="l"/>
                <a:tab pos="908050" algn="l"/>
              </a:tabLst>
            </a:pPr>
            <a:r>
              <a:rPr dirty="0" sz="2400" b="1">
                <a:latin typeface="华文楷体"/>
                <a:cs typeface="华文楷体"/>
              </a:rPr>
              <a:t>速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endParaRPr sz="2400">
              <a:latin typeface="华文楷体"/>
              <a:cs typeface="华文楷体"/>
            </a:endParaRPr>
          </a:p>
          <a:p>
            <a:pPr lvl="1" marL="907415" indent="-342900">
              <a:lnSpc>
                <a:spcPct val="100000"/>
              </a:lnSpc>
              <a:buFont typeface="Arial"/>
              <a:buChar char="•"/>
              <a:tabLst>
                <a:tab pos="906780" algn="l"/>
                <a:tab pos="908050" algn="l"/>
              </a:tabLst>
            </a:pPr>
            <a:r>
              <a:rPr dirty="0" sz="2400" b="1">
                <a:latin typeface="华文楷体"/>
                <a:cs typeface="华文楷体"/>
              </a:rPr>
              <a:t>加速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endParaRPr sz="2400">
              <a:latin typeface="华文楷体"/>
              <a:cs typeface="华文楷体"/>
            </a:endParaRPr>
          </a:p>
          <a:p>
            <a:pPr lvl="1" marL="907415" indent="-342900">
              <a:lnSpc>
                <a:spcPct val="100000"/>
              </a:lnSpc>
              <a:buFont typeface="Arial"/>
              <a:buChar char="•"/>
              <a:tabLst>
                <a:tab pos="906780" algn="l"/>
                <a:tab pos="908050" algn="l"/>
              </a:tabLst>
            </a:pP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0856" y="3910025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30829" y="2477960"/>
            <a:ext cx="97853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华文楷体"/>
                <a:cs typeface="华文楷体"/>
              </a:rPr>
              <a:t>质</a:t>
            </a:r>
            <a:r>
              <a:rPr dirty="0" sz="2400" spc="-5" b="1">
                <a:latin typeface="华文楷体"/>
                <a:cs typeface="华文楷体"/>
              </a:rPr>
              <a:t>量</a:t>
            </a:r>
            <a:endParaRPr sz="2400">
              <a:latin typeface="华文楷体"/>
              <a:cs typeface="华文楷体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华文楷体"/>
                <a:cs typeface="华文楷体"/>
              </a:rPr>
              <a:t>体</a:t>
            </a:r>
            <a:r>
              <a:rPr dirty="0" sz="2400" spc="-5" b="1">
                <a:latin typeface="华文楷体"/>
                <a:cs typeface="华文楷体"/>
              </a:rPr>
              <a:t>积</a:t>
            </a:r>
            <a:endParaRPr sz="2400">
              <a:latin typeface="华文楷体"/>
              <a:cs typeface="华文楷体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华文楷体"/>
                <a:cs typeface="华文楷体"/>
              </a:rPr>
              <a:t>路</a:t>
            </a:r>
            <a:r>
              <a:rPr dirty="0" sz="2400" spc="-5" b="1">
                <a:latin typeface="华文楷体"/>
                <a:cs typeface="华文楷体"/>
              </a:rPr>
              <a:t>程</a:t>
            </a:r>
            <a:endParaRPr sz="2400">
              <a:latin typeface="华文楷体"/>
              <a:cs typeface="华文楷体"/>
            </a:endParaRPr>
          </a:p>
          <a:p>
            <a:pPr algn="ctr" marL="8890">
              <a:lnSpc>
                <a:spcPct val="100000"/>
              </a:lnSpc>
            </a:pPr>
            <a:r>
              <a:rPr dirty="0" sz="2400" spc="-5" b="1">
                <a:latin typeface="华文楷体"/>
                <a:cs typeface="华文楷体"/>
              </a:rPr>
              <a:t>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49651" y="4018788"/>
            <a:ext cx="4029710" cy="1071880"/>
          </a:xfrm>
          <a:prstGeom prst="rect">
            <a:avLst/>
          </a:prstGeom>
          <a:solidFill>
            <a:srgbClr val="E1EFD9"/>
          </a:solidFill>
        </p:spPr>
        <p:txBody>
          <a:bodyPr wrap="square" lIns="0" tIns="1968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55"/>
              </a:spcBef>
            </a:pPr>
            <a:r>
              <a:rPr dirty="0" sz="2000" b="1">
                <a:latin typeface="华文楷体"/>
                <a:cs typeface="华文楷体"/>
              </a:rPr>
              <a:t>例如：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华文楷体"/>
                <a:cs typeface="华文楷体"/>
              </a:rPr>
              <a:t>物体的质量为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r>
              <a:rPr dirty="0" sz="2000" spc="-7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kg</a:t>
            </a:r>
            <a:endParaRPr sz="2000">
              <a:latin typeface="Times New Roman"/>
              <a:cs typeface="Times New Roman"/>
            </a:endParaRPr>
          </a:p>
          <a:p>
            <a:pPr marL="852169">
              <a:lnSpc>
                <a:spcPct val="100000"/>
              </a:lnSpc>
            </a:pPr>
            <a:r>
              <a:rPr dirty="0" sz="2000" spc="-5" b="1">
                <a:latin typeface="Times New Roman"/>
                <a:cs typeface="Times New Roman"/>
              </a:rPr>
              <a:t>B</a:t>
            </a:r>
            <a:r>
              <a:rPr dirty="0" sz="2000" b="1">
                <a:latin typeface="华文楷体"/>
                <a:cs typeface="华文楷体"/>
              </a:rPr>
              <a:t>物体的质量为</a:t>
            </a:r>
            <a:r>
              <a:rPr dirty="0" sz="2000" b="1">
                <a:latin typeface="Times New Roman"/>
                <a:cs typeface="Times New Roman"/>
              </a:rPr>
              <a:t>3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kg</a:t>
            </a:r>
            <a:endParaRPr sz="200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9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m</a:t>
            </a:r>
            <a:r>
              <a:rPr dirty="0" baseline="-15325" sz="2175" spc="120">
                <a:latin typeface="华文楷体"/>
                <a:cs typeface="华文楷体"/>
              </a:rPr>
              <a:t>总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35" b="1" i="1">
                <a:latin typeface="Times New Roman"/>
                <a:cs typeface="Times New Roman"/>
              </a:rPr>
              <a:t>m</a:t>
            </a:r>
            <a:r>
              <a:rPr dirty="0" baseline="-15325" sz="2175" spc="52">
                <a:latin typeface="Cambria Math"/>
                <a:cs typeface="Cambria Math"/>
              </a:rPr>
              <a:t>A</a:t>
            </a:r>
            <a:r>
              <a:rPr dirty="0" baseline="-15325" sz="2175" spc="307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50">
                <a:latin typeface="Cambria Math"/>
                <a:cs typeface="Cambria Math"/>
              </a:rPr>
              <a:t> </a:t>
            </a:r>
            <a:r>
              <a:rPr dirty="0" sz="2000" spc="35" b="1" i="1">
                <a:latin typeface="Times New Roman"/>
                <a:cs typeface="Times New Roman"/>
              </a:rPr>
              <a:t>m</a:t>
            </a:r>
            <a:r>
              <a:rPr dirty="0" baseline="-15325" sz="2175" spc="52">
                <a:latin typeface="Cambria Math"/>
                <a:cs typeface="Cambria Math"/>
              </a:rPr>
              <a:t>B</a:t>
            </a:r>
            <a:r>
              <a:rPr dirty="0" baseline="-15325" sz="2175" spc="390">
                <a:latin typeface="Cambria Math"/>
                <a:cs typeface="Cambria Math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kg+ </a:t>
            </a:r>
            <a:r>
              <a:rPr dirty="0" sz="2000" b="1">
                <a:latin typeface="Times New Roman"/>
                <a:cs typeface="Times New Roman"/>
              </a:rPr>
              <a:t>3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kg=5 kg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2556" y="882649"/>
            <a:ext cx="2870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三、矢量和标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量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17579" y="3314814"/>
            <a:ext cx="318135" cy="1445895"/>
          </a:xfrm>
          <a:custGeom>
            <a:avLst/>
            <a:gdLst/>
            <a:ahLst/>
            <a:cxnLst/>
            <a:rect l="l" t="t" r="r" b="b"/>
            <a:pathLst>
              <a:path w="318135" h="1445895">
                <a:moveTo>
                  <a:pt x="28016" y="1445856"/>
                </a:moveTo>
                <a:lnTo>
                  <a:pt x="0" y="1440230"/>
                </a:lnTo>
                <a:lnTo>
                  <a:pt x="22529" y="1328165"/>
                </a:lnTo>
                <a:lnTo>
                  <a:pt x="50546" y="1333804"/>
                </a:lnTo>
                <a:lnTo>
                  <a:pt x="28016" y="1445856"/>
                </a:lnTo>
                <a:close/>
              </a:path>
              <a:path w="318135" h="1445895">
                <a:moveTo>
                  <a:pt x="67437" y="1249756"/>
                </a:moveTo>
                <a:lnTo>
                  <a:pt x="39420" y="1244130"/>
                </a:lnTo>
                <a:lnTo>
                  <a:pt x="61950" y="1132065"/>
                </a:lnTo>
                <a:lnTo>
                  <a:pt x="89966" y="1137704"/>
                </a:lnTo>
                <a:lnTo>
                  <a:pt x="67437" y="1249756"/>
                </a:lnTo>
                <a:close/>
              </a:path>
              <a:path w="318135" h="1445895">
                <a:moveTo>
                  <a:pt x="106857" y="1053655"/>
                </a:moveTo>
                <a:lnTo>
                  <a:pt x="78854" y="1048029"/>
                </a:lnTo>
                <a:lnTo>
                  <a:pt x="101371" y="935964"/>
                </a:lnTo>
                <a:lnTo>
                  <a:pt x="129387" y="941603"/>
                </a:lnTo>
                <a:lnTo>
                  <a:pt x="106857" y="1053655"/>
                </a:lnTo>
                <a:close/>
              </a:path>
              <a:path w="318135" h="1445895">
                <a:moveTo>
                  <a:pt x="146278" y="857554"/>
                </a:moveTo>
                <a:lnTo>
                  <a:pt x="118275" y="851928"/>
                </a:lnTo>
                <a:lnTo>
                  <a:pt x="140792" y="739863"/>
                </a:lnTo>
                <a:lnTo>
                  <a:pt x="168808" y="745502"/>
                </a:lnTo>
                <a:lnTo>
                  <a:pt x="146278" y="857554"/>
                </a:lnTo>
                <a:close/>
              </a:path>
              <a:path w="318135" h="1445895">
                <a:moveTo>
                  <a:pt x="185712" y="661454"/>
                </a:moveTo>
                <a:lnTo>
                  <a:pt x="157695" y="655815"/>
                </a:lnTo>
                <a:lnTo>
                  <a:pt x="180225" y="543763"/>
                </a:lnTo>
                <a:lnTo>
                  <a:pt x="208229" y="549389"/>
                </a:lnTo>
                <a:lnTo>
                  <a:pt x="185712" y="661454"/>
                </a:lnTo>
                <a:close/>
              </a:path>
              <a:path w="318135" h="1445895">
                <a:moveTo>
                  <a:pt x="225132" y="465353"/>
                </a:moveTo>
                <a:lnTo>
                  <a:pt x="197116" y="459714"/>
                </a:lnTo>
                <a:lnTo>
                  <a:pt x="219646" y="347662"/>
                </a:lnTo>
                <a:lnTo>
                  <a:pt x="247662" y="353288"/>
                </a:lnTo>
                <a:lnTo>
                  <a:pt x="225132" y="465353"/>
                </a:lnTo>
                <a:close/>
              </a:path>
              <a:path w="318135" h="1445895">
                <a:moveTo>
                  <a:pt x="264553" y="269252"/>
                </a:moveTo>
                <a:lnTo>
                  <a:pt x="236537" y="263613"/>
                </a:lnTo>
                <a:lnTo>
                  <a:pt x="259067" y="151561"/>
                </a:lnTo>
                <a:lnTo>
                  <a:pt x="287083" y="157187"/>
                </a:lnTo>
                <a:lnTo>
                  <a:pt x="264553" y="269252"/>
                </a:lnTo>
                <a:close/>
              </a:path>
              <a:path w="318135" h="1445895">
                <a:moveTo>
                  <a:pt x="303974" y="73151"/>
                </a:moveTo>
                <a:lnTo>
                  <a:pt x="275958" y="67513"/>
                </a:lnTo>
                <a:lnTo>
                  <a:pt x="289534" y="0"/>
                </a:lnTo>
                <a:lnTo>
                  <a:pt x="317550" y="5626"/>
                </a:lnTo>
                <a:lnTo>
                  <a:pt x="303974" y="7315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26537" y="3290341"/>
            <a:ext cx="2298700" cy="1478915"/>
          </a:xfrm>
          <a:custGeom>
            <a:avLst/>
            <a:gdLst/>
            <a:ahLst/>
            <a:cxnLst/>
            <a:rect l="l" t="t" r="r" b="b"/>
            <a:pathLst>
              <a:path w="2298700" h="1478914">
                <a:moveTo>
                  <a:pt x="2176017" y="33680"/>
                </a:moveTo>
                <a:lnTo>
                  <a:pt x="2161171" y="18503"/>
                </a:lnTo>
                <a:lnTo>
                  <a:pt x="2161666" y="15557"/>
                </a:lnTo>
                <a:lnTo>
                  <a:pt x="2298458" y="0"/>
                </a:lnTo>
                <a:lnTo>
                  <a:pt x="2296794" y="3251"/>
                </a:lnTo>
                <a:lnTo>
                  <a:pt x="2266886" y="3251"/>
                </a:lnTo>
                <a:lnTo>
                  <a:pt x="2222369" y="31756"/>
                </a:lnTo>
                <a:lnTo>
                  <a:pt x="2176017" y="33680"/>
                </a:lnTo>
                <a:close/>
              </a:path>
              <a:path w="2298700" h="1478914">
                <a:moveTo>
                  <a:pt x="2222369" y="31756"/>
                </a:moveTo>
                <a:lnTo>
                  <a:pt x="2266886" y="3251"/>
                </a:lnTo>
                <a:lnTo>
                  <a:pt x="2270422" y="8775"/>
                </a:lnTo>
                <a:lnTo>
                  <a:pt x="2261869" y="8775"/>
                </a:lnTo>
                <a:lnTo>
                  <a:pt x="2250707" y="30581"/>
                </a:lnTo>
                <a:lnTo>
                  <a:pt x="2222369" y="31756"/>
                </a:lnTo>
                <a:close/>
              </a:path>
              <a:path w="2298700" h="1478914">
                <a:moveTo>
                  <a:pt x="2230081" y="117894"/>
                </a:moveTo>
                <a:lnTo>
                  <a:pt x="2215095" y="102857"/>
                </a:lnTo>
                <a:lnTo>
                  <a:pt x="2215565" y="99898"/>
                </a:lnTo>
                <a:lnTo>
                  <a:pt x="2216645" y="97116"/>
                </a:lnTo>
                <a:lnTo>
                  <a:pt x="2237789" y="55813"/>
                </a:lnTo>
                <a:lnTo>
                  <a:pt x="2282291" y="27317"/>
                </a:lnTo>
                <a:lnTo>
                  <a:pt x="2266886" y="3251"/>
                </a:lnTo>
                <a:lnTo>
                  <a:pt x="2296794" y="3251"/>
                </a:lnTo>
                <a:lnTo>
                  <a:pt x="2242070" y="110134"/>
                </a:lnTo>
                <a:lnTo>
                  <a:pt x="2240445" y="112636"/>
                </a:lnTo>
                <a:lnTo>
                  <a:pt x="2238324" y="114744"/>
                </a:lnTo>
                <a:lnTo>
                  <a:pt x="2235822" y="116370"/>
                </a:lnTo>
                <a:lnTo>
                  <a:pt x="2233028" y="117436"/>
                </a:lnTo>
                <a:lnTo>
                  <a:pt x="2230081" y="117894"/>
                </a:lnTo>
                <a:close/>
              </a:path>
              <a:path w="2298700" h="1478914">
                <a:moveTo>
                  <a:pt x="2250707" y="30581"/>
                </a:moveTo>
                <a:lnTo>
                  <a:pt x="2261869" y="8775"/>
                </a:lnTo>
                <a:lnTo>
                  <a:pt x="2275179" y="29565"/>
                </a:lnTo>
                <a:lnTo>
                  <a:pt x="2250707" y="30581"/>
                </a:lnTo>
                <a:close/>
              </a:path>
              <a:path w="2298700" h="1478914">
                <a:moveTo>
                  <a:pt x="2237789" y="55813"/>
                </a:moveTo>
                <a:lnTo>
                  <a:pt x="2250707" y="30581"/>
                </a:lnTo>
                <a:lnTo>
                  <a:pt x="2275179" y="29565"/>
                </a:lnTo>
                <a:lnTo>
                  <a:pt x="2261869" y="8775"/>
                </a:lnTo>
                <a:lnTo>
                  <a:pt x="2270422" y="8775"/>
                </a:lnTo>
                <a:lnTo>
                  <a:pt x="2282291" y="27317"/>
                </a:lnTo>
                <a:lnTo>
                  <a:pt x="2237789" y="55813"/>
                </a:lnTo>
                <a:close/>
              </a:path>
              <a:path w="2298700" h="1478914">
                <a:moveTo>
                  <a:pt x="15405" y="1478876"/>
                </a:moveTo>
                <a:lnTo>
                  <a:pt x="0" y="1454823"/>
                </a:lnTo>
                <a:lnTo>
                  <a:pt x="2222369" y="31756"/>
                </a:lnTo>
                <a:lnTo>
                  <a:pt x="2250707" y="30581"/>
                </a:lnTo>
                <a:lnTo>
                  <a:pt x="2237789" y="55813"/>
                </a:lnTo>
                <a:lnTo>
                  <a:pt x="15405" y="1478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36556" y="3723093"/>
            <a:ext cx="294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spc="7" b="1"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33916" y="4689195"/>
            <a:ext cx="1974850" cy="128905"/>
          </a:xfrm>
          <a:custGeom>
            <a:avLst/>
            <a:gdLst/>
            <a:ahLst/>
            <a:cxnLst/>
            <a:rect l="l" t="t" r="r" b="b"/>
            <a:pathLst>
              <a:path w="1974850" h="128904">
                <a:moveTo>
                  <a:pt x="1893295" y="49881"/>
                </a:moveTo>
                <a:lnTo>
                  <a:pt x="1853171" y="26568"/>
                </a:lnTo>
                <a:lnTo>
                  <a:pt x="1846071" y="14173"/>
                </a:lnTo>
                <a:lnTo>
                  <a:pt x="1846389" y="11201"/>
                </a:lnTo>
                <a:lnTo>
                  <a:pt x="1858898" y="0"/>
                </a:lnTo>
                <a:lnTo>
                  <a:pt x="1861883" y="0"/>
                </a:lnTo>
                <a:lnTo>
                  <a:pt x="1864804" y="635"/>
                </a:lnTo>
                <a:lnTo>
                  <a:pt x="1867534" y="1854"/>
                </a:lnTo>
                <a:lnTo>
                  <a:pt x="1950024" y="49796"/>
                </a:lnTo>
                <a:lnTo>
                  <a:pt x="1893295" y="49881"/>
                </a:lnTo>
                <a:close/>
              </a:path>
              <a:path w="1974850" h="128904">
                <a:moveTo>
                  <a:pt x="1917810" y="64125"/>
                </a:moveTo>
                <a:lnTo>
                  <a:pt x="1893295" y="49881"/>
                </a:lnTo>
                <a:lnTo>
                  <a:pt x="1946135" y="49796"/>
                </a:lnTo>
                <a:lnTo>
                  <a:pt x="1946138" y="51752"/>
                </a:lnTo>
                <a:lnTo>
                  <a:pt x="1938947" y="51752"/>
                </a:lnTo>
                <a:lnTo>
                  <a:pt x="1917810" y="64125"/>
                </a:lnTo>
                <a:close/>
              </a:path>
              <a:path w="1974850" h="128904">
                <a:moveTo>
                  <a:pt x="1859114" y="128435"/>
                </a:moveTo>
                <a:lnTo>
                  <a:pt x="1846224" y="114312"/>
                </a:lnTo>
                <a:lnTo>
                  <a:pt x="1846516" y="111340"/>
                </a:lnTo>
                <a:lnTo>
                  <a:pt x="1893331" y="78456"/>
                </a:lnTo>
                <a:lnTo>
                  <a:pt x="1946186" y="78371"/>
                </a:lnTo>
                <a:lnTo>
                  <a:pt x="1946135" y="49796"/>
                </a:lnTo>
                <a:lnTo>
                  <a:pt x="1950024" y="49796"/>
                </a:lnTo>
                <a:lnTo>
                  <a:pt x="1974519" y="64033"/>
                </a:lnTo>
                <a:lnTo>
                  <a:pt x="1867738" y="126555"/>
                </a:lnTo>
                <a:lnTo>
                  <a:pt x="1865007" y="127787"/>
                </a:lnTo>
                <a:lnTo>
                  <a:pt x="1862099" y="128422"/>
                </a:lnTo>
                <a:lnTo>
                  <a:pt x="1859114" y="128435"/>
                </a:lnTo>
                <a:close/>
              </a:path>
              <a:path w="1974850" h="128904">
                <a:moveTo>
                  <a:pt x="50" y="81495"/>
                </a:moveTo>
                <a:lnTo>
                  <a:pt x="0" y="52920"/>
                </a:lnTo>
                <a:lnTo>
                  <a:pt x="1893295" y="49881"/>
                </a:lnTo>
                <a:lnTo>
                  <a:pt x="1917810" y="64125"/>
                </a:lnTo>
                <a:lnTo>
                  <a:pt x="1893331" y="78456"/>
                </a:lnTo>
                <a:lnTo>
                  <a:pt x="50" y="81495"/>
                </a:lnTo>
                <a:close/>
              </a:path>
              <a:path w="1974850" h="128904">
                <a:moveTo>
                  <a:pt x="1938985" y="76428"/>
                </a:moveTo>
                <a:lnTo>
                  <a:pt x="1917810" y="64125"/>
                </a:lnTo>
                <a:lnTo>
                  <a:pt x="1938947" y="51752"/>
                </a:lnTo>
                <a:lnTo>
                  <a:pt x="1938985" y="76428"/>
                </a:lnTo>
                <a:close/>
              </a:path>
              <a:path w="1974850" h="128904">
                <a:moveTo>
                  <a:pt x="1946182" y="76428"/>
                </a:moveTo>
                <a:lnTo>
                  <a:pt x="1938985" y="76428"/>
                </a:lnTo>
                <a:lnTo>
                  <a:pt x="1938947" y="51752"/>
                </a:lnTo>
                <a:lnTo>
                  <a:pt x="1946138" y="51752"/>
                </a:lnTo>
                <a:lnTo>
                  <a:pt x="1946182" y="76428"/>
                </a:lnTo>
                <a:close/>
              </a:path>
              <a:path w="1974850" h="128904">
                <a:moveTo>
                  <a:pt x="1893331" y="78456"/>
                </a:moveTo>
                <a:lnTo>
                  <a:pt x="1917810" y="64125"/>
                </a:lnTo>
                <a:lnTo>
                  <a:pt x="1938985" y="76428"/>
                </a:lnTo>
                <a:lnTo>
                  <a:pt x="1946182" y="76428"/>
                </a:lnTo>
                <a:lnTo>
                  <a:pt x="1946186" y="78371"/>
                </a:lnTo>
                <a:lnTo>
                  <a:pt x="1893331" y="78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04792" y="4698619"/>
            <a:ext cx="294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spc="7" b="1"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35186" y="3294646"/>
            <a:ext cx="363220" cy="1443990"/>
          </a:xfrm>
          <a:custGeom>
            <a:avLst/>
            <a:gdLst/>
            <a:ahLst/>
            <a:cxnLst/>
            <a:rect l="l" t="t" r="r" b="b"/>
            <a:pathLst>
              <a:path w="363219" h="1443989">
                <a:moveTo>
                  <a:pt x="212331" y="155016"/>
                </a:moveTo>
                <a:lnTo>
                  <a:pt x="193827" y="135445"/>
                </a:lnTo>
                <a:lnTo>
                  <a:pt x="194208" y="132143"/>
                </a:lnTo>
                <a:lnTo>
                  <a:pt x="195160" y="128955"/>
                </a:lnTo>
                <a:lnTo>
                  <a:pt x="196646" y="125996"/>
                </a:lnTo>
                <a:lnTo>
                  <a:pt x="198628" y="123329"/>
                </a:lnTo>
                <a:lnTo>
                  <a:pt x="308216" y="0"/>
                </a:lnTo>
                <a:lnTo>
                  <a:pt x="319613" y="33312"/>
                </a:lnTo>
                <a:lnTo>
                  <a:pt x="282079" y="33312"/>
                </a:lnTo>
                <a:lnTo>
                  <a:pt x="268193" y="102388"/>
                </a:lnTo>
                <a:lnTo>
                  <a:pt x="227101" y="148628"/>
                </a:lnTo>
                <a:lnTo>
                  <a:pt x="215646" y="154825"/>
                </a:lnTo>
                <a:lnTo>
                  <a:pt x="212331" y="155016"/>
                </a:lnTo>
                <a:close/>
              </a:path>
              <a:path w="363219" h="1443989">
                <a:moveTo>
                  <a:pt x="268193" y="102388"/>
                </a:moveTo>
                <a:lnTo>
                  <a:pt x="282079" y="33312"/>
                </a:lnTo>
                <a:lnTo>
                  <a:pt x="319430" y="40817"/>
                </a:lnTo>
                <a:lnTo>
                  <a:pt x="318945" y="43230"/>
                </a:lnTo>
                <a:lnTo>
                  <a:pt x="282740" y="43230"/>
                </a:lnTo>
                <a:lnTo>
                  <a:pt x="293310" y="74124"/>
                </a:lnTo>
                <a:lnTo>
                  <a:pt x="268193" y="102388"/>
                </a:lnTo>
                <a:close/>
              </a:path>
              <a:path w="363219" h="1443989">
                <a:moveTo>
                  <a:pt x="343230" y="181305"/>
                </a:moveTo>
                <a:lnTo>
                  <a:pt x="305546" y="109884"/>
                </a:lnTo>
                <a:lnTo>
                  <a:pt x="319430" y="40817"/>
                </a:lnTo>
                <a:lnTo>
                  <a:pt x="282079" y="33312"/>
                </a:lnTo>
                <a:lnTo>
                  <a:pt x="319613" y="33312"/>
                </a:lnTo>
                <a:lnTo>
                  <a:pt x="361619" y="156095"/>
                </a:lnTo>
                <a:lnTo>
                  <a:pt x="362419" y="159321"/>
                </a:lnTo>
                <a:lnTo>
                  <a:pt x="362648" y="162636"/>
                </a:lnTo>
                <a:lnTo>
                  <a:pt x="362292" y="165938"/>
                </a:lnTo>
                <a:lnTo>
                  <a:pt x="346544" y="181076"/>
                </a:lnTo>
                <a:lnTo>
                  <a:pt x="343230" y="181305"/>
                </a:lnTo>
                <a:close/>
              </a:path>
              <a:path w="363219" h="1443989">
                <a:moveTo>
                  <a:pt x="293310" y="74124"/>
                </a:moveTo>
                <a:lnTo>
                  <a:pt x="282740" y="43230"/>
                </a:lnTo>
                <a:lnTo>
                  <a:pt x="314998" y="49720"/>
                </a:lnTo>
                <a:lnTo>
                  <a:pt x="293310" y="74124"/>
                </a:lnTo>
                <a:close/>
              </a:path>
              <a:path w="363219" h="1443989">
                <a:moveTo>
                  <a:pt x="305546" y="109884"/>
                </a:moveTo>
                <a:lnTo>
                  <a:pt x="293310" y="74124"/>
                </a:lnTo>
                <a:lnTo>
                  <a:pt x="314998" y="49720"/>
                </a:lnTo>
                <a:lnTo>
                  <a:pt x="282740" y="43230"/>
                </a:lnTo>
                <a:lnTo>
                  <a:pt x="318945" y="43230"/>
                </a:lnTo>
                <a:lnTo>
                  <a:pt x="305546" y="109884"/>
                </a:lnTo>
                <a:close/>
              </a:path>
              <a:path w="363219" h="1443989">
                <a:moveTo>
                  <a:pt x="37363" y="1443977"/>
                </a:moveTo>
                <a:lnTo>
                  <a:pt x="0" y="1436471"/>
                </a:lnTo>
                <a:lnTo>
                  <a:pt x="268193" y="102388"/>
                </a:lnTo>
                <a:lnTo>
                  <a:pt x="293310" y="74124"/>
                </a:lnTo>
                <a:lnTo>
                  <a:pt x="305546" y="109884"/>
                </a:lnTo>
                <a:lnTo>
                  <a:pt x="37363" y="14439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36963" y="3287883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50" y="0"/>
                </a:lnTo>
              </a:path>
            </a:pathLst>
          </a:custGeom>
          <a:ln w="2876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36988" y="3287560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50" y="0"/>
                </a:lnTo>
              </a:path>
            </a:pathLst>
          </a:custGeom>
          <a:ln w="2875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37013" y="3287242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50" y="0"/>
                </a:lnTo>
              </a:path>
            </a:pathLst>
          </a:custGeom>
          <a:ln w="2875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37038" y="3286918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50" y="0"/>
                </a:lnTo>
              </a:path>
            </a:pathLst>
          </a:custGeom>
          <a:ln w="2876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37063" y="3286594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50" y="0"/>
                </a:lnTo>
              </a:path>
            </a:pathLst>
          </a:custGeom>
          <a:ln w="2875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37088" y="3286277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50" y="0"/>
                </a:lnTo>
              </a:path>
            </a:pathLst>
          </a:custGeom>
          <a:ln w="2875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337113" y="3285953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50" y="0"/>
                </a:lnTo>
              </a:path>
            </a:pathLst>
          </a:custGeom>
          <a:ln w="2876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37138" y="3285629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50" y="0"/>
                </a:lnTo>
              </a:path>
            </a:pathLst>
          </a:custGeom>
          <a:ln w="2875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37163" y="3285312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50" y="0"/>
                </a:lnTo>
              </a:path>
            </a:pathLst>
          </a:custGeom>
          <a:ln w="28752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37188" y="3284988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50" y="0"/>
                </a:lnTo>
              </a:path>
            </a:pathLst>
          </a:custGeom>
          <a:ln w="28765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380348" y="3749344"/>
            <a:ext cx="499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等线"/>
                <a:cs typeface="等线"/>
              </a:rPr>
              <a:t>△</a:t>
            </a:r>
            <a:r>
              <a:rPr dirty="0" sz="2400" b="1" i="1">
                <a:solidFill>
                  <a:srgbClr val="FF0000"/>
                </a:solidFill>
                <a:latin typeface="Book Antiqua"/>
                <a:cs typeface="Book Antiqua"/>
              </a:rPr>
              <a:t>v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96497" y="3314484"/>
            <a:ext cx="318135" cy="1445895"/>
          </a:xfrm>
          <a:custGeom>
            <a:avLst/>
            <a:gdLst/>
            <a:ahLst/>
            <a:cxnLst/>
            <a:rect l="l" t="t" r="r" b="b"/>
            <a:pathLst>
              <a:path w="318135" h="1445895">
                <a:moveTo>
                  <a:pt x="28016" y="1445856"/>
                </a:moveTo>
                <a:lnTo>
                  <a:pt x="0" y="1440230"/>
                </a:lnTo>
                <a:lnTo>
                  <a:pt x="22529" y="1328165"/>
                </a:lnTo>
                <a:lnTo>
                  <a:pt x="50545" y="1333804"/>
                </a:lnTo>
                <a:lnTo>
                  <a:pt x="28016" y="1445856"/>
                </a:lnTo>
                <a:close/>
              </a:path>
              <a:path w="318135" h="1445895">
                <a:moveTo>
                  <a:pt x="67437" y="1249756"/>
                </a:moveTo>
                <a:lnTo>
                  <a:pt x="39420" y="1244117"/>
                </a:lnTo>
                <a:lnTo>
                  <a:pt x="61950" y="1132065"/>
                </a:lnTo>
                <a:lnTo>
                  <a:pt x="89966" y="1137691"/>
                </a:lnTo>
                <a:lnTo>
                  <a:pt x="67437" y="1249756"/>
                </a:lnTo>
                <a:close/>
              </a:path>
              <a:path w="318135" h="1445895">
                <a:moveTo>
                  <a:pt x="106857" y="1053655"/>
                </a:moveTo>
                <a:lnTo>
                  <a:pt x="78841" y="1048016"/>
                </a:lnTo>
                <a:lnTo>
                  <a:pt x="101371" y="935964"/>
                </a:lnTo>
                <a:lnTo>
                  <a:pt x="129387" y="941590"/>
                </a:lnTo>
                <a:lnTo>
                  <a:pt x="106857" y="1053655"/>
                </a:lnTo>
                <a:close/>
              </a:path>
              <a:path w="318135" h="1445895">
                <a:moveTo>
                  <a:pt x="146278" y="857554"/>
                </a:moveTo>
                <a:lnTo>
                  <a:pt x="118262" y="851915"/>
                </a:lnTo>
                <a:lnTo>
                  <a:pt x="140792" y="739863"/>
                </a:lnTo>
                <a:lnTo>
                  <a:pt x="168808" y="745489"/>
                </a:lnTo>
                <a:lnTo>
                  <a:pt x="146278" y="857554"/>
                </a:lnTo>
                <a:close/>
              </a:path>
              <a:path w="318135" h="1445895">
                <a:moveTo>
                  <a:pt x="185699" y="661454"/>
                </a:moveTo>
                <a:lnTo>
                  <a:pt x="157683" y="655815"/>
                </a:lnTo>
                <a:lnTo>
                  <a:pt x="180212" y="543763"/>
                </a:lnTo>
                <a:lnTo>
                  <a:pt x="208229" y="549389"/>
                </a:lnTo>
                <a:lnTo>
                  <a:pt x="185699" y="661454"/>
                </a:lnTo>
                <a:close/>
              </a:path>
              <a:path w="318135" h="1445895">
                <a:moveTo>
                  <a:pt x="225120" y="465353"/>
                </a:moveTo>
                <a:lnTo>
                  <a:pt x="197116" y="459714"/>
                </a:lnTo>
                <a:lnTo>
                  <a:pt x="219633" y="347662"/>
                </a:lnTo>
                <a:lnTo>
                  <a:pt x="247650" y="353288"/>
                </a:lnTo>
                <a:lnTo>
                  <a:pt x="225120" y="465353"/>
                </a:lnTo>
                <a:close/>
              </a:path>
              <a:path w="318135" h="1445895">
                <a:moveTo>
                  <a:pt x="264540" y="269252"/>
                </a:moveTo>
                <a:lnTo>
                  <a:pt x="236537" y="263613"/>
                </a:lnTo>
                <a:lnTo>
                  <a:pt x="259054" y="151561"/>
                </a:lnTo>
                <a:lnTo>
                  <a:pt x="287070" y="157187"/>
                </a:lnTo>
                <a:lnTo>
                  <a:pt x="264540" y="269252"/>
                </a:lnTo>
                <a:close/>
              </a:path>
              <a:path w="318135" h="1445895">
                <a:moveTo>
                  <a:pt x="303974" y="73139"/>
                </a:moveTo>
                <a:lnTo>
                  <a:pt x="275958" y="67513"/>
                </a:lnTo>
                <a:lnTo>
                  <a:pt x="289521" y="0"/>
                </a:lnTo>
                <a:lnTo>
                  <a:pt x="317538" y="5626"/>
                </a:lnTo>
                <a:lnTo>
                  <a:pt x="303974" y="7313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380348" y="1687133"/>
            <a:ext cx="6289040" cy="128079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200" b="1">
                <a:solidFill>
                  <a:srgbClr val="01611F"/>
                </a:solidFill>
                <a:latin typeface="华文楷体"/>
                <a:cs typeface="华文楷体"/>
              </a:rPr>
              <a:t>例题</a:t>
            </a:r>
            <a:r>
              <a:rPr dirty="0" sz="2200" spc="-5" b="1">
                <a:solidFill>
                  <a:srgbClr val="01611F"/>
                </a:solidFill>
                <a:latin typeface="Times New Roman"/>
                <a:cs typeface="Times New Roman"/>
              </a:rPr>
              <a:t>4</a:t>
            </a:r>
            <a:endParaRPr sz="2200">
              <a:latin typeface="Times New Roman"/>
              <a:cs typeface="Times New Roman"/>
            </a:endParaRPr>
          </a:p>
          <a:p>
            <a:pPr marL="193675" marR="5080" indent="614680">
              <a:lnSpc>
                <a:spcPct val="110100"/>
              </a:lnSpc>
              <a:spcBef>
                <a:spcPts val="335"/>
              </a:spcBef>
            </a:pPr>
            <a:r>
              <a:rPr dirty="0" sz="2400" b="1">
                <a:latin typeface="华文楷体"/>
                <a:cs typeface="华文楷体"/>
              </a:rPr>
              <a:t>物体的速度在一段时间内由</a:t>
            </a: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变成了</a:t>
            </a: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b="1">
                <a:latin typeface="Times New Roman"/>
                <a:cs typeface="Times New Roman"/>
              </a:rPr>
              <a:t>2</a:t>
            </a:r>
            <a:r>
              <a:rPr dirty="0" baseline="-17921" sz="2325" spc="-142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华文楷体"/>
                <a:cs typeface="华文楷体"/>
              </a:rPr>
              <a:t>，  </a:t>
            </a:r>
            <a:r>
              <a:rPr dirty="0" sz="2400" b="1">
                <a:latin typeface="华文楷体"/>
                <a:cs typeface="华文楷体"/>
              </a:rPr>
              <a:t>求这一过程的速度变化量△</a:t>
            </a: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89091" y="3043427"/>
            <a:ext cx="2931160" cy="462280"/>
          </a:xfrm>
          <a:prstGeom prst="rect">
            <a:avLst/>
          </a:prstGeom>
          <a:solidFill>
            <a:srgbClr val="E1EFD9"/>
          </a:solidFill>
        </p:spPr>
        <p:txBody>
          <a:bodyPr wrap="square" lIns="0" tIns="59690" rIns="0" bIns="0" rtlCol="0" vert="horz">
            <a:spAutoFit/>
          </a:bodyPr>
          <a:lstStyle/>
          <a:p>
            <a:pPr marL="196215">
              <a:lnSpc>
                <a:spcPct val="100000"/>
              </a:lnSpc>
              <a:spcBef>
                <a:spcPts val="470"/>
              </a:spcBef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b="1">
                <a:latin typeface="Times New Roman"/>
                <a:cs typeface="Times New Roman"/>
              </a:rPr>
              <a:t>2</a:t>
            </a:r>
            <a:r>
              <a:rPr dirty="0" sz="2400">
                <a:latin typeface="楷体"/>
                <a:cs typeface="楷体"/>
              </a:rPr>
              <a:t>与</a:t>
            </a: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b="1">
                <a:latin typeface="Times New Roman"/>
                <a:cs typeface="Times New Roman"/>
              </a:rPr>
              <a:t>1</a:t>
            </a:r>
            <a:r>
              <a:rPr dirty="0" sz="2400">
                <a:latin typeface="楷体"/>
                <a:cs typeface="楷体"/>
              </a:rPr>
              <a:t>的</a:t>
            </a:r>
            <a:r>
              <a:rPr dirty="0" sz="2400" b="1">
                <a:solidFill>
                  <a:srgbClr val="C00000"/>
                </a:solidFill>
                <a:latin typeface="楷体"/>
                <a:cs typeface="楷体"/>
              </a:rPr>
              <a:t>差</a:t>
            </a:r>
            <a:r>
              <a:rPr dirty="0" sz="2400">
                <a:latin typeface="楷体"/>
                <a:cs typeface="楷体"/>
              </a:rPr>
              <a:t>等于</a:t>
            </a:r>
            <a:r>
              <a:rPr dirty="0" sz="2400" b="1">
                <a:latin typeface="等线"/>
                <a:cs typeface="等线"/>
              </a:rPr>
              <a:t>△</a:t>
            </a:r>
            <a:r>
              <a:rPr dirty="0" sz="2400" b="1" i="1">
                <a:latin typeface="Book Antiqua"/>
                <a:cs typeface="Book Antiqua"/>
              </a:rPr>
              <a:t>v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97296" y="3919728"/>
            <a:ext cx="2827020" cy="462280"/>
          </a:xfrm>
          <a:custGeom>
            <a:avLst/>
            <a:gdLst/>
            <a:ahLst/>
            <a:cxnLst/>
            <a:rect l="l" t="t" r="r" b="b"/>
            <a:pathLst>
              <a:path w="2827020" h="462279">
                <a:moveTo>
                  <a:pt x="0" y="0"/>
                </a:moveTo>
                <a:lnTo>
                  <a:pt x="2827020" y="0"/>
                </a:lnTo>
                <a:lnTo>
                  <a:pt x="2827020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797296" y="3966349"/>
            <a:ext cx="2827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5415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b="1">
                <a:latin typeface="Times New Roman"/>
                <a:cs typeface="Times New Roman"/>
              </a:rPr>
              <a:t>1</a:t>
            </a:r>
            <a:r>
              <a:rPr dirty="0" sz="2400">
                <a:latin typeface="楷体"/>
                <a:cs typeface="楷体"/>
              </a:rPr>
              <a:t>与</a:t>
            </a:r>
            <a:r>
              <a:rPr dirty="0" sz="2400" b="1">
                <a:latin typeface="等线"/>
                <a:cs typeface="等线"/>
              </a:rPr>
              <a:t>△</a:t>
            </a: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sz="2400">
                <a:latin typeface="楷体"/>
                <a:cs typeface="楷体"/>
              </a:rPr>
              <a:t>的</a:t>
            </a:r>
            <a:r>
              <a:rPr dirty="0" sz="2400">
                <a:solidFill>
                  <a:srgbClr val="C00000"/>
                </a:solidFill>
                <a:latin typeface="楷体"/>
                <a:cs typeface="楷体"/>
              </a:rPr>
              <a:t>和</a:t>
            </a:r>
            <a:r>
              <a:rPr dirty="0" sz="2400">
                <a:latin typeface="楷体"/>
                <a:cs typeface="楷体"/>
              </a:rPr>
              <a:t>等于</a:t>
            </a: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b="1"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36664" y="3572255"/>
            <a:ext cx="622300" cy="266700"/>
          </a:xfrm>
          <a:custGeom>
            <a:avLst/>
            <a:gdLst/>
            <a:ahLst/>
            <a:cxnLst/>
            <a:rect l="l" t="t" r="r" b="b"/>
            <a:pathLst>
              <a:path w="622300" h="266700">
                <a:moveTo>
                  <a:pt x="466343" y="134112"/>
                </a:moveTo>
                <a:lnTo>
                  <a:pt x="155447" y="134112"/>
                </a:lnTo>
                <a:lnTo>
                  <a:pt x="155447" y="0"/>
                </a:lnTo>
                <a:lnTo>
                  <a:pt x="466343" y="0"/>
                </a:lnTo>
                <a:lnTo>
                  <a:pt x="466343" y="134112"/>
                </a:lnTo>
                <a:close/>
              </a:path>
              <a:path w="622300" h="266700">
                <a:moveTo>
                  <a:pt x="310895" y="266700"/>
                </a:moveTo>
                <a:lnTo>
                  <a:pt x="0" y="134112"/>
                </a:lnTo>
                <a:lnTo>
                  <a:pt x="621791" y="134112"/>
                </a:lnTo>
                <a:lnTo>
                  <a:pt x="310895" y="26670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05612" y="3565778"/>
            <a:ext cx="684530" cy="280670"/>
          </a:xfrm>
          <a:custGeom>
            <a:avLst/>
            <a:gdLst/>
            <a:ahLst/>
            <a:cxnLst/>
            <a:rect l="l" t="t" r="r" b="b"/>
            <a:pathLst>
              <a:path w="684529" h="280670">
                <a:moveTo>
                  <a:pt x="180073" y="139877"/>
                </a:moveTo>
                <a:lnTo>
                  <a:pt x="180073" y="0"/>
                </a:lnTo>
                <a:lnTo>
                  <a:pt x="503847" y="0"/>
                </a:lnTo>
                <a:lnTo>
                  <a:pt x="503847" y="6350"/>
                </a:lnTo>
                <a:lnTo>
                  <a:pt x="192773" y="6350"/>
                </a:lnTo>
                <a:lnTo>
                  <a:pt x="186423" y="12700"/>
                </a:lnTo>
                <a:lnTo>
                  <a:pt x="192773" y="12700"/>
                </a:lnTo>
                <a:lnTo>
                  <a:pt x="192773" y="133527"/>
                </a:lnTo>
                <a:lnTo>
                  <a:pt x="186423" y="133527"/>
                </a:lnTo>
                <a:lnTo>
                  <a:pt x="180073" y="139877"/>
                </a:lnTo>
                <a:close/>
              </a:path>
              <a:path w="684529" h="280670">
                <a:moveTo>
                  <a:pt x="192773" y="12700"/>
                </a:moveTo>
                <a:lnTo>
                  <a:pt x="186423" y="12700"/>
                </a:lnTo>
                <a:lnTo>
                  <a:pt x="192773" y="6350"/>
                </a:lnTo>
                <a:lnTo>
                  <a:pt x="192773" y="12700"/>
                </a:lnTo>
                <a:close/>
              </a:path>
              <a:path w="684529" h="280670">
                <a:moveTo>
                  <a:pt x="491147" y="12700"/>
                </a:moveTo>
                <a:lnTo>
                  <a:pt x="192773" y="12700"/>
                </a:lnTo>
                <a:lnTo>
                  <a:pt x="192773" y="6350"/>
                </a:lnTo>
                <a:lnTo>
                  <a:pt x="491147" y="6350"/>
                </a:lnTo>
                <a:lnTo>
                  <a:pt x="491147" y="12700"/>
                </a:lnTo>
                <a:close/>
              </a:path>
              <a:path w="684529" h="280670">
                <a:moveTo>
                  <a:pt x="622146" y="146227"/>
                </a:moveTo>
                <a:lnTo>
                  <a:pt x="491147" y="146227"/>
                </a:lnTo>
                <a:lnTo>
                  <a:pt x="491147" y="6350"/>
                </a:lnTo>
                <a:lnTo>
                  <a:pt x="497497" y="12700"/>
                </a:lnTo>
                <a:lnTo>
                  <a:pt x="503847" y="12700"/>
                </a:lnTo>
                <a:lnTo>
                  <a:pt x="503847" y="133527"/>
                </a:lnTo>
                <a:lnTo>
                  <a:pt x="497497" y="133527"/>
                </a:lnTo>
                <a:lnTo>
                  <a:pt x="503847" y="139877"/>
                </a:lnTo>
                <a:lnTo>
                  <a:pt x="636939" y="139877"/>
                </a:lnTo>
                <a:lnTo>
                  <a:pt x="622146" y="146227"/>
                </a:lnTo>
                <a:close/>
              </a:path>
              <a:path w="684529" h="280670">
                <a:moveTo>
                  <a:pt x="503847" y="12700"/>
                </a:moveTo>
                <a:lnTo>
                  <a:pt x="497497" y="12700"/>
                </a:lnTo>
                <a:lnTo>
                  <a:pt x="491147" y="6350"/>
                </a:lnTo>
                <a:lnTo>
                  <a:pt x="503847" y="6350"/>
                </a:lnTo>
                <a:lnTo>
                  <a:pt x="503847" y="12700"/>
                </a:lnTo>
                <a:close/>
              </a:path>
              <a:path w="684529" h="280670">
                <a:moveTo>
                  <a:pt x="341960" y="280314"/>
                </a:moveTo>
                <a:lnTo>
                  <a:pt x="0" y="133527"/>
                </a:lnTo>
                <a:lnTo>
                  <a:pt x="180073" y="133527"/>
                </a:lnTo>
                <a:lnTo>
                  <a:pt x="180073" y="134048"/>
                </a:lnTo>
                <a:lnTo>
                  <a:pt x="33400" y="134048"/>
                </a:lnTo>
                <a:lnTo>
                  <a:pt x="30899" y="146227"/>
                </a:lnTo>
                <a:lnTo>
                  <a:pt x="61773" y="146227"/>
                </a:lnTo>
                <a:lnTo>
                  <a:pt x="341960" y="266502"/>
                </a:lnTo>
                <a:lnTo>
                  <a:pt x="339458" y="267576"/>
                </a:lnTo>
                <a:lnTo>
                  <a:pt x="371635" y="267576"/>
                </a:lnTo>
                <a:lnTo>
                  <a:pt x="341960" y="280314"/>
                </a:lnTo>
                <a:close/>
              </a:path>
              <a:path w="684529" h="280670">
                <a:moveTo>
                  <a:pt x="192773" y="139877"/>
                </a:moveTo>
                <a:lnTo>
                  <a:pt x="180073" y="139877"/>
                </a:lnTo>
                <a:lnTo>
                  <a:pt x="186423" y="133527"/>
                </a:lnTo>
                <a:lnTo>
                  <a:pt x="192773" y="133527"/>
                </a:lnTo>
                <a:lnTo>
                  <a:pt x="192773" y="139877"/>
                </a:lnTo>
                <a:close/>
              </a:path>
              <a:path w="684529" h="280670">
                <a:moveTo>
                  <a:pt x="503847" y="139877"/>
                </a:moveTo>
                <a:lnTo>
                  <a:pt x="497497" y="133527"/>
                </a:lnTo>
                <a:lnTo>
                  <a:pt x="503847" y="133527"/>
                </a:lnTo>
                <a:lnTo>
                  <a:pt x="503847" y="139877"/>
                </a:lnTo>
                <a:close/>
              </a:path>
              <a:path w="684529" h="280670">
                <a:moveTo>
                  <a:pt x="636939" y="139877"/>
                </a:moveTo>
                <a:lnTo>
                  <a:pt x="503847" y="139877"/>
                </a:lnTo>
                <a:lnTo>
                  <a:pt x="503847" y="133527"/>
                </a:lnTo>
                <a:lnTo>
                  <a:pt x="683920" y="133527"/>
                </a:lnTo>
                <a:lnTo>
                  <a:pt x="682707" y="134048"/>
                </a:lnTo>
                <a:lnTo>
                  <a:pt x="650519" y="134048"/>
                </a:lnTo>
                <a:lnTo>
                  <a:pt x="636939" y="139877"/>
                </a:lnTo>
                <a:close/>
              </a:path>
              <a:path w="684529" h="280670">
                <a:moveTo>
                  <a:pt x="61773" y="146227"/>
                </a:moveTo>
                <a:lnTo>
                  <a:pt x="30899" y="146227"/>
                </a:lnTo>
                <a:lnTo>
                  <a:pt x="33400" y="134048"/>
                </a:lnTo>
                <a:lnTo>
                  <a:pt x="61773" y="146227"/>
                </a:lnTo>
                <a:close/>
              </a:path>
              <a:path w="684529" h="280670">
                <a:moveTo>
                  <a:pt x="192773" y="146227"/>
                </a:moveTo>
                <a:lnTo>
                  <a:pt x="61773" y="146227"/>
                </a:lnTo>
                <a:lnTo>
                  <a:pt x="33400" y="134048"/>
                </a:lnTo>
                <a:lnTo>
                  <a:pt x="180073" y="134048"/>
                </a:lnTo>
                <a:lnTo>
                  <a:pt x="180073" y="139877"/>
                </a:lnTo>
                <a:lnTo>
                  <a:pt x="192773" y="139877"/>
                </a:lnTo>
                <a:lnTo>
                  <a:pt x="192773" y="146227"/>
                </a:lnTo>
                <a:close/>
              </a:path>
              <a:path w="684529" h="280670">
                <a:moveTo>
                  <a:pt x="371635" y="267576"/>
                </a:moveTo>
                <a:lnTo>
                  <a:pt x="344462" y="267576"/>
                </a:lnTo>
                <a:lnTo>
                  <a:pt x="341960" y="266502"/>
                </a:lnTo>
                <a:lnTo>
                  <a:pt x="650519" y="134048"/>
                </a:lnTo>
                <a:lnTo>
                  <a:pt x="653021" y="146227"/>
                </a:lnTo>
                <a:lnTo>
                  <a:pt x="654333" y="146227"/>
                </a:lnTo>
                <a:lnTo>
                  <a:pt x="371635" y="267576"/>
                </a:lnTo>
                <a:close/>
              </a:path>
              <a:path w="684529" h="280670">
                <a:moveTo>
                  <a:pt x="654333" y="146227"/>
                </a:moveTo>
                <a:lnTo>
                  <a:pt x="653021" y="146227"/>
                </a:lnTo>
                <a:lnTo>
                  <a:pt x="650519" y="134048"/>
                </a:lnTo>
                <a:lnTo>
                  <a:pt x="682707" y="134048"/>
                </a:lnTo>
                <a:lnTo>
                  <a:pt x="654333" y="146227"/>
                </a:lnTo>
                <a:close/>
              </a:path>
              <a:path w="684529" h="280670">
                <a:moveTo>
                  <a:pt x="344462" y="267576"/>
                </a:moveTo>
                <a:lnTo>
                  <a:pt x="339458" y="267576"/>
                </a:lnTo>
                <a:lnTo>
                  <a:pt x="341960" y="266502"/>
                </a:lnTo>
                <a:lnTo>
                  <a:pt x="344462" y="267576"/>
                </a:lnTo>
                <a:close/>
              </a:path>
            </a:pathLst>
          </a:custGeom>
          <a:solidFill>
            <a:srgbClr val="507D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39752" y="3913949"/>
            <a:ext cx="406400" cy="490855"/>
          </a:xfrm>
          <a:custGeom>
            <a:avLst/>
            <a:gdLst/>
            <a:ahLst/>
            <a:cxnLst/>
            <a:rect l="l" t="t" r="r" b="b"/>
            <a:pathLst>
              <a:path w="406400" h="490854">
                <a:moveTo>
                  <a:pt x="405955" y="490245"/>
                </a:moveTo>
                <a:lnTo>
                  <a:pt x="0" y="490245"/>
                </a:lnTo>
                <a:lnTo>
                  <a:pt x="0" y="0"/>
                </a:lnTo>
                <a:lnTo>
                  <a:pt x="405955" y="0"/>
                </a:lnTo>
                <a:lnTo>
                  <a:pt x="40595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461670"/>
                </a:lnTo>
                <a:lnTo>
                  <a:pt x="14287" y="461670"/>
                </a:lnTo>
                <a:lnTo>
                  <a:pt x="28575" y="475957"/>
                </a:lnTo>
                <a:lnTo>
                  <a:pt x="405955" y="475957"/>
                </a:lnTo>
                <a:lnTo>
                  <a:pt x="405955" y="490245"/>
                </a:lnTo>
                <a:close/>
              </a:path>
              <a:path w="406400" h="4908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06400" h="490854">
                <a:moveTo>
                  <a:pt x="37738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377380" y="14287"/>
                </a:lnTo>
                <a:lnTo>
                  <a:pt x="377380" y="28575"/>
                </a:lnTo>
                <a:close/>
              </a:path>
              <a:path w="406400" h="490854">
                <a:moveTo>
                  <a:pt x="377380" y="475957"/>
                </a:moveTo>
                <a:lnTo>
                  <a:pt x="377380" y="14287"/>
                </a:lnTo>
                <a:lnTo>
                  <a:pt x="391668" y="28575"/>
                </a:lnTo>
                <a:lnTo>
                  <a:pt x="405955" y="28575"/>
                </a:lnTo>
                <a:lnTo>
                  <a:pt x="405955" y="461670"/>
                </a:lnTo>
                <a:lnTo>
                  <a:pt x="391668" y="461670"/>
                </a:lnTo>
                <a:lnTo>
                  <a:pt x="377380" y="475957"/>
                </a:lnTo>
                <a:close/>
              </a:path>
              <a:path w="406400" h="490854">
                <a:moveTo>
                  <a:pt x="405955" y="28575"/>
                </a:moveTo>
                <a:lnTo>
                  <a:pt x="391668" y="28575"/>
                </a:lnTo>
                <a:lnTo>
                  <a:pt x="377380" y="14287"/>
                </a:lnTo>
                <a:lnTo>
                  <a:pt x="405955" y="14287"/>
                </a:lnTo>
                <a:lnTo>
                  <a:pt x="405955" y="28575"/>
                </a:lnTo>
                <a:close/>
              </a:path>
              <a:path w="406400" h="490854">
                <a:moveTo>
                  <a:pt x="28575" y="475957"/>
                </a:moveTo>
                <a:lnTo>
                  <a:pt x="14287" y="461670"/>
                </a:lnTo>
                <a:lnTo>
                  <a:pt x="28575" y="461670"/>
                </a:lnTo>
                <a:lnTo>
                  <a:pt x="28575" y="475957"/>
                </a:lnTo>
                <a:close/>
              </a:path>
              <a:path w="406400" h="490854">
                <a:moveTo>
                  <a:pt x="377380" y="475957"/>
                </a:moveTo>
                <a:lnTo>
                  <a:pt x="28575" y="475957"/>
                </a:lnTo>
                <a:lnTo>
                  <a:pt x="28575" y="461670"/>
                </a:lnTo>
                <a:lnTo>
                  <a:pt x="377380" y="461670"/>
                </a:lnTo>
                <a:lnTo>
                  <a:pt x="377380" y="475957"/>
                </a:lnTo>
                <a:close/>
              </a:path>
              <a:path w="406400" h="490854">
                <a:moveTo>
                  <a:pt x="405955" y="475957"/>
                </a:moveTo>
                <a:lnTo>
                  <a:pt x="377380" y="475957"/>
                </a:lnTo>
                <a:lnTo>
                  <a:pt x="391668" y="461670"/>
                </a:lnTo>
                <a:lnTo>
                  <a:pt x="405955" y="461670"/>
                </a:lnTo>
                <a:lnTo>
                  <a:pt x="405955" y="47595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03275" y="3910698"/>
            <a:ext cx="534670" cy="490855"/>
          </a:xfrm>
          <a:custGeom>
            <a:avLst/>
            <a:gdLst/>
            <a:ahLst/>
            <a:cxnLst/>
            <a:rect l="l" t="t" r="r" b="b"/>
            <a:pathLst>
              <a:path w="534670" h="490854">
                <a:moveTo>
                  <a:pt x="534441" y="490245"/>
                </a:moveTo>
                <a:lnTo>
                  <a:pt x="0" y="490245"/>
                </a:lnTo>
                <a:lnTo>
                  <a:pt x="0" y="0"/>
                </a:lnTo>
                <a:lnTo>
                  <a:pt x="534441" y="0"/>
                </a:lnTo>
                <a:lnTo>
                  <a:pt x="534441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461670"/>
                </a:lnTo>
                <a:lnTo>
                  <a:pt x="14287" y="461670"/>
                </a:lnTo>
                <a:lnTo>
                  <a:pt x="28575" y="475957"/>
                </a:lnTo>
                <a:lnTo>
                  <a:pt x="534441" y="475957"/>
                </a:lnTo>
                <a:lnTo>
                  <a:pt x="534441" y="490245"/>
                </a:lnTo>
                <a:close/>
              </a:path>
              <a:path w="534670" h="4908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534670" h="490854">
                <a:moveTo>
                  <a:pt x="505866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505866" y="14287"/>
                </a:lnTo>
                <a:lnTo>
                  <a:pt x="505866" y="28575"/>
                </a:lnTo>
                <a:close/>
              </a:path>
              <a:path w="534670" h="490854">
                <a:moveTo>
                  <a:pt x="505866" y="475957"/>
                </a:moveTo>
                <a:lnTo>
                  <a:pt x="505866" y="14287"/>
                </a:lnTo>
                <a:lnTo>
                  <a:pt x="520153" y="28575"/>
                </a:lnTo>
                <a:lnTo>
                  <a:pt x="534441" y="28575"/>
                </a:lnTo>
                <a:lnTo>
                  <a:pt x="534441" y="461670"/>
                </a:lnTo>
                <a:lnTo>
                  <a:pt x="520153" y="461670"/>
                </a:lnTo>
                <a:lnTo>
                  <a:pt x="505866" y="475957"/>
                </a:lnTo>
                <a:close/>
              </a:path>
              <a:path w="534670" h="490854">
                <a:moveTo>
                  <a:pt x="534441" y="28575"/>
                </a:moveTo>
                <a:lnTo>
                  <a:pt x="520153" y="28575"/>
                </a:lnTo>
                <a:lnTo>
                  <a:pt x="505866" y="14287"/>
                </a:lnTo>
                <a:lnTo>
                  <a:pt x="534441" y="14287"/>
                </a:lnTo>
                <a:lnTo>
                  <a:pt x="534441" y="28575"/>
                </a:lnTo>
                <a:close/>
              </a:path>
              <a:path w="534670" h="490854">
                <a:moveTo>
                  <a:pt x="28575" y="475957"/>
                </a:moveTo>
                <a:lnTo>
                  <a:pt x="14287" y="461670"/>
                </a:lnTo>
                <a:lnTo>
                  <a:pt x="28575" y="461670"/>
                </a:lnTo>
                <a:lnTo>
                  <a:pt x="28575" y="475957"/>
                </a:lnTo>
                <a:close/>
              </a:path>
              <a:path w="534670" h="490854">
                <a:moveTo>
                  <a:pt x="505866" y="475957"/>
                </a:moveTo>
                <a:lnTo>
                  <a:pt x="28575" y="475957"/>
                </a:lnTo>
                <a:lnTo>
                  <a:pt x="28575" y="461670"/>
                </a:lnTo>
                <a:lnTo>
                  <a:pt x="505866" y="461670"/>
                </a:lnTo>
                <a:lnTo>
                  <a:pt x="505866" y="475957"/>
                </a:lnTo>
                <a:close/>
              </a:path>
              <a:path w="534670" h="490854">
                <a:moveTo>
                  <a:pt x="534441" y="475957"/>
                </a:moveTo>
                <a:lnTo>
                  <a:pt x="505866" y="475957"/>
                </a:lnTo>
                <a:lnTo>
                  <a:pt x="520153" y="461670"/>
                </a:lnTo>
                <a:lnTo>
                  <a:pt x="534441" y="461670"/>
                </a:lnTo>
                <a:lnTo>
                  <a:pt x="534441" y="47595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64034" y="4380966"/>
            <a:ext cx="632460" cy="219075"/>
          </a:xfrm>
          <a:custGeom>
            <a:avLst/>
            <a:gdLst/>
            <a:ahLst/>
            <a:cxnLst/>
            <a:rect l="l" t="t" r="r" b="b"/>
            <a:pathLst>
              <a:path w="632459" h="219075">
                <a:moveTo>
                  <a:pt x="602818" y="218528"/>
                </a:moveTo>
                <a:lnTo>
                  <a:pt x="29184" y="218528"/>
                </a:lnTo>
                <a:lnTo>
                  <a:pt x="23190" y="216712"/>
                </a:lnTo>
                <a:lnTo>
                  <a:pt x="7607" y="171132"/>
                </a:lnTo>
                <a:lnTo>
                  <a:pt x="3924" y="130924"/>
                </a:lnTo>
                <a:lnTo>
                  <a:pt x="1313" y="78968"/>
                </a:lnTo>
                <a:lnTo>
                  <a:pt x="88" y="21056"/>
                </a:lnTo>
                <a:lnTo>
                  <a:pt x="0" y="114"/>
                </a:lnTo>
                <a:lnTo>
                  <a:pt x="28575" y="0"/>
                </a:lnTo>
                <a:lnTo>
                  <a:pt x="28667" y="21056"/>
                </a:lnTo>
                <a:lnTo>
                  <a:pt x="28929" y="41452"/>
                </a:lnTo>
                <a:lnTo>
                  <a:pt x="29361" y="61150"/>
                </a:lnTo>
                <a:lnTo>
                  <a:pt x="29951" y="80048"/>
                </a:lnTo>
                <a:lnTo>
                  <a:pt x="30613" y="96659"/>
                </a:lnTo>
                <a:lnTo>
                  <a:pt x="31462" y="113334"/>
                </a:lnTo>
                <a:lnTo>
                  <a:pt x="32423" y="128866"/>
                </a:lnTo>
                <a:lnTo>
                  <a:pt x="33522" y="143357"/>
                </a:lnTo>
                <a:lnTo>
                  <a:pt x="34714" y="156311"/>
                </a:lnTo>
                <a:lnTo>
                  <a:pt x="35952" y="167436"/>
                </a:lnTo>
                <a:lnTo>
                  <a:pt x="37282" y="177164"/>
                </a:lnTo>
                <a:lnTo>
                  <a:pt x="38633" y="185026"/>
                </a:lnTo>
                <a:lnTo>
                  <a:pt x="39728" y="189953"/>
                </a:lnTo>
                <a:lnTo>
                  <a:pt x="31305" y="189953"/>
                </a:lnTo>
                <a:lnTo>
                  <a:pt x="34905" y="190493"/>
                </a:lnTo>
                <a:lnTo>
                  <a:pt x="39682" y="193208"/>
                </a:lnTo>
                <a:lnTo>
                  <a:pt x="41149" y="194930"/>
                </a:lnTo>
                <a:lnTo>
                  <a:pt x="41655" y="195846"/>
                </a:lnTo>
                <a:lnTo>
                  <a:pt x="620227" y="195846"/>
                </a:lnTo>
                <a:lnTo>
                  <a:pt x="608812" y="216712"/>
                </a:lnTo>
                <a:lnTo>
                  <a:pt x="602818" y="218528"/>
                </a:lnTo>
                <a:close/>
              </a:path>
              <a:path w="632459" h="219075">
                <a:moveTo>
                  <a:pt x="631901" y="20878"/>
                </a:moveTo>
                <a:lnTo>
                  <a:pt x="603338" y="20878"/>
                </a:lnTo>
                <a:lnTo>
                  <a:pt x="603415" y="0"/>
                </a:lnTo>
                <a:lnTo>
                  <a:pt x="631990" y="114"/>
                </a:lnTo>
                <a:lnTo>
                  <a:pt x="631901" y="20878"/>
                </a:lnTo>
                <a:close/>
              </a:path>
              <a:path w="632459" h="219075">
                <a:moveTo>
                  <a:pt x="28665" y="20878"/>
                </a:moveTo>
                <a:close/>
              </a:path>
              <a:path w="632459" h="219075">
                <a:moveTo>
                  <a:pt x="631652" y="41033"/>
                </a:moveTo>
                <a:lnTo>
                  <a:pt x="603072" y="41033"/>
                </a:lnTo>
                <a:lnTo>
                  <a:pt x="603338" y="20751"/>
                </a:lnTo>
                <a:lnTo>
                  <a:pt x="631901" y="20878"/>
                </a:lnTo>
                <a:lnTo>
                  <a:pt x="631652" y="41033"/>
                </a:lnTo>
                <a:close/>
              </a:path>
              <a:path w="632459" h="219075">
                <a:moveTo>
                  <a:pt x="28920" y="41033"/>
                </a:moveTo>
                <a:lnTo>
                  <a:pt x="28917" y="40906"/>
                </a:lnTo>
                <a:lnTo>
                  <a:pt x="28920" y="41033"/>
                </a:lnTo>
                <a:close/>
              </a:path>
              <a:path w="632459" h="219075">
                <a:moveTo>
                  <a:pt x="630672" y="79108"/>
                </a:moveTo>
                <a:lnTo>
                  <a:pt x="602094" y="79108"/>
                </a:lnTo>
                <a:lnTo>
                  <a:pt x="602665" y="60337"/>
                </a:lnTo>
                <a:lnTo>
                  <a:pt x="603072" y="40906"/>
                </a:lnTo>
                <a:lnTo>
                  <a:pt x="603072" y="41033"/>
                </a:lnTo>
                <a:lnTo>
                  <a:pt x="631652" y="41033"/>
                </a:lnTo>
                <a:lnTo>
                  <a:pt x="631228" y="61150"/>
                </a:lnTo>
                <a:lnTo>
                  <a:pt x="630672" y="79108"/>
                </a:lnTo>
                <a:close/>
              </a:path>
              <a:path w="632459" h="219075">
                <a:moveTo>
                  <a:pt x="29341" y="60477"/>
                </a:moveTo>
                <a:lnTo>
                  <a:pt x="29337" y="60337"/>
                </a:lnTo>
                <a:lnTo>
                  <a:pt x="29341" y="60477"/>
                </a:lnTo>
                <a:close/>
              </a:path>
              <a:path w="632459" h="219075">
                <a:moveTo>
                  <a:pt x="602653" y="60477"/>
                </a:moveTo>
                <a:lnTo>
                  <a:pt x="602656" y="60337"/>
                </a:lnTo>
                <a:lnTo>
                  <a:pt x="602653" y="60477"/>
                </a:lnTo>
                <a:close/>
              </a:path>
              <a:path w="632459" h="219075">
                <a:moveTo>
                  <a:pt x="29914" y="79108"/>
                </a:moveTo>
                <a:lnTo>
                  <a:pt x="29908" y="78968"/>
                </a:lnTo>
                <a:lnTo>
                  <a:pt x="29914" y="79108"/>
                </a:lnTo>
                <a:close/>
              </a:path>
              <a:path w="632459" h="219075">
                <a:moveTo>
                  <a:pt x="629980" y="96812"/>
                </a:moveTo>
                <a:lnTo>
                  <a:pt x="601383" y="96812"/>
                </a:lnTo>
                <a:lnTo>
                  <a:pt x="602094" y="78968"/>
                </a:lnTo>
                <a:lnTo>
                  <a:pt x="602094" y="79108"/>
                </a:lnTo>
                <a:lnTo>
                  <a:pt x="630672" y="79108"/>
                </a:lnTo>
                <a:lnTo>
                  <a:pt x="629980" y="96812"/>
                </a:lnTo>
                <a:close/>
              </a:path>
              <a:path w="632459" h="219075">
                <a:moveTo>
                  <a:pt x="628194" y="129057"/>
                </a:moveTo>
                <a:lnTo>
                  <a:pt x="599566" y="129057"/>
                </a:lnTo>
                <a:lnTo>
                  <a:pt x="599579" y="128866"/>
                </a:lnTo>
                <a:lnTo>
                  <a:pt x="600544" y="113334"/>
                </a:lnTo>
                <a:lnTo>
                  <a:pt x="601383" y="96659"/>
                </a:lnTo>
                <a:lnTo>
                  <a:pt x="601383" y="96812"/>
                </a:lnTo>
                <a:lnTo>
                  <a:pt x="629980" y="96812"/>
                </a:lnTo>
                <a:lnTo>
                  <a:pt x="629932" y="98031"/>
                </a:lnTo>
                <a:lnTo>
                  <a:pt x="629069" y="115023"/>
                </a:lnTo>
                <a:lnTo>
                  <a:pt x="628194" y="129057"/>
                </a:lnTo>
                <a:close/>
              </a:path>
              <a:path w="632459" h="219075">
                <a:moveTo>
                  <a:pt x="600532" y="113499"/>
                </a:moveTo>
                <a:lnTo>
                  <a:pt x="600540" y="113334"/>
                </a:lnTo>
                <a:lnTo>
                  <a:pt x="600532" y="113499"/>
                </a:lnTo>
                <a:close/>
              </a:path>
              <a:path w="632459" h="219075">
                <a:moveTo>
                  <a:pt x="599575" y="128927"/>
                </a:moveTo>
                <a:close/>
              </a:path>
              <a:path w="632459" h="219075">
                <a:moveTo>
                  <a:pt x="625981" y="156311"/>
                </a:moveTo>
                <a:lnTo>
                  <a:pt x="597293" y="156311"/>
                </a:lnTo>
                <a:lnTo>
                  <a:pt x="598500" y="143141"/>
                </a:lnTo>
                <a:lnTo>
                  <a:pt x="599575" y="128927"/>
                </a:lnTo>
                <a:lnTo>
                  <a:pt x="599566" y="129057"/>
                </a:lnTo>
                <a:lnTo>
                  <a:pt x="628194" y="129057"/>
                </a:lnTo>
                <a:lnTo>
                  <a:pt x="628078" y="130924"/>
                </a:lnTo>
                <a:lnTo>
                  <a:pt x="626960" y="145630"/>
                </a:lnTo>
                <a:lnTo>
                  <a:pt x="625981" y="156311"/>
                </a:lnTo>
                <a:close/>
              </a:path>
              <a:path w="632459" h="219075">
                <a:moveTo>
                  <a:pt x="598474" y="143357"/>
                </a:moveTo>
                <a:lnTo>
                  <a:pt x="598491" y="143141"/>
                </a:lnTo>
                <a:lnTo>
                  <a:pt x="598474" y="143357"/>
                </a:lnTo>
                <a:close/>
              </a:path>
              <a:path w="632459" h="219075">
                <a:moveTo>
                  <a:pt x="624755" y="167792"/>
                </a:moveTo>
                <a:lnTo>
                  <a:pt x="596011" y="167792"/>
                </a:lnTo>
                <a:lnTo>
                  <a:pt x="597319" y="156032"/>
                </a:lnTo>
                <a:lnTo>
                  <a:pt x="597293" y="156311"/>
                </a:lnTo>
                <a:lnTo>
                  <a:pt x="625981" y="156311"/>
                </a:lnTo>
                <a:lnTo>
                  <a:pt x="625729" y="159067"/>
                </a:lnTo>
                <a:lnTo>
                  <a:pt x="624755" y="167792"/>
                </a:lnTo>
                <a:close/>
              </a:path>
              <a:path w="632459" h="219075">
                <a:moveTo>
                  <a:pt x="623488" y="177660"/>
                </a:moveTo>
                <a:lnTo>
                  <a:pt x="594652" y="177660"/>
                </a:lnTo>
                <a:lnTo>
                  <a:pt x="594728" y="177164"/>
                </a:lnTo>
                <a:lnTo>
                  <a:pt x="596049" y="167436"/>
                </a:lnTo>
                <a:lnTo>
                  <a:pt x="596011" y="167792"/>
                </a:lnTo>
                <a:lnTo>
                  <a:pt x="624755" y="167792"/>
                </a:lnTo>
                <a:lnTo>
                  <a:pt x="624382" y="171132"/>
                </a:lnTo>
                <a:lnTo>
                  <a:pt x="623488" y="177660"/>
                </a:lnTo>
                <a:close/>
              </a:path>
              <a:path w="632459" h="219075">
                <a:moveTo>
                  <a:pt x="594687" y="177400"/>
                </a:moveTo>
                <a:lnTo>
                  <a:pt x="594719" y="177164"/>
                </a:lnTo>
                <a:lnTo>
                  <a:pt x="594687" y="177400"/>
                </a:lnTo>
                <a:close/>
              </a:path>
              <a:path w="632459" h="219075">
                <a:moveTo>
                  <a:pt x="622237" y="185762"/>
                </a:moveTo>
                <a:lnTo>
                  <a:pt x="593242" y="185762"/>
                </a:lnTo>
                <a:lnTo>
                  <a:pt x="593382" y="185026"/>
                </a:lnTo>
                <a:lnTo>
                  <a:pt x="594687" y="177400"/>
                </a:lnTo>
                <a:lnTo>
                  <a:pt x="594652" y="177660"/>
                </a:lnTo>
                <a:lnTo>
                  <a:pt x="623488" y="177660"/>
                </a:lnTo>
                <a:lnTo>
                  <a:pt x="622922" y="181787"/>
                </a:lnTo>
                <a:lnTo>
                  <a:pt x="622237" y="185762"/>
                </a:lnTo>
                <a:close/>
              </a:path>
              <a:path w="632459" h="219075">
                <a:moveTo>
                  <a:pt x="38712" y="185486"/>
                </a:moveTo>
                <a:lnTo>
                  <a:pt x="38608" y="185026"/>
                </a:lnTo>
                <a:lnTo>
                  <a:pt x="38712" y="185486"/>
                </a:lnTo>
                <a:close/>
              </a:path>
              <a:path w="632459" h="219075">
                <a:moveTo>
                  <a:pt x="593330" y="185253"/>
                </a:moveTo>
                <a:lnTo>
                  <a:pt x="593369" y="185026"/>
                </a:lnTo>
                <a:lnTo>
                  <a:pt x="593330" y="185253"/>
                </a:lnTo>
                <a:close/>
              </a:path>
              <a:path w="632459" h="219075">
                <a:moveTo>
                  <a:pt x="594621" y="191896"/>
                </a:moveTo>
                <a:lnTo>
                  <a:pt x="591819" y="191896"/>
                </a:lnTo>
                <a:lnTo>
                  <a:pt x="592048" y="191046"/>
                </a:lnTo>
                <a:lnTo>
                  <a:pt x="592139" y="190493"/>
                </a:lnTo>
                <a:lnTo>
                  <a:pt x="593330" y="185253"/>
                </a:lnTo>
                <a:lnTo>
                  <a:pt x="593242" y="185762"/>
                </a:lnTo>
                <a:lnTo>
                  <a:pt x="622237" y="185762"/>
                </a:lnTo>
                <a:lnTo>
                  <a:pt x="621516" y="189953"/>
                </a:lnTo>
                <a:lnTo>
                  <a:pt x="600697" y="189953"/>
                </a:lnTo>
                <a:lnTo>
                  <a:pt x="598324" y="190309"/>
                </a:lnTo>
                <a:lnTo>
                  <a:pt x="597420" y="190309"/>
                </a:lnTo>
                <a:lnTo>
                  <a:pt x="596544" y="190576"/>
                </a:lnTo>
                <a:lnTo>
                  <a:pt x="596950" y="190576"/>
                </a:lnTo>
                <a:lnTo>
                  <a:pt x="594621" y="191896"/>
                </a:lnTo>
                <a:close/>
              </a:path>
              <a:path w="632459" h="219075">
                <a:moveTo>
                  <a:pt x="38775" y="185762"/>
                </a:moveTo>
                <a:lnTo>
                  <a:pt x="38712" y="185486"/>
                </a:lnTo>
                <a:lnTo>
                  <a:pt x="38775" y="185762"/>
                </a:lnTo>
                <a:close/>
              </a:path>
              <a:path w="632459" h="219075">
                <a:moveTo>
                  <a:pt x="34905" y="190493"/>
                </a:moveTo>
                <a:lnTo>
                  <a:pt x="31305" y="189953"/>
                </a:lnTo>
                <a:lnTo>
                  <a:pt x="39728" y="189953"/>
                </a:lnTo>
                <a:lnTo>
                  <a:pt x="39809" y="190309"/>
                </a:lnTo>
                <a:lnTo>
                  <a:pt x="34582" y="190309"/>
                </a:lnTo>
                <a:lnTo>
                  <a:pt x="34905" y="190493"/>
                </a:lnTo>
                <a:close/>
              </a:path>
              <a:path w="632459" h="219075">
                <a:moveTo>
                  <a:pt x="590486" y="195351"/>
                </a:moveTo>
                <a:lnTo>
                  <a:pt x="41516" y="195351"/>
                </a:lnTo>
                <a:lnTo>
                  <a:pt x="41224" y="194906"/>
                </a:lnTo>
                <a:lnTo>
                  <a:pt x="41098" y="194656"/>
                </a:lnTo>
                <a:lnTo>
                  <a:pt x="40623" y="193304"/>
                </a:lnTo>
                <a:lnTo>
                  <a:pt x="40050" y="191371"/>
                </a:lnTo>
                <a:lnTo>
                  <a:pt x="39728" y="189953"/>
                </a:lnTo>
                <a:lnTo>
                  <a:pt x="592261" y="189953"/>
                </a:lnTo>
                <a:lnTo>
                  <a:pt x="590486" y="195351"/>
                </a:lnTo>
                <a:close/>
              </a:path>
              <a:path w="632459" h="219075">
                <a:moveTo>
                  <a:pt x="620364" y="195249"/>
                </a:moveTo>
                <a:lnTo>
                  <a:pt x="590677" y="195249"/>
                </a:lnTo>
                <a:lnTo>
                  <a:pt x="590847" y="194930"/>
                </a:lnTo>
                <a:lnTo>
                  <a:pt x="592308" y="193208"/>
                </a:lnTo>
                <a:lnTo>
                  <a:pt x="597097" y="190493"/>
                </a:lnTo>
                <a:lnTo>
                  <a:pt x="600697" y="189953"/>
                </a:lnTo>
                <a:lnTo>
                  <a:pt x="621516" y="189953"/>
                </a:lnTo>
                <a:lnTo>
                  <a:pt x="621326" y="191046"/>
                </a:lnTo>
                <a:lnTo>
                  <a:pt x="620364" y="195249"/>
                </a:lnTo>
                <a:close/>
              </a:path>
              <a:path w="632459" h="219075">
                <a:moveTo>
                  <a:pt x="35458" y="190576"/>
                </a:moveTo>
                <a:lnTo>
                  <a:pt x="34905" y="190493"/>
                </a:lnTo>
                <a:lnTo>
                  <a:pt x="34582" y="190309"/>
                </a:lnTo>
                <a:lnTo>
                  <a:pt x="35458" y="190576"/>
                </a:lnTo>
                <a:close/>
              </a:path>
              <a:path w="632459" h="219075">
                <a:moveTo>
                  <a:pt x="39869" y="190576"/>
                </a:moveTo>
                <a:lnTo>
                  <a:pt x="35458" y="190576"/>
                </a:lnTo>
                <a:lnTo>
                  <a:pt x="34582" y="190309"/>
                </a:lnTo>
                <a:lnTo>
                  <a:pt x="39809" y="190309"/>
                </a:lnTo>
                <a:lnTo>
                  <a:pt x="39869" y="190576"/>
                </a:lnTo>
                <a:close/>
              </a:path>
              <a:path w="632459" h="219075">
                <a:moveTo>
                  <a:pt x="596544" y="190576"/>
                </a:moveTo>
                <a:lnTo>
                  <a:pt x="597420" y="190309"/>
                </a:lnTo>
                <a:lnTo>
                  <a:pt x="597096" y="190493"/>
                </a:lnTo>
                <a:lnTo>
                  <a:pt x="596544" y="190576"/>
                </a:lnTo>
                <a:close/>
              </a:path>
              <a:path w="632459" h="219075">
                <a:moveTo>
                  <a:pt x="597096" y="190493"/>
                </a:moveTo>
                <a:lnTo>
                  <a:pt x="597420" y="190309"/>
                </a:lnTo>
                <a:lnTo>
                  <a:pt x="598324" y="190309"/>
                </a:lnTo>
                <a:lnTo>
                  <a:pt x="597096" y="190493"/>
                </a:lnTo>
                <a:close/>
              </a:path>
              <a:path w="632459" h="219075">
                <a:moveTo>
                  <a:pt x="39685" y="193210"/>
                </a:moveTo>
                <a:lnTo>
                  <a:pt x="34905" y="190493"/>
                </a:lnTo>
                <a:lnTo>
                  <a:pt x="35458" y="190576"/>
                </a:lnTo>
                <a:lnTo>
                  <a:pt x="39869" y="190576"/>
                </a:lnTo>
                <a:lnTo>
                  <a:pt x="39954" y="191046"/>
                </a:lnTo>
                <a:lnTo>
                  <a:pt x="40083" y="191555"/>
                </a:lnTo>
                <a:lnTo>
                  <a:pt x="40206" y="191896"/>
                </a:lnTo>
                <a:lnTo>
                  <a:pt x="40424" y="192633"/>
                </a:lnTo>
                <a:lnTo>
                  <a:pt x="39192" y="192633"/>
                </a:lnTo>
                <a:lnTo>
                  <a:pt x="39685" y="193210"/>
                </a:lnTo>
                <a:close/>
              </a:path>
              <a:path w="632459" h="219075">
                <a:moveTo>
                  <a:pt x="596950" y="190576"/>
                </a:moveTo>
                <a:lnTo>
                  <a:pt x="596544" y="190576"/>
                </a:lnTo>
                <a:lnTo>
                  <a:pt x="597096" y="190493"/>
                </a:lnTo>
                <a:lnTo>
                  <a:pt x="596950" y="190576"/>
                </a:lnTo>
                <a:close/>
              </a:path>
              <a:path w="632459" h="219075">
                <a:moveTo>
                  <a:pt x="40170" y="191896"/>
                </a:moveTo>
                <a:lnTo>
                  <a:pt x="39954" y="191046"/>
                </a:lnTo>
                <a:lnTo>
                  <a:pt x="40050" y="191371"/>
                </a:lnTo>
                <a:lnTo>
                  <a:pt x="40170" y="191896"/>
                </a:lnTo>
                <a:close/>
              </a:path>
              <a:path w="632459" h="219075">
                <a:moveTo>
                  <a:pt x="40050" y="191371"/>
                </a:moveTo>
                <a:lnTo>
                  <a:pt x="39954" y="191046"/>
                </a:lnTo>
                <a:lnTo>
                  <a:pt x="40050" y="191371"/>
                </a:lnTo>
                <a:close/>
              </a:path>
              <a:path w="632459" h="219075">
                <a:moveTo>
                  <a:pt x="591897" y="191555"/>
                </a:moveTo>
                <a:lnTo>
                  <a:pt x="592013" y="191046"/>
                </a:lnTo>
                <a:lnTo>
                  <a:pt x="591897" y="191555"/>
                </a:lnTo>
                <a:close/>
              </a:path>
              <a:path w="632459" h="219075">
                <a:moveTo>
                  <a:pt x="40206" y="191896"/>
                </a:moveTo>
                <a:lnTo>
                  <a:pt x="40050" y="191371"/>
                </a:lnTo>
                <a:lnTo>
                  <a:pt x="40206" y="191896"/>
                </a:lnTo>
                <a:close/>
              </a:path>
              <a:path w="632459" h="219075">
                <a:moveTo>
                  <a:pt x="591815" y="193789"/>
                </a:moveTo>
                <a:lnTo>
                  <a:pt x="591235" y="193789"/>
                </a:lnTo>
                <a:lnTo>
                  <a:pt x="591502" y="192963"/>
                </a:lnTo>
                <a:lnTo>
                  <a:pt x="591578" y="192633"/>
                </a:lnTo>
                <a:lnTo>
                  <a:pt x="591897" y="191555"/>
                </a:lnTo>
                <a:lnTo>
                  <a:pt x="591819" y="191896"/>
                </a:lnTo>
                <a:lnTo>
                  <a:pt x="594621" y="191896"/>
                </a:lnTo>
                <a:lnTo>
                  <a:pt x="593322" y="192633"/>
                </a:lnTo>
                <a:lnTo>
                  <a:pt x="592797" y="192633"/>
                </a:lnTo>
                <a:lnTo>
                  <a:pt x="591934" y="193420"/>
                </a:lnTo>
                <a:lnTo>
                  <a:pt x="592128" y="193420"/>
                </a:lnTo>
                <a:lnTo>
                  <a:pt x="591815" y="193789"/>
                </a:lnTo>
                <a:close/>
              </a:path>
              <a:path w="632459" h="219075">
                <a:moveTo>
                  <a:pt x="40055" y="193420"/>
                </a:moveTo>
                <a:lnTo>
                  <a:pt x="39683" y="193208"/>
                </a:lnTo>
                <a:lnTo>
                  <a:pt x="39192" y="192633"/>
                </a:lnTo>
                <a:lnTo>
                  <a:pt x="40055" y="193420"/>
                </a:lnTo>
                <a:close/>
              </a:path>
              <a:path w="632459" h="219075">
                <a:moveTo>
                  <a:pt x="40642" y="193420"/>
                </a:moveTo>
                <a:lnTo>
                  <a:pt x="40055" y="193420"/>
                </a:lnTo>
                <a:lnTo>
                  <a:pt x="39192" y="192633"/>
                </a:lnTo>
                <a:lnTo>
                  <a:pt x="40424" y="192633"/>
                </a:lnTo>
                <a:lnTo>
                  <a:pt x="40487" y="192963"/>
                </a:lnTo>
                <a:lnTo>
                  <a:pt x="40642" y="193420"/>
                </a:lnTo>
                <a:close/>
              </a:path>
              <a:path w="632459" h="219075">
                <a:moveTo>
                  <a:pt x="591934" y="193420"/>
                </a:moveTo>
                <a:lnTo>
                  <a:pt x="592797" y="192633"/>
                </a:lnTo>
                <a:lnTo>
                  <a:pt x="592305" y="193210"/>
                </a:lnTo>
                <a:lnTo>
                  <a:pt x="591934" y="193420"/>
                </a:lnTo>
                <a:close/>
              </a:path>
              <a:path w="632459" h="219075">
                <a:moveTo>
                  <a:pt x="592308" y="193208"/>
                </a:moveTo>
                <a:lnTo>
                  <a:pt x="592797" y="192633"/>
                </a:lnTo>
                <a:lnTo>
                  <a:pt x="593322" y="192633"/>
                </a:lnTo>
                <a:lnTo>
                  <a:pt x="592308" y="193208"/>
                </a:lnTo>
                <a:close/>
              </a:path>
              <a:path w="632459" h="219075">
                <a:moveTo>
                  <a:pt x="40681" y="193500"/>
                </a:moveTo>
                <a:lnTo>
                  <a:pt x="40487" y="192963"/>
                </a:lnTo>
                <a:lnTo>
                  <a:pt x="40681" y="193500"/>
                </a:lnTo>
                <a:close/>
              </a:path>
              <a:path w="632459" h="219075">
                <a:moveTo>
                  <a:pt x="591379" y="193304"/>
                </a:moveTo>
                <a:lnTo>
                  <a:pt x="591480" y="192963"/>
                </a:lnTo>
                <a:lnTo>
                  <a:pt x="591379" y="193304"/>
                </a:lnTo>
                <a:close/>
              </a:path>
              <a:path w="632459" h="219075">
                <a:moveTo>
                  <a:pt x="592128" y="193420"/>
                </a:moveTo>
                <a:lnTo>
                  <a:pt x="591934" y="193420"/>
                </a:lnTo>
                <a:lnTo>
                  <a:pt x="592308" y="193208"/>
                </a:lnTo>
                <a:lnTo>
                  <a:pt x="592128" y="193420"/>
                </a:lnTo>
                <a:close/>
              </a:path>
              <a:path w="632459" h="219075">
                <a:moveTo>
                  <a:pt x="41135" y="194906"/>
                </a:moveTo>
                <a:lnTo>
                  <a:pt x="39685" y="193210"/>
                </a:lnTo>
                <a:lnTo>
                  <a:pt x="40055" y="193420"/>
                </a:lnTo>
                <a:lnTo>
                  <a:pt x="40642" y="193420"/>
                </a:lnTo>
                <a:lnTo>
                  <a:pt x="40766" y="193789"/>
                </a:lnTo>
                <a:lnTo>
                  <a:pt x="40882" y="194055"/>
                </a:lnTo>
                <a:lnTo>
                  <a:pt x="40665" y="194055"/>
                </a:lnTo>
                <a:lnTo>
                  <a:pt x="41135" y="194906"/>
                </a:lnTo>
                <a:close/>
              </a:path>
              <a:path w="632459" h="219075">
                <a:moveTo>
                  <a:pt x="590853" y="194920"/>
                </a:moveTo>
                <a:lnTo>
                  <a:pt x="591337" y="194055"/>
                </a:lnTo>
                <a:lnTo>
                  <a:pt x="591108" y="194055"/>
                </a:lnTo>
                <a:lnTo>
                  <a:pt x="591379" y="193304"/>
                </a:lnTo>
                <a:lnTo>
                  <a:pt x="591235" y="193789"/>
                </a:lnTo>
                <a:lnTo>
                  <a:pt x="591815" y="193789"/>
                </a:lnTo>
                <a:lnTo>
                  <a:pt x="590853" y="194920"/>
                </a:lnTo>
                <a:close/>
              </a:path>
              <a:path w="632459" h="219075">
                <a:moveTo>
                  <a:pt x="40785" y="193789"/>
                </a:moveTo>
                <a:lnTo>
                  <a:pt x="40681" y="193500"/>
                </a:lnTo>
                <a:lnTo>
                  <a:pt x="40785" y="193789"/>
                </a:lnTo>
                <a:close/>
              </a:path>
              <a:path w="632459" h="219075">
                <a:moveTo>
                  <a:pt x="41203" y="194985"/>
                </a:moveTo>
                <a:lnTo>
                  <a:pt x="40665" y="194055"/>
                </a:lnTo>
                <a:lnTo>
                  <a:pt x="41059" y="194656"/>
                </a:lnTo>
                <a:lnTo>
                  <a:pt x="41203" y="194985"/>
                </a:lnTo>
                <a:close/>
              </a:path>
              <a:path w="632459" h="219075">
                <a:moveTo>
                  <a:pt x="41079" y="194685"/>
                </a:moveTo>
                <a:lnTo>
                  <a:pt x="40665" y="194055"/>
                </a:lnTo>
                <a:lnTo>
                  <a:pt x="40817" y="194055"/>
                </a:lnTo>
                <a:lnTo>
                  <a:pt x="41079" y="194685"/>
                </a:lnTo>
                <a:close/>
              </a:path>
              <a:path w="632459" h="219075">
                <a:moveTo>
                  <a:pt x="41146" y="194788"/>
                </a:moveTo>
                <a:lnTo>
                  <a:pt x="41066" y="194656"/>
                </a:lnTo>
                <a:lnTo>
                  <a:pt x="40817" y="194055"/>
                </a:lnTo>
                <a:lnTo>
                  <a:pt x="41146" y="194788"/>
                </a:lnTo>
                <a:close/>
              </a:path>
              <a:path w="632459" h="219075">
                <a:moveTo>
                  <a:pt x="41098" y="194656"/>
                </a:moveTo>
                <a:lnTo>
                  <a:pt x="40817" y="194055"/>
                </a:lnTo>
                <a:lnTo>
                  <a:pt x="41098" y="194656"/>
                </a:lnTo>
                <a:close/>
              </a:path>
              <a:path w="632459" h="219075">
                <a:moveTo>
                  <a:pt x="590891" y="194656"/>
                </a:moveTo>
                <a:lnTo>
                  <a:pt x="591108" y="194055"/>
                </a:lnTo>
                <a:lnTo>
                  <a:pt x="590891" y="194656"/>
                </a:lnTo>
                <a:close/>
              </a:path>
              <a:path w="632459" h="219075">
                <a:moveTo>
                  <a:pt x="590828" y="194831"/>
                </a:moveTo>
                <a:lnTo>
                  <a:pt x="590891" y="194656"/>
                </a:lnTo>
                <a:lnTo>
                  <a:pt x="591172" y="194055"/>
                </a:lnTo>
                <a:lnTo>
                  <a:pt x="590923" y="194656"/>
                </a:lnTo>
                <a:lnTo>
                  <a:pt x="590828" y="194831"/>
                </a:lnTo>
                <a:close/>
              </a:path>
              <a:path w="632459" h="219075">
                <a:moveTo>
                  <a:pt x="590889" y="194738"/>
                </a:moveTo>
                <a:lnTo>
                  <a:pt x="591172" y="194055"/>
                </a:lnTo>
                <a:lnTo>
                  <a:pt x="591337" y="194055"/>
                </a:lnTo>
                <a:lnTo>
                  <a:pt x="590889" y="194738"/>
                </a:lnTo>
                <a:close/>
              </a:path>
              <a:path w="632459" h="219075">
                <a:moveTo>
                  <a:pt x="590776" y="195010"/>
                </a:moveTo>
                <a:lnTo>
                  <a:pt x="590943" y="194656"/>
                </a:lnTo>
                <a:lnTo>
                  <a:pt x="591337" y="194055"/>
                </a:lnTo>
                <a:lnTo>
                  <a:pt x="590885" y="194863"/>
                </a:lnTo>
                <a:lnTo>
                  <a:pt x="590776" y="195010"/>
                </a:lnTo>
                <a:close/>
              </a:path>
              <a:path w="632459" h="219075">
                <a:moveTo>
                  <a:pt x="41312" y="195113"/>
                </a:moveTo>
                <a:lnTo>
                  <a:pt x="41146" y="194788"/>
                </a:lnTo>
                <a:lnTo>
                  <a:pt x="41312" y="195113"/>
                </a:lnTo>
                <a:close/>
              </a:path>
              <a:path w="632459" h="219075">
                <a:moveTo>
                  <a:pt x="590663" y="195143"/>
                </a:moveTo>
                <a:lnTo>
                  <a:pt x="590828" y="194831"/>
                </a:lnTo>
                <a:lnTo>
                  <a:pt x="590753" y="195037"/>
                </a:lnTo>
                <a:close/>
              </a:path>
              <a:path w="632459" h="219075">
                <a:moveTo>
                  <a:pt x="41516" y="195351"/>
                </a:moveTo>
                <a:lnTo>
                  <a:pt x="41312" y="195113"/>
                </a:lnTo>
                <a:lnTo>
                  <a:pt x="41195" y="194863"/>
                </a:lnTo>
                <a:lnTo>
                  <a:pt x="41516" y="195351"/>
                </a:lnTo>
                <a:close/>
              </a:path>
              <a:path w="632459" h="219075">
                <a:moveTo>
                  <a:pt x="590486" y="195351"/>
                </a:moveTo>
                <a:lnTo>
                  <a:pt x="590762" y="194930"/>
                </a:lnTo>
                <a:lnTo>
                  <a:pt x="590651" y="195157"/>
                </a:lnTo>
                <a:lnTo>
                  <a:pt x="590486" y="195351"/>
                </a:lnTo>
                <a:close/>
              </a:path>
              <a:path w="632459" h="219075">
                <a:moveTo>
                  <a:pt x="41655" y="195846"/>
                </a:moveTo>
                <a:lnTo>
                  <a:pt x="41325" y="195249"/>
                </a:lnTo>
                <a:lnTo>
                  <a:pt x="41228" y="195014"/>
                </a:lnTo>
                <a:lnTo>
                  <a:pt x="41349" y="195191"/>
                </a:lnTo>
                <a:lnTo>
                  <a:pt x="41655" y="195846"/>
                </a:lnTo>
                <a:close/>
              </a:path>
              <a:path w="632459" h="219075">
                <a:moveTo>
                  <a:pt x="590334" y="195846"/>
                </a:moveTo>
                <a:lnTo>
                  <a:pt x="590633" y="195207"/>
                </a:lnTo>
                <a:lnTo>
                  <a:pt x="590753" y="195037"/>
                </a:lnTo>
                <a:lnTo>
                  <a:pt x="590611" y="195351"/>
                </a:lnTo>
                <a:lnTo>
                  <a:pt x="590334" y="195846"/>
                </a:lnTo>
                <a:close/>
              </a:path>
              <a:path w="632459" h="219075">
                <a:moveTo>
                  <a:pt x="590334" y="195846"/>
                </a:moveTo>
                <a:lnTo>
                  <a:pt x="41655" y="195846"/>
                </a:lnTo>
                <a:lnTo>
                  <a:pt x="41312" y="195113"/>
                </a:lnTo>
                <a:lnTo>
                  <a:pt x="41516" y="195351"/>
                </a:lnTo>
                <a:lnTo>
                  <a:pt x="590565" y="195351"/>
                </a:lnTo>
                <a:lnTo>
                  <a:pt x="590334" y="195846"/>
                </a:lnTo>
                <a:close/>
              </a:path>
              <a:path w="632459" h="219075">
                <a:moveTo>
                  <a:pt x="590565" y="195351"/>
                </a:moveTo>
                <a:lnTo>
                  <a:pt x="590663" y="195143"/>
                </a:lnTo>
                <a:lnTo>
                  <a:pt x="590565" y="195351"/>
                </a:lnTo>
                <a:close/>
              </a:path>
              <a:path w="632459" h="219075">
                <a:moveTo>
                  <a:pt x="620227" y="195846"/>
                </a:moveTo>
                <a:lnTo>
                  <a:pt x="590334" y="195846"/>
                </a:lnTo>
                <a:lnTo>
                  <a:pt x="590692" y="195207"/>
                </a:lnTo>
                <a:lnTo>
                  <a:pt x="620364" y="195249"/>
                </a:lnTo>
                <a:lnTo>
                  <a:pt x="620227" y="19584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338571" y="4882896"/>
            <a:ext cx="833627" cy="461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34749" y="4878946"/>
            <a:ext cx="840740" cy="469900"/>
          </a:xfrm>
          <a:custGeom>
            <a:avLst/>
            <a:gdLst/>
            <a:ahLst/>
            <a:cxnLst/>
            <a:rect l="l" t="t" r="r" b="b"/>
            <a:pathLst>
              <a:path w="840739" h="469900">
                <a:moveTo>
                  <a:pt x="840613" y="469290"/>
                </a:moveTo>
                <a:lnTo>
                  <a:pt x="0" y="469290"/>
                </a:lnTo>
                <a:lnTo>
                  <a:pt x="0" y="0"/>
                </a:lnTo>
                <a:lnTo>
                  <a:pt x="840613" y="0"/>
                </a:lnTo>
                <a:lnTo>
                  <a:pt x="840613" y="3810"/>
                </a:lnTo>
                <a:lnTo>
                  <a:pt x="7619" y="3810"/>
                </a:lnTo>
                <a:lnTo>
                  <a:pt x="3809" y="7620"/>
                </a:lnTo>
                <a:lnTo>
                  <a:pt x="7619" y="7620"/>
                </a:lnTo>
                <a:lnTo>
                  <a:pt x="7619" y="461670"/>
                </a:lnTo>
                <a:lnTo>
                  <a:pt x="3809" y="461670"/>
                </a:lnTo>
                <a:lnTo>
                  <a:pt x="7619" y="465480"/>
                </a:lnTo>
                <a:lnTo>
                  <a:pt x="840613" y="465480"/>
                </a:lnTo>
                <a:lnTo>
                  <a:pt x="840613" y="469290"/>
                </a:lnTo>
                <a:close/>
              </a:path>
              <a:path w="840739" h="469900">
                <a:moveTo>
                  <a:pt x="7619" y="7620"/>
                </a:moveTo>
                <a:lnTo>
                  <a:pt x="3809" y="7620"/>
                </a:lnTo>
                <a:lnTo>
                  <a:pt x="7619" y="3810"/>
                </a:lnTo>
                <a:lnTo>
                  <a:pt x="7619" y="7620"/>
                </a:lnTo>
                <a:close/>
              </a:path>
              <a:path w="840739" h="469900">
                <a:moveTo>
                  <a:pt x="832992" y="7620"/>
                </a:moveTo>
                <a:lnTo>
                  <a:pt x="7619" y="7620"/>
                </a:lnTo>
                <a:lnTo>
                  <a:pt x="7619" y="3810"/>
                </a:lnTo>
                <a:lnTo>
                  <a:pt x="832992" y="3810"/>
                </a:lnTo>
                <a:lnTo>
                  <a:pt x="832992" y="7620"/>
                </a:lnTo>
                <a:close/>
              </a:path>
              <a:path w="840739" h="469900">
                <a:moveTo>
                  <a:pt x="832992" y="465480"/>
                </a:moveTo>
                <a:lnTo>
                  <a:pt x="832992" y="3810"/>
                </a:lnTo>
                <a:lnTo>
                  <a:pt x="836802" y="7620"/>
                </a:lnTo>
                <a:lnTo>
                  <a:pt x="840613" y="7620"/>
                </a:lnTo>
                <a:lnTo>
                  <a:pt x="840613" y="461670"/>
                </a:lnTo>
                <a:lnTo>
                  <a:pt x="836802" y="461670"/>
                </a:lnTo>
                <a:lnTo>
                  <a:pt x="832992" y="465480"/>
                </a:lnTo>
                <a:close/>
              </a:path>
              <a:path w="840739" h="469900">
                <a:moveTo>
                  <a:pt x="840613" y="7620"/>
                </a:moveTo>
                <a:lnTo>
                  <a:pt x="836802" y="7620"/>
                </a:lnTo>
                <a:lnTo>
                  <a:pt x="832992" y="3810"/>
                </a:lnTo>
                <a:lnTo>
                  <a:pt x="840613" y="3810"/>
                </a:lnTo>
                <a:lnTo>
                  <a:pt x="840613" y="7620"/>
                </a:lnTo>
                <a:close/>
              </a:path>
              <a:path w="840739" h="469900">
                <a:moveTo>
                  <a:pt x="7619" y="465480"/>
                </a:moveTo>
                <a:lnTo>
                  <a:pt x="3809" y="461670"/>
                </a:lnTo>
                <a:lnTo>
                  <a:pt x="7619" y="461670"/>
                </a:lnTo>
                <a:lnTo>
                  <a:pt x="7619" y="465480"/>
                </a:lnTo>
                <a:close/>
              </a:path>
              <a:path w="840739" h="469900">
                <a:moveTo>
                  <a:pt x="832992" y="465480"/>
                </a:moveTo>
                <a:lnTo>
                  <a:pt x="7619" y="465480"/>
                </a:lnTo>
                <a:lnTo>
                  <a:pt x="7619" y="461670"/>
                </a:lnTo>
                <a:lnTo>
                  <a:pt x="832992" y="461670"/>
                </a:lnTo>
                <a:lnTo>
                  <a:pt x="832992" y="465480"/>
                </a:lnTo>
                <a:close/>
              </a:path>
              <a:path w="840739" h="469900">
                <a:moveTo>
                  <a:pt x="840613" y="465480"/>
                </a:moveTo>
                <a:lnTo>
                  <a:pt x="832992" y="465480"/>
                </a:lnTo>
                <a:lnTo>
                  <a:pt x="836802" y="461670"/>
                </a:lnTo>
                <a:lnTo>
                  <a:pt x="840613" y="461670"/>
                </a:lnTo>
                <a:lnTo>
                  <a:pt x="840613" y="46548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40957" y="4882756"/>
            <a:ext cx="0" cy="462280"/>
          </a:xfrm>
          <a:custGeom>
            <a:avLst/>
            <a:gdLst/>
            <a:ahLst/>
            <a:cxnLst/>
            <a:rect l="l" t="t" r="r" b="b"/>
            <a:pathLst>
              <a:path w="0" h="462279">
                <a:moveTo>
                  <a:pt x="0" y="0"/>
                </a:moveTo>
                <a:lnTo>
                  <a:pt x="0" y="461670"/>
                </a:lnTo>
              </a:path>
            </a:pathLst>
          </a:custGeom>
          <a:ln w="762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37643" y="4601273"/>
            <a:ext cx="212725" cy="370205"/>
          </a:xfrm>
          <a:custGeom>
            <a:avLst/>
            <a:gdLst/>
            <a:ahLst/>
            <a:cxnLst/>
            <a:rect l="l" t="t" r="r" b="b"/>
            <a:pathLst>
              <a:path w="212725" h="370204">
                <a:moveTo>
                  <a:pt x="6642" y="369912"/>
                </a:moveTo>
                <a:lnTo>
                  <a:pt x="0" y="366179"/>
                </a:lnTo>
                <a:lnTo>
                  <a:pt x="205498" y="0"/>
                </a:lnTo>
                <a:lnTo>
                  <a:pt x="212140" y="3733"/>
                </a:lnTo>
                <a:lnTo>
                  <a:pt x="6642" y="369912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338571" y="4933556"/>
            <a:ext cx="8337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楷体"/>
                <a:cs typeface="楷体"/>
              </a:rPr>
              <a:t>邻</a:t>
            </a:r>
            <a:r>
              <a:rPr dirty="0" sz="2000" spc="-5" b="1">
                <a:latin typeface="楷体"/>
                <a:cs typeface="楷体"/>
              </a:rPr>
              <a:t>边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156155" y="3919575"/>
            <a:ext cx="406400" cy="490855"/>
          </a:xfrm>
          <a:custGeom>
            <a:avLst/>
            <a:gdLst/>
            <a:ahLst/>
            <a:cxnLst/>
            <a:rect l="l" t="t" r="r" b="b"/>
            <a:pathLst>
              <a:path w="406400" h="490854">
                <a:moveTo>
                  <a:pt x="405955" y="490245"/>
                </a:moveTo>
                <a:lnTo>
                  <a:pt x="0" y="490245"/>
                </a:lnTo>
                <a:lnTo>
                  <a:pt x="0" y="0"/>
                </a:lnTo>
                <a:lnTo>
                  <a:pt x="405955" y="0"/>
                </a:lnTo>
                <a:lnTo>
                  <a:pt x="40595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461670"/>
                </a:lnTo>
                <a:lnTo>
                  <a:pt x="14287" y="461670"/>
                </a:lnTo>
                <a:lnTo>
                  <a:pt x="28575" y="475957"/>
                </a:lnTo>
                <a:lnTo>
                  <a:pt x="405955" y="475957"/>
                </a:lnTo>
                <a:lnTo>
                  <a:pt x="405955" y="490245"/>
                </a:lnTo>
                <a:close/>
              </a:path>
              <a:path w="406400" h="4908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06400" h="490854">
                <a:moveTo>
                  <a:pt x="37738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377380" y="14287"/>
                </a:lnTo>
                <a:lnTo>
                  <a:pt x="377380" y="28575"/>
                </a:lnTo>
                <a:close/>
              </a:path>
              <a:path w="406400" h="490854">
                <a:moveTo>
                  <a:pt x="377380" y="475957"/>
                </a:moveTo>
                <a:lnTo>
                  <a:pt x="377380" y="14287"/>
                </a:lnTo>
                <a:lnTo>
                  <a:pt x="391668" y="28575"/>
                </a:lnTo>
                <a:lnTo>
                  <a:pt x="405955" y="28575"/>
                </a:lnTo>
                <a:lnTo>
                  <a:pt x="405955" y="461670"/>
                </a:lnTo>
                <a:lnTo>
                  <a:pt x="391668" y="461670"/>
                </a:lnTo>
                <a:lnTo>
                  <a:pt x="377380" y="475957"/>
                </a:lnTo>
                <a:close/>
              </a:path>
              <a:path w="406400" h="490854">
                <a:moveTo>
                  <a:pt x="405955" y="28575"/>
                </a:moveTo>
                <a:lnTo>
                  <a:pt x="391668" y="28575"/>
                </a:lnTo>
                <a:lnTo>
                  <a:pt x="377380" y="14287"/>
                </a:lnTo>
                <a:lnTo>
                  <a:pt x="405955" y="14287"/>
                </a:lnTo>
                <a:lnTo>
                  <a:pt x="405955" y="28575"/>
                </a:lnTo>
                <a:close/>
              </a:path>
              <a:path w="406400" h="490854">
                <a:moveTo>
                  <a:pt x="28575" y="475957"/>
                </a:moveTo>
                <a:lnTo>
                  <a:pt x="14287" y="461670"/>
                </a:lnTo>
                <a:lnTo>
                  <a:pt x="28575" y="461670"/>
                </a:lnTo>
                <a:lnTo>
                  <a:pt x="28575" y="475957"/>
                </a:lnTo>
                <a:close/>
              </a:path>
              <a:path w="406400" h="490854">
                <a:moveTo>
                  <a:pt x="377380" y="475957"/>
                </a:moveTo>
                <a:lnTo>
                  <a:pt x="28575" y="475957"/>
                </a:lnTo>
                <a:lnTo>
                  <a:pt x="28575" y="461670"/>
                </a:lnTo>
                <a:lnTo>
                  <a:pt x="377380" y="461670"/>
                </a:lnTo>
                <a:lnTo>
                  <a:pt x="377380" y="475957"/>
                </a:lnTo>
                <a:close/>
              </a:path>
              <a:path w="406400" h="490854">
                <a:moveTo>
                  <a:pt x="405955" y="475957"/>
                </a:moveTo>
                <a:lnTo>
                  <a:pt x="377380" y="475957"/>
                </a:lnTo>
                <a:lnTo>
                  <a:pt x="391668" y="461670"/>
                </a:lnTo>
                <a:lnTo>
                  <a:pt x="405955" y="461670"/>
                </a:lnTo>
                <a:lnTo>
                  <a:pt x="405955" y="47595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071359" y="4861559"/>
            <a:ext cx="967740" cy="4617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067168" y="4858130"/>
            <a:ext cx="975994" cy="469900"/>
          </a:xfrm>
          <a:custGeom>
            <a:avLst/>
            <a:gdLst/>
            <a:ahLst/>
            <a:cxnLst/>
            <a:rect l="l" t="t" r="r" b="b"/>
            <a:pathLst>
              <a:path w="975995" h="469900">
                <a:moveTo>
                  <a:pt x="975372" y="469277"/>
                </a:moveTo>
                <a:lnTo>
                  <a:pt x="0" y="469277"/>
                </a:lnTo>
                <a:lnTo>
                  <a:pt x="0" y="0"/>
                </a:lnTo>
                <a:lnTo>
                  <a:pt x="975372" y="0"/>
                </a:lnTo>
                <a:lnTo>
                  <a:pt x="975372" y="3810"/>
                </a:lnTo>
                <a:lnTo>
                  <a:pt x="7620" y="3810"/>
                </a:lnTo>
                <a:lnTo>
                  <a:pt x="3809" y="7620"/>
                </a:lnTo>
                <a:lnTo>
                  <a:pt x="7620" y="7620"/>
                </a:lnTo>
                <a:lnTo>
                  <a:pt x="7620" y="461657"/>
                </a:lnTo>
                <a:lnTo>
                  <a:pt x="3809" y="461657"/>
                </a:lnTo>
                <a:lnTo>
                  <a:pt x="7620" y="465467"/>
                </a:lnTo>
                <a:lnTo>
                  <a:pt x="975372" y="465467"/>
                </a:lnTo>
                <a:lnTo>
                  <a:pt x="975372" y="469277"/>
                </a:lnTo>
                <a:close/>
              </a:path>
              <a:path w="975995" h="469900">
                <a:moveTo>
                  <a:pt x="7620" y="7620"/>
                </a:moveTo>
                <a:lnTo>
                  <a:pt x="3809" y="7620"/>
                </a:lnTo>
                <a:lnTo>
                  <a:pt x="7620" y="3810"/>
                </a:lnTo>
                <a:lnTo>
                  <a:pt x="7620" y="7620"/>
                </a:lnTo>
                <a:close/>
              </a:path>
              <a:path w="975995" h="469900">
                <a:moveTo>
                  <a:pt x="967752" y="7620"/>
                </a:moveTo>
                <a:lnTo>
                  <a:pt x="7620" y="7620"/>
                </a:lnTo>
                <a:lnTo>
                  <a:pt x="7620" y="3810"/>
                </a:lnTo>
                <a:lnTo>
                  <a:pt x="967752" y="3810"/>
                </a:lnTo>
                <a:lnTo>
                  <a:pt x="967752" y="7620"/>
                </a:lnTo>
                <a:close/>
              </a:path>
              <a:path w="975995" h="469900">
                <a:moveTo>
                  <a:pt x="967752" y="465467"/>
                </a:moveTo>
                <a:lnTo>
                  <a:pt x="967752" y="3810"/>
                </a:lnTo>
                <a:lnTo>
                  <a:pt x="971562" y="7620"/>
                </a:lnTo>
                <a:lnTo>
                  <a:pt x="975372" y="7620"/>
                </a:lnTo>
                <a:lnTo>
                  <a:pt x="975372" y="461657"/>
                </a:lnTo>
                <a:lnTo>
                  <a:pt x="971562" y="461657"/>
                </a:lnTo>
                <a:lnTo>
                  <a:pt x="967752" y="465467"/>
                </a:lnTo>
                <a:close/>
              </a:path>
              <a:path w="975995" h="469900">
                <a:moveTo>
                  <a:pt x="975372" y="7620"/>
                </a:moveTo>
                <a:lnTo>
                  <a:pt x="971562" y="7620"/>
                </a:lnTo>
                <a:lnTo>
                  <a:pt x="967752" y="3810"/>
                </a:lnTo>
                <a:lnTo>
                  <a:pt x="975372" y="3810"/>
                </a:lnTo>
                <a:lnTo>
                  <a:pt x="975372" y="7620"/>
                </a:lnTo>
                <a:close/>
              </a:path>
              <a:path w="975995" h="469900">
                <a:moveTo>
                  <a:pt x="7620" y="465467"/>
                </a:moveTo>
                <a:lnTo>
                  <a:pt x="3809" y="461657"/>
                </a:lnTo>
                <a:lnTo>
                  <a:pt x="7620" y="461657"/>
                </a:lnTo>
                <a:lnTo>
                  <a:pt x="7620" y="465467"/>
                </a:lnTo>
                <a:close/>
              </a:path>
              <a:path w="975995" h="469900">
                <a:moveTo>
                  <a:pt x="967752" y="465467"/>
                </a:moveTo>
                <a:lnTo>
                  <a:pt x="7620" y="465467"/>
                </a:lnTo>
                <a:lnTo>
                  <a:pt x="7620" y="461657"/>
                </a:lnTo>
                <a:lnTo>
                  <a:pt x="967752" y="461657"/>
                </a:lnTo>
                <a:lnTo>
                  <a:pt x="967752" y="465467"/>
                </a:lnTo>
                <a:close/>
              </a:path>
              <a:path w="975995" h="469900">
                <a:moveTo>
                  <a:pt x="975372" y="465467"/>
                </a:moveTo>
                <a:lnTo>
                  <a:pt x="967752" y="465467"/>
                </a:lnTo>
                <a:lnTo>
                  <a:pt x="971562" y="461657"/>
                </a:lnTo>
                <a:lnTo>
                  <a:pt x="975372" y="461657"/>
                </a:lnTo>
                <a:lnTo>
                  <a:pt x="975372" y="465467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119376" y="4861940"/>
            <a:ext cx="0" cy="462280"/>
          </a:xfrm>
          <a:custGeom>
            <a:avLst/>
            <a:gdLst/>
            <a:ahLst/>
            <a:cxnLst/>
            <a:rect l="l" t="t" r="r" b="b"/>
            <a:pathLst>
              <a:path w="0" h="462279">
                <a:moveTo>
                  <a:pt x="0" y="0"/>
                </a:moveTo>
                <a:lnTo>
                  <a:pt x="0" y="461657"/>
                </a:lnTo>
              </a:path>
            </a:pathLst>
          </a:custGeom>
          <a:ln w="762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115948" y="4385360"/>
            <a:ext cx="276860" cy="565150"/>
          </a:xfrm>
          <a:custGeom>
            <a:avLst/>
            <a:gdLst/>
            <a:ahLst/>
            <a:cxnLst/>
            <a:rect l="l" t="t" r="r" b="b"/>
            <a:pathLst>
              <a:path w="276859" h="565150">
                <a:moveTo>
                  <a:pt x="6870" y="564781"/>
                </a:moveTo>
                <a:lnTo>
                  <a:pt x="0" y="561492"/>
                </a:lnTo>
                <a:lnTo>
                  <a:pt x="269697" y="0"/>
                </a:lnTo>
                <a:lnTo>
                  <a:pt x="276567" y="3302"/>
                </a:lnTo>
                <a:lnTo>
                  <a:pt x="6870" y="564781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071359" y="4912741"/>
            <a:ext cx="9677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033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楷体"/>
                <a:cs typeface="楷体"/>
              </a:rPr>
              <a:t>对角</a:t>
            </a:r>
            <a:r>
              <a:rPr dirty="0" sz="2000" spc="-5" b="1">
                <a:latin typeface="楷体"/>
                <a:cs typeface="楷体"/>
              </a:rPr>
              <a:t>线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65125">
              <a:lnSpc>
                <a:spcPct val="100000"/>
              </a:lnSpc>
              <a:spcBef>
                <a:spcPts val="105"/>
              </a:spcBef>
            </a:pPr>
            <a:r>
              <a:rPr dirty="0"/>
              <a:t>力的合成与分解（第二课时</a:t>
            </a:r>
            <a:r>
              <a:rPr dirty="0" spc="5"/>
              <a:t>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60548" y="3561194"/>
          <a:ext cx="6711315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729614"/>
                <a:gridCol w="3542665"/>
              </a:tblGrid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主讲人：周栩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君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校：北京市第一六一中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2156" y="882649"/>
            <a:ext cx="1651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课堂小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结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28214" y="2626334"/>
            <a:ext cx="1153160" cy="533400"/>
          </a:xfrm>
          <a:custGeom>
            <a:avLst/>
            <a:gdLst/>
            <a:ahLst/>
            <a:cxnLst/>
            <a:rect l="l" t="t" r="r" b="b"/>
            <a:pathLst>
              <a:path w="1153160" h="533400">
                <a:moveTo>
                  <a:pt x="1152690" y="532892"/>
                </a:moveTo>
                <a:lnTo>
                  <a:pt x="0" y="532892"/>
                </a:lnTo>
                <a:lnTo>
                  <a:pt x="0" y="0"/>
                </a:lnTo>
                <a:lnTo>
                  <a:pt x="1152690" y="0"/>
                </a:lnTo>
                <a:lnTo>
                  <a:pt x="1152690" y="26987"/>
                </a:lnTo>
                <a:lnTo>
                  <a:pt x="53975" y="26987"/>
                </a:lnTo>
                <a:lnTo>
                  <a:pt x="26987" y="53975"/>
                </a:lnTo>
                <a:lnTo>
                  <a:pt x="53975" y="53975"/>
                </a:lnTo>
                <a:lnTo>
                  <a:pt x="53975" y="478917"/>
                </a:lnTo>
                <a:lnTo>
                  <a:pt x="26987" y="478917"/>
                </a:lnTo>
                <a:lnTo>
                  <a:pt x="53975" y="505904"/>
                </a:lnTo>
                <a:lnTo>
                  <a:pt x="1152690" y="505904"/>
                </a:lnTo>
                <a:lnTo>
                  <a:pt x="1152690" y="532892"/>
                </a:lnTo>
                <a:close/>
              </a:path>
              <a:path w="1153160" h="533400">
                <a:moveTo>
                  <a:pt x="53975" y="53975"/>
                </a:moveTo>
                <a:lnTo>
                  <a:pt x="26987" y="53975"/>
                </a:lnTo>
                <a:lnTo>
                  <a:pt x="53975" y="26987"/>
                </a:lnTo>
                <a:lnTo>
                  <a:pt x="53975" y="53975"/>
                </a:lnTo>
                <a:close/>
              </a:path>
              <a:path w="1153160" h="533400">
                <a:moveTo>
                  <a:pt x="1098715" y="53975"/>
                </a:moveTo>
                <a:lnTo>
                  <a:pt x="53975" y="53975"/>
                </a:lnTo>
                <a:lnTo>
                  <a:pt x="53975" y="26987"/>
                </a:lnTo>
                <a:lnTo>
                  <a:pt x="1098715" y="26987"/>
                </a:lnTo>
                <a:lnTo>
                  <a:pt x="1098715" y="53975"/>
                </a:lnTo>
                <a:close/>
              </a:path>
              <a:path w="1153160" h="533400">
                <a:moveTo>
                  <a:pt x="1098715" y="505904"/>
                </a:moveTo>
                <a:lnTo>
                  <a:pt x="1098715" y="26987"/>
                </a:lnTo>
                <a:lnTo>
                  <a:pt x="1125702" y="53975"/>
                </a:lnTo>
                <a:lnTo>
                  <a:pt x="1152690" y="53975"/>
                </a:lnTo>
                <a:lnTo>
                  <a:pt x="1152690" y="478917"/>
                </a:lnTo>
                <a:lnTo>
                  <a:pt x="1125702" y="478917"/>
                </a:lnTo>
                <a:lnTo>
                  <a:pt x="1098715" y="505904"/>
                </a:lnTo>
                <a:close/>
              </a:path>
              <a:path w="1153160" h="533400">
                <a:moveTo>
                  <a:pt x="1152690" y="53975"/>
                </a:moveTo>
                <a:lnTo>
                  <a:pt x="1125702" y="53975"/>
                </a:lnTo>
                <a:lnTo>
                  <a:pt x="1098715" y="26987"/>
                </a:lnTo>
                <a:lnTo>
                  <a:pt x="1152690" y="26987"/>
                </a:lnTo>
                <a:lnTo>
                  <a:pt x="1152690" y="53975"/>
                </a:lnTo>
                <a:close/>
              </a:path>
              <a:path w="1153160" h="533400">
                <a:moveTo>
                  <a:pt x="53975" y="505904"/>
                </a:moveTo>
                <a:lnTo>
                  <a:pt x="26987" y="478917"/>
                </a:lnTo>
                <a:lnTo>
                  <a:pt x="53975" y="478917"/>
                </a:lnTo>
                <a:lnTo>
                  <a:pt x="53975" y="505904"/>
                </a:lnTo>
                <a:close/>
              </a:path>
              <a:path w="1153160" h="533400">
                <a:moveTo>
                  <a:pt x="1098715" y="505904"/>
                </a:moveTo>
                <a:lnTo>
                  <a:pt x="53975" y="505904"/>
                </a:lnTo>
                <a:lnTo>
                  <a:pt x="53975" y="478917"/>
                </a:lnTo>
                <a:lnTo>
                  <a:pt x="1098715" y="478917"/>
                </a:lnTo>
                <a:lnTo>
                  <a:pt x="1098715" y="505904"/>
                </a:lnTo>
                <a:close/>
              </a:path>
              <a:path w="1153160" h="533400">
                <a:moveTo>
                  <a:pt x="1152690" y="505904"/>
                </a:moveTo>
                <a:lnTo>
                  <a:pt x="1098715" y="505904"/>
                </a:lnTo>
                <a:lnTo>
                  <a:pt x="1125702" y="478917"/>
                </a:lnTo>
                <a:lnTo>
                  <a:pt x="1152690" y="478917"/>
                </a:lnTo>
                <a:lnTo>
                  <a:pt x="1152690" y="50590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37141" y="2697137"/>
            <a:ext cx="534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分力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92482" y="2616885"/>
            <a:ext cx="1153160" cy="533400"/>
          </a:xfrm>
          <a:custGeom>
            <a:avLst/>
            <a:gdLst/>
            <a:ahLst/>
            <a:cxnLst/>
            <a:rect l="l" t="t" r="r" b="b"/>
            <a:pathLst>
              <a:path w="1153159" h="533400">
                <a:moveTo>
                  <a:pt x="1152690" y="532879"/>
                </a:moveTo>
                <a:lnTo>
                  <a:pt x="0" y="532879"/>
                </a:lnTo>
                <a:lnTo>
                  <a:pt x="0" y="0"/>
                </a:lnTo>
                <a:lnTo>
                  <a:pt x="1152690" y="0"/>
                </a:lnTo>
                <a:lnTo>
                  <a:pt x="1152690" y="26987"/>
                </a:lnTo>
                <a:lnTo>
                  <a:pt x="53975" y="26987"/>
                </a:lnTo>
                <a:lnTo>
                  <a:pt x="26987" y="53975"/>
                </a:lnTo>
                <a:lnTo>
                  <a:pt x="53975" y="53975"/>
                </a:lnTo>
                <a:lnTo>
                  <a:pt x="53975" y="478904"/>
                </a:lnTo>
                <a:lnTo>
                  <a:pt x="26987" y="478904"/>
                </a:lnTo>
                <a:lnTo>
                  <a:pt x="53975" y="505891"/>
                </a:lnTo>
                <a:lnTo>
                  <a:pt x="1152690" y="505891"/>
                </a:lnTo>
                <a:lnTo>
                  <a:pt x="1152690" y="532879"/>
                </a:lnTo>
                <a:close/>
              </a:path>
              <a:path w="1153159" h="533400">
                <a:moveTo>
                  <a:pt x="53975" y="53975"/>
                </a:moveTo>
                <a:lnTo>
                  <a:pt x="26987" y="53975"/>
                </a:lnTo>
                <a:lnTo>
                  <a:pt x="53975" y="26987"/>
                </a:lnTo>
                <a:lnTo>
                  <a:pt x="53975" y="53975"/>
                </a:lnTo>
                <a:close/>
              </a:path>
              <a:path w="1153159" h="533400">
                <a:moveTo>
                  <a:pt x="1098715" y="53975"/>
                </a:moveTo>
                <a:lnTo>
                  <a:pt x="53975" y="53975"/>
                </a:lnTo>
                <a:lnTo>
                  <a:pt x="53975" y="26987"/>
                </a:lnTo>
                <a:lnTo>
                  <a:pt x="1098715" y="26987"/>
                </a:lnTo>
                <a:lnTo>
                  <a:pt x="1098715" y="53975"/>
                </a:lnTo>
                <a:close/>
              </a:path>
              <a:path w="1153159" h="533400">
                <a:moveTo>
                  <a:pt x="1098715" y="505891"/>
                </a:moveTo>
                <a:lnTo>
                  <a:pt x="1098715" y="26987"/>
                </a:lnTo>
                <a:lnTo>
                  <a:pt x="1125702" y="53975"/>
                </a:lnTo>
                <a:lnTo>
                  <a:pt x="1152690" y="53975"/>
                </a:lnTo>
                <a:lnTo>
                  <a:pt x="1152690" y="478904"/>
                </a:lnTo>
                <a:lnTo>
                  <a:pt x="1125702" y="478904"/>
                </a:lnTo>
                <a:lnTo>
                  <a:pt x="1098715" y="505891"/>
                </a:lnTo>
                <a:close/>
              </a:path>
              <a:path w="1153159" h="533400">
                <a:moveTo>
                  <a:pt x="1152690" y="53975"/>
                </a:moveTo>
                <a:lnTo>
                  <a:pt x="1125702" y="53975"/>
                </a:lnTo>
                <a:lnTo>
                  <a:pt x="1098715" y="26987"/>
                </a:lnTo>
                <a:lnTo>
                  <a:pt x="1152690" y="26987"/>
                </a:lnTo>
                <a:lnTo>
                  <a:pt x="1152690" y="53975"/>
                </a:lnTo>
                <a:close/>
              </a:path>
              <a:path w="1153159" h="533400">
                <a:moveTo>
                  <a:pt x="53975" y="505891"/>
                </a:moveTo>
                <a:lnTo>
                  <a:pt x="26987" y="478904"/>
                </a:lnTo>
                <a:lnTo>
                  <a:pt x="53975" y="478904"/>
                </a:lnTo>
                <a:lnTo>
                  <a:pt x="53975" y="505891"/>
                </a:lnTo>
                <a:close/>
              </a:path>
              <a:path w="1153159" h="533400">
                <a:moveTo>
                  <a:pt x="1098715" y="505891"/>
                </a:moveTo>
                <a:lnTo>
                  <a:pt x="53975" y="505891"/>
                </a:lnTo>
                <a:lnTo>
                  <a:pt x="53975" y="478904"/>
                </a:lnTo>
                <a:lnTo>
                  <a:pt x="1098715" y="478904"/>
                </a:lnTo>
                <a:lnTo>
                  <a:pt x="1098715" y="505891"/>
                </a:lnTo>
                <a:close/>
              </a:path>
              <a:path w="1153159" h="533400">
                <a:moveTo>
                  <a:pt x="1152690" y="505891"/>
                </a:moveTo>
                <a:lnTo>
                  <a:pt x="1098715" y="505891"/>
                </a:lnTo>
                <a:lnTo>
                  <a:pt x="1125702" y="478904"/>
                </a:lnTo>
                <a:lnTo>
                  <a:pt x="1152690" y="478904"/>
                </a:lnTo>
                <a:lnTo>
                  <a:pt x="1152690" y="50589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101410" y="2687688"/>
            <a:ext cx="534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合力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20388" y="2619882"/>
            <a:ext cx="1828164" cy="222250"/>
          </a:xfrm>
          <a:custGeom>
            <a:avLst/>
            <a:gdLst/>
            <a:ahLst/>
            <a:cxnLst/>
            <a:rect l="l" t="t" r="r" b="b"/>
            <a:pathLst>
              <a:path w="1828164" h="222250">
                <a:moveTo>
                  <a:pt x="1605902" y="222250"/>
                </a:moveTo>
                <a:lnTo>
                  <a:pt x="1605902" y="0"/>
                </a:lnTo>
                <a:lnTo>
                  <a:pt x="1783702" y="88900"/>
                </a:lnTo>
                <a:lnTo>
                  <a:pt x="1689239" y="88900"/>
                </a:lnTo>
                <a:lnTo>
                  <a:pt x="1689239" y="133350"/>
                </a:lnTo>
                <a:lnTo>
                  <a:pt x="1783702" y="133350"/>
                </a:lnTo>
                <a:lnTo>
                  <a:pt x="1605902" y="222250"/>
                </a:lnTo>
                <a:close/>
              </a:path>
              <a:path w="1828164" h="222250">
                <a:moveTo>
                  <a:pt x="1605902" y="133350"/>
                </a:moveTo>
                <a:lnTo>
                  <a:pt x="0" y="133350"/>
                </a:lnTo>
                <a:lnTo>
                  <a:pt x="0" y="88900"/>
                </a:lnTo>
                <a:lnTo>
                  <a:pt x="1605902" y="88900"/>
                </a:lnTo>
                <a:lnTo>
                  <a:pt x="1605902" y="133350"/>
                </a:lnTo>
                <a:close/>
              </a:path>
              <a:path w="1828164" h="222250">
                <a:moveTo>
                  <a:pt x="1783702" y="133350"/>
                </a:moveTo>
                <a:lnTo>
                  <a:pt x="1689239" y="133350"/>
                </a:lnTo>
                <a:lnTo>
                  <a:pt x="1689239" y="88900"/>
                </a:lnTo>
                <a:lnTo>
                  <a:pt x="1783702" y="88900"/>
                </a:lnTo>
                <a:lnTo>
                  <a:pt x="1828152" y="111125"/>
                </a:lnTo>
                <a:lnTo>
                  <a:pt x="1783702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38677" y="2903537"/>
            <a:ext cx="1858632" cy="252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27017" y="2284297"/>
            <a:ext cx="1043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力的合成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7017" y="3089389"/>
            <a:ext cx="1043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力的分解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01150" y="4026141"/>
            <a:ext cx="435800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513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根据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实际情况</a:t>
            </a:r>
            <a:r>
              <a:rPr dirty="0" sz="2000" b="1">
                <a:latin typeface="华文楷体"/>
                <a:cs typeface="华文楷体"/>
              </a:rPr>
              <a:t>先确定两个分力的方 向，然后根据平行四边形定则确定分力 </a:t>
            </a:r>
            <a:r>
              <a:rPr dirty="0" sz="2000" b="1">
                <a:latin typeface="华文楷体"/>
                <a:cs typeface="华文楷体"/>
              </a:rPr>
              <a:t>的大小。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50263" y="2164473"/>
            <a:ext cx="180784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3375" marR="5080" indent="-32067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矢量运算法则： </a:t>
            </a:r>
            <a:r>
              <a:rPr dirty="0" sz="2000" b="1">
                <a:latin typeface="华文楷体"/>
                <a:cs typeface="华文楷体"/>
              </a:rPr>
              <a:t>遵循平行四</a:t>
            </a:r>
            <a:endParaRPr sz="20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华文楷体"/>
                <a:cs typeface="华文楷体"/>
              </a:rPr>
              <a:t>边形定则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85404" y="3599688"/>
            <a:ext cx="394970" cy="421005"/>
          </a:xfrm>
          <a:custGeom>
            <a:avLst/>
            <a:gdLst/>
            <a:ahLst/>
            <a:cxnLst/>
            <a:rect l="l" t="t" r="r" b="b"/>
            <a:pathLst>
              <a:path w="394970" h="421004">
                <a:moveTo>
                  <a:pt x="295655" y="222503"/>
                </a:moveTo>
                <a:lnTo>
                  <a:pt x="99060" y="222503"/>
                </a:lnTo>
                <a:lnTo>
                  <a:pt x="99060" y="0"/>
                </a:lnTo>
                <a:lnTo>
                  <a:pt x="295655" y="0"/>
                </a:lnTo>
                <a:lnTo>
                  <a:pt x="295655" y="222503"/>
                </a:lnTo>
                <a:close/>
              </a:path>
              <a:path w="394970" h="421004">
                <a:moveTo>
                  <a:pt x="196596" y="420624"/>
                </a:moveTo>
                <a:lnTo>
                  <a:pt x="0" y="222503"/>
                </a:lnTo>
                <a:lnTo>
                  <a:pt x="394716" y="222503"/>
                </a:lnTo>
                <a:lnTo>
                  <a:pt x="196596" y="42062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169643" y="3593934"/>
            <a:ext cx="426084" cy="434975"/>
          </a:xfrm>
          <a:custGeom>
            <a:avLst/>
            <a:gdLst/>
            <a:ahLst/>
            <a:cxnLst/>
            <a:rect l="l" t="t" r="r" b="b"/>
            <a:pathLst>
              <a:path w="426084" h="434975">
                <a:moveTo>
                  <a:pt x="107772" y="228206"/>
                </a:moveTo>
                <a:lnTo>
                  <a:pt x="107772" y="0"/>
                </a:lnTo>
                <a:lnTo>
                  <a:pt x="318071" y="0"/>
                </a:lnTo>
                <a:lnTo>
                  <a:pt x="318071" y="6350"/>
                </a:lnTo>
                <a:lnTo>
                  <a:pt x="120472" y="6350"/>
                </a:lnTo>
                <a:lnTo>
                  <a:pt x="114122" y="12700"/>
                </a:lnTo>
                <a:lnTo>
                  <a:pt x="120472" y="12700"/>
                </a:lnTo>
                <a:lnTo>
                  <a:pt x="120472" y="221856"/>
                </a:lnTo>
                <a:lnTo>
                  <a:pt x="114122" y="221856"/>
                </a:lnTo>
                <a:lnTo>
                  <a:pt x="107772" y="228206"/>
                </a:lnTo>
                <a:close/>
              </a:path>
              <a:path w="426084" h="434975">
                <a:moveTo>
                  <a:pt x="120472" y="12700"/>
                </a:moveTo>
                <a:lnTo>
                  <a:pt x="114122" y="12700"/>
                </a:lnTo>
                <a:lnTo>
                  <a:pt x="120472" y="6350"/>
                </a:lnTo>
                <a:lnTo>
                  <a:pt x="120472" y="12700"/>
                </a:lnTo>
                <a:close/>
              </a:path>
              <a:path w="426084" h="434975">
                <a:moveTo>
                  <a:pt x="305371" y="12700"/>
                </a:moveTo>
                <a:lnTo>
                  <a:pt x="120472" y="12700"/>
                </a:lnTo>
                <a:lnTo>
                  <a:pt x="120472" y="6350"/>
                </a:lnTo>
                <a:lnTo>
                  <a:pt x="305371" y="6350"/>
                </a:lnTo>
                <a:lnTo>
                  <a:pt x="305371" y="12700"/>
                </a:lnTo>
                <a:close/>
              </a:path>
              <a:path w="426084" h="434975">
                <a:moveTo>
                  <a:pt x="395185" y="234556"/>
                </a:moveTo>
                <a:lnTo>
                  <a:pt x="305371" y="234556"/>
                </a:lnTo>
                <a:lnTo>
                  <a:pt x="305371" y="6350"/>
                </a:lnTo>
                <a:lnTo>
                  <a:pt x="311721" y="12700"/>
                </a:lnTo>
                <a:lnTo>
                  <a:pt x="318071" y="12700"/>
                </a:lnTo>
                <a:lnTo>
                  <a:pt x="318071" y="221856"/>
                </a:lnTo>
                <a:lnTo>
                  <a:pt x="311721" y="221856"/>
                </a:lnTo>
                <a:lnTo>
                  <a:pt x="318071" y="228206"/>
                </a:lnTo>
                <a:lnTo>
                  <a:pt x="401535" y="228206"/>
                </a:lnTo>
                <a:lnTo>
                  <a:pt x="395185" y="234556"/>
                </a:lnTo>
                <a:close/>
              </a:path>
              <a:path w="426084" h="434975">
                <a:moveTo>
                  <a:pt x="318071" y="12700"/>
                </a:moveTo>
                <a:lnTo>
                  <a:pt x="311721" y="12700"/>
                </a:lnTo>
                <a:lnTo>
                  <a:pt x="305371" y="6350"/>
                </a:lnTo>
                <a:lnTo>
                  <a:pt x="318071" y="6350"/>
                </a:lnTo>
                <a:lnTo>
                  <a:pt x="318071" y="12700"/>
                </a:lnTo>
                <a:close/>
              </a:path>
              <a:path w="426084" h="434975">
                <a:moveTo>
                  <a:pt x="212915" y="434784"/>
                </a:moveTo>
                <a:lnTo>
                  <a:pt x="0" y="221856"/>
                </a:lnTo>
                <a:lnTo>
                  <a:pt x="107772" y="221856"/>
                </a:lnTo>
                <a:lnTo>
                  <a:pt x="107772" y="223710"/>
                </a:lnTo>
                <a:lnTo>
                  <a:pt x="19812" y="223710"/>
                </a:lnTo>
                <a:lnTo>
                  <a:pt x="15328" y="234556"/>
                </a:lnTo>
                <a:lnTo>
                  <a:pt x="30657" y="234556"/>
                </a:lnTo>
                <a:lnTo>
                  <a:pt x="212921" y="416820"/>
                </a:lnTo>
                <a:lnTo>
                  <a:pt x="208432" y="421309"/>
                </a:lnTo>
                <a:lnTo>
                  <a:pt x="226390" y="421309"/>
                </a:lnTo>
                <a:lnTo>
                  <a:pt x="212915" y="434784"/>
                </a:lnTo>
                <a:close/>
              </a:path>
              <a:path w="426084" h="434975">
                <a:moveTo>
                  <a:pt x="120472" y="228206"/>
                </a:moveTo>
                <a:lnTo>
                  <a:pt x="107772" y="228206"/>
                </a:lnTo>
                <a:lnTo>
                  <a:pt x="114122" y="221856"/>
                </a:lnTo>
                <a:lnTo>
                  <a:pt x="120472" y="221856"/>
                </a:lnTo>
                <a:lnTo>
                  <a:pt x="120472" y="228206"/>
                </a:lnTo>
                <a:close/>
              </a:path>
              <a:path w="426084" h="434975">
                <a:moveTo>
                  <a:pt x="318071" y="228206"/>
                </a:moveTo>
                <a:lnTo>
                  <a:pt x="311721" y="221856"/>
                </a:lnTo>
                <a:lnTo>
                  <a:pt x="318071" y="221856"/>
                </a:lnTo>
                <a:lnTo>
                  <a:pt x="318071" y="228206"/>
                </a:lnTo>
                <a:close/>
              </a:path>
              <a:path w="426084" h="434975">
                <a:moveTo>
                  <a:pt x="401535" y="228206"/>
                </a:moveTo>
                <a:lnTo>
                  <a:pt x="318071" y="228206"/>
                </a:lnTo>
                <a:lnTo>
                  <a:pt x="318071" y="221856"/>
                </a:lnTo>
                <a:lnTo>
                  <a:pt x="425843" y="221856"/>
                </a:lnTo>
                <a:lnTo>
                  <a:pt x="423989" y="223710"/>
                </a:lnTo>
                <a:lnTo>
                  <a:pt x="406031" y="223710"/>
                </a:lnTo>
                <a:lnTo>
                  <a:pt x="401535" y="228206"/>
                </a:lnTo>
                <a:close/>
              </a:path>
              <a:path w="426084" h="434975">
                <a:moveTo>
                  <a:pt x="30657" y="234556"/>
                </a:moveTo>
                <a:lnTo>
                  <a:pt x="15328" y="234556"/>
                </a:lnTo>
                <a:lnTo>
                  <a:pt x="19812" y="223710"/>
                </a:lnTo>
                <a:lnTo>
                  <a:pt x="30657" y="234556"/>
                </a:lnTo>
                <a:close/>
              </a:path>
              <a:path w="426084" h="434975">
                <a:moveTo>
                  <a:pt x="120472" y="234556"/>
                </a:moveTo>
                <a:lnTo>
                  <a:pt x="30657" y="234556"/>
                </a:lnTo>
                <a:lnTo>
                  <a:pt x="19812" y="223710"/>
                </a:lnTo>
                <a:lnTo>
                  <a:pt x="107772" y="223710"/>
                </a:lnTo>
                <a:lnTo>
                  <a:pt x="107772" y="228206"/>
                </a:lnTo>
                <a:lnTo>
                  <a:pt x="120472" y="228206"/>
                </a:lnTo>
                <a:lnTo>
                  <a:pt x="120472" y="234556"/>
                </a:lnTo>
                <a:close/>
              </a:path>
              <a:path w="426084" h="434975">
                <a:moveTo>
                  <a:pt x="226390" y="421309"/>
                </a:moveTo>
                <a:lnTo>
                  <a:pt x="217411" y="421309"/>
                </a:lnTo>
                <a:lnTo>
                  <a:pt x="212921" y="416820"/>
                </a:lnTo>
                <a:lnTo>
                  <a:pt x="406031" y="223710"/>
                </a:lnTo>
                <a:lnTo>
                  <a:pt x="410514" y="234556"/>
                </a:lnTo>
                <a:lnTo>
                  <a:pt x="413143" y="234556"/>
                </a:lnTo>
                <a:lnTo>
                  <a:pt x="226390" y="421309"/>
                </a:lnTo>
                <a:close/>
              </a:path>
              <a:path w="426084" h="434975">
                <a:moveTo>
                  <a:pt x="413143" y="234556"/>
                </a:moveTo>
                <a:lnTo>
                  <a:pt x="410514" y="234556"/>
                </a:lnTo>
                <a:lnTo>
                  <a:pt x="406031" y="223710"/>
                </a:lnTo>
                <a:lnTo>
                  <a:pt x="423989" y="223710"/>
                </a:lnTo>
                <a:lnTo>
                  <a:pt x="413143" y="234556"/>
                </a:lnTo>
                <a:close/>
              </a:path>
              <a:path w="426084" h="434975">
                <a:moveTo>
                  <a:pt x="217411" y="421309"/>
                </a:moveTo>
                <a:lnTo>
                  <a:pt x="208432" y="421309"/>
                </a:lnTo>
                <a:lnTo>
                  <a:pt x="212921" y="416820"/>
                </a:lnTo>
                <a:lnTo>
                  <a:pt x="217411" y="42130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478610" y="4444974"/>
            <a:ext cx="18078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区分标量和矢量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78925" y="2218029"/>
            <a:ext cx="5276215" cy="2915285"/>
          </a:xfrm>
          <a:custGeom>
            <a:avLst/>
            <a:gdLst/>
            <a:ahLst/>
            <a:cxnLst/>
            <a:rect l="l" t="t" r="r" b="b"/>
            <a:pathLst>
              <a:path w="5276215" h="2915285">
                <a:moveTo>
                  <a:pt x="4646612" y="2914815"/>
                </a:moveTo>
                <a:lnTo>
                  <a:pt x="0" y="2914815"/>
                </a:lnTo>
                <a:lnTo>
                  <a:pt x="0" y="0"/>
                </a:lnTo>
                <a:lnTo>
                  <a:pt x="4646612" y="0"/>
                </a:lnTo>
                <a:lnTo>
                  <a:pt x="4646612" y="19049"/>
                </a:ln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lnTo>
                  <a:pt x="38100" y="2876715"/>
                </a:lnTo>
                <a:lnTo>
                  <a:pt x="19050" y="2876715"/>
                </a:lnTo>
                <a:lnTo>
                  <a:pt x="38100" y="2895765"/>
                </a:lnTo>
                <a:lnTo>
                  <a:pt x="4646612" y="2895765"/>
                </a:lnTo>
                <a:lnTo>
                  <a:pt x="4646612" y="2914815"/>
                </a:lnTo>
                <a:close/>
              </a:path>
              <a:path w="5276215" h="2915285">
                <a:moveTo>
                  <a:pt x="38100" y="38099"/>
                </a:move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close/>
              </a:path>
              <a:path w="5276215" h="2915285">
                <a:moveTo>
                  <a:pt x="4608512" y="38099"/>
                </a:moveTo>
                <a:lnTo>
                  <a:pt x="38100" y="38099"/>
                </a:lnTo>
                <a:lnTo>
                  <a:pt x="38100" y="19049"/>
                </a:lnTo>
                <a:lnTo>
                  <a:pt x="4608512" y="19049"/>
                </a:lnTo>
                <a:lnTo>
                  <a:pt x="4608512" y="38099"/>
                </a:lnTo>
                <a:close/>
              </a:path>
              <a:path w="5276215" h="2915285">
                <a:moveTo>
                  <a:pt x="4834991" y="1349641"/>
                </a:moveTo>
                <a:lnTo>
                  <a:pt x="4608512" y="1349641"/>
                </a:lnTo>
                <a:lnTo>
                  <a:pt x="4608512" y="19049"/>
                </a:lnTo>
                <a:lnTo>
                  <a:pt x="4627562" y="38099"/>
                </a:lnTo>
                <a:lnTo>
                  <a:pt x="4646612" y="38099"/>
                </a:lnTo>
                <a:lnTo>
                  <a:pt x="4646612" y="1311541"/>
                </a:lnTo>
                <a:lnTo>
                  <a:pt x="4627562" y="1311541"/>
                </a:lnTo>
                <a:lnTo>
                  <a:pt x="4646612" y="1330591"/>
                </a:lnTo>
                <a:lnTo>
                  <a:pt x="4834991" y="1330591"/>
                </a:lnTo>
                <a:lnTo>
                  <a:pt x="4834991" y="1349641"/>
                </a:lnTo>
                <a:close/>
              </a:path>
              <a:path w="5276215" h="2915285">
                <a:moveTo>
                  <a:pt x="4646612" y="38099"/>
                </a:moveTo>
                <a:lnTo>
                  <a:pt x="4627562" y="38099"/>
                </a:lnTo>
                <a:lnTo>
                  <a:pt x="4608512" y="19049"/>
                </a:lnTo>
                <a:lnTo>
                  <a:pt x="4646612" y="19049"/>
                </a:lnTo>
                <a:lnTo>
                  <a:pt x="4646612" y="38099"/>
                </a:lnTo>
                <a:close/>
              </a:path>
              <a:path w="5276215" h="2915285">
                <a:moveTo>
                  <a:pt x="4796891" y="1330591"/>
                </a:moveTo>
                <a:lnTo>
                  <a:pt x="4796891" y="1058875"/>
                </a:lnTo>
                <a:lnTo>
                  <a:pt x="4845715" y="1099515"/>
                </a:lnTo>
                <a:lnTo>
                  <a:pt x="4834991" y="1099515"/>
                </a:lnTo>
                <a:lnTo>
                  <a:pt x="4803749" y="1114158"/>
                </a:lnTo>
                <a:lnTo>
                  <a:pt x="4834991" y="1140163"/>
                </a:lnTo>
                <a:lnTo>
                  <a:pt x="4834991" y="1311541"/>
                </a:lnTo>
                <a:lnTo>
                  <a:pt x="4815941" y="1311541"/>
                </a:lnTo>
                <a:lnTo>
                  <a:pt x="4796891" y="1330591"/>
                </a:lnTo>
                <a:close/>
              </a:path>
              <a:path w="5276215" h="2915285">
                <a:moveTo>
                  <a:pt x="4834991" y="1140163"/>
                </a:moveTo>
                <a:lnTo>
                  <a:pt x="4803749" y="1114158"/>
                </a:lnTo>
                <a:lnTo>
                  <a:pt x="4834991" y="1099515"/>
                </a:lnTo>
                <a:lnTo>
                  <a:pt x="4834991" y="1140163"/>
                </a:lnTo>
                <a:close/>
              </a:path>
              <a:path w="5276215" h="2915285">
                <a:moveTo>
                  <a:pt x="5216123" y="1457407"/>
                </a:moveTo>
                <a:lnTo>
                  <a:pt x="4834991" y="1140163"/>
                </a:lnTo>
                <a:lnTo>
                  <a:pt x="4834991" y="1099515"/>
                </a:lnTo>
                <a:lnTo>
                  <a:pt x="4845715" y="1099515"/>
                </a:lnTo>
                <a:lnTo>
                  <a:pt x="5258092" y="1442770"/>
                </a:lnTo>
                <a:lnTo>
                  <a:pt x="5233708" y="1442770"/>
                </a:lnTo>
                <a:lnTo>
                  <a:pt x="5216123" y="1457407"/>
                </a:lnTo>
                <a:close/>
              </a:path>
              <a:path w="5276215" h="2915285">
                <a:moveTo>
                  <a:pt x="4646612" y="1330591"/>
                </a:moveTo>
                <a:lnTo>
                  <a:pt x="4627562" y="1311541"/>
                </a:lnTo>
                <a:lnTo>
                  <a:pt x="4646612" y="1311541"/>
                </a:lnTo>
                <a:lnTo>
                  <a:pt x="4646612" y="1330591"/>
                </a:lnTo>
                <a:close/>
              </a:path>
              <a:path w="5276215" h="2915285">
                <a:moveTo>
                  <a:pt x="4796891" y="1330591"/>
                </a:moveTo>
                <a:lnTo>
                  <a:pt x="4646612" y="1330591"/>
                </a:lnTo>
                <a:lnTo>
                  <a:pt x="4646612" y="1311541"/>
                </a:lnTo>
                <a:lnTo>
                  <a:pt x="4796891" y="1311541"/>
                </a:lnTo>
                <a:lnTo>
                  <a:pt x="4796891" y="1330591"/>
                </a:lnTo>
                <a:close/>
              </a:path>
              <a:path w="5276215" h="2915285">
                <a:moveTo>
                  <a:pt x="4834991" y="1330591"/>
                </a:moveTo>
                <a:lnTo>
                  <a:pt x="4796891" y="1330591"/>
                </a:lnTo>
                <a:lnTo>
                  <a:pt x="4815941" y="1311541"/>
                </a:lnTo>
                <a:lnTo>
                  <a:pt x="4834991" y="1311541"/>
                </a:lnTo>
                <a:lnTo>
                  <a:pt x="4834991" y="1330591"/>
                </a:lnTo>
                <a:close/>
              </a:path>
              <a:path w="5276215" h="2915285">
                <a:moveTo>
                  <a:pt x="5233708" y="1472044"/>
                </a:moveTo>
                <a:lnTo>
                  <a:pt x="5216123" y="1457407"/>
                </a:lnTo>
                <a:lnTo>
                  <a:pt x="5233708" y="1442770"/>
                </a:lnTo>
                <a:lnTo>
                  <a:pt x="5233708" y="1472044"/>
                </a:lnTo>
                <a:close/>
              </a:path>
              <a:path w="5276215" h="2915285">
                <a:moveTo>
                  <a:pt x="5258077" y="1472044"/>
                </a:moveTo>
                <a:lnTo>
                  <a:pt x="5233708" y="1472044"/>
                </a:lnTo>
                <a:lnTo>
                  <a:pt x="5233708" y="1442770"/>
                </a:lnTo>
                <a:lnTo>
                  <a:pt x="5258092" y="1442770"/>
                </a:lnTo>
                <a:lnTo>
                  <a:pt x="5275668" y="1457401"/>
                </a:lnTo>
                <a:lnTo>
                  <a:pt x="5258077" y="1472044"/>
                </a:lnTo>
                <a:close/>
              </a:path>
              <a:path w="5276215" h="2915285">
                <a:moveTo>
                  <a:pt x="4845713" y="1815299"/>
                </a:moveTo>
                <a:lnTo>
                  <a:pt x="4834991" y="1815299"/>
                </a:lnTo>
                <a:lnTo>
                  <a:pt x="4834991" y="1774651"/>
                </a:lnTo>
                <a:lnTo>
                  <a:pt x="5216123" y="1457407"/>
                </a:lnTo>
                <a:lnTo>
                  <a:pt x="5233708" y="1472044"/>
                </a:lnTo>
                <a:lnTo>
                  <a:pt x="5258077" y="1472044"/>
                </a:lnTo>
                <a:lnTo>
                  <a:pt x="4845713" y="1815299"/>
                </a:lnTo>
                <a:close/>
              </a:path>
              <a:path w="5276215" h="2915285">
                <a:moveTo>
                  <a:pt x="4608512" y="2895765"/>
                </a:moveTo>
                <a:lnTo>
                  <a:pt x="4608512" y="1565173"/>
                </a:lnTo>
                <a:lnTo>
                  <a:pt x="4834991" y="1565173"/>
                </a:lnTo>
                <a:lnTo>
                  <a:pt x="4834991" y="1584223"/>
                </a:lnTo>
                <a:lnTo>
                  <a:pt x="4646612" y="1584223"/>
                </a:lnTo>
                <a:lnTo>
                  <a:pt x="4627562" y="1603273"/>
                </a:lnTo>
                <a:lnTo>
                  <a:pt x="4646612" y="1603273"/>
                </a:lnTo>
                <a:lnTo>
                  <a:pt x="4646612" y="2876715"/>
                </a:lnTo>
                <a:lnTo>
                  <a:pt x="4627562" y="2876715"/>
                </a:lnTo>
                <a:lnTo>
                  <a:pt x="4608512" y="2895765"/>
                </a:lnTo>
                <a:close/>
              </a:path>
              <a:path w="5276215" h="2915285">
                <a:moveTo>
                  <a:pt x="4646612" y="1603273"/>
                </a:moveTo>
                <a:lnTo>
                  <a:pt x="4627562" y="1603273"/>
                </a:lnTo>
                <a:lnTo>
                  <a:pt x="4646612" y="1584223"/>
                </a:lnTo>
                <a:lnTo>
                  <a:pt x="4646612" y="1603273"/>
                </a:lnTo>
                <a:close/>
              </a:path>
              <a:path w="5276215" h="2915285">
                <a:moveTo>
                  <a:pt x="4796891" y="1603273"/>
                </a:moveTo>
                <a:lnTo>
                  <a:pt x="4646612" y="1603273"/>
                </a:lnTo>
                <a:lnTo>
                  <a:pt x="4646612" y="1584223"/>
                </a:lnTo>
                <a:lnTo>
                  <a:pt x="4796891" y="1584223"/>
                </a:lnTo>
                <a:lnTo>
                  <a:pt x="4796891" y="1603273"/>
                </a:lnTo>
                <a:close/>
              </a:path>
              <a:path w="5276215" h="2915285">
                <a:moveTo>
                  <a:pt x="4796891" y="1855939"/>
                </a:moveTo>
                <a:lnTo>
                  <a:pt x="4796891" y="1584223"/>
                </a:lnTo>
                <a:lnTo>
                  <a:pt x="4815941" y="1603273"/>
                </a:lnTo>
                <a:lnTo>
                  <a:pt x="4834991" y="1603273"/>
                </a:lnTo>
                <a:lnTo>
                  <a:pt x="4834991" y="1774651"/>
                </a:lnTo>
                <a:lnTo>
                  <a:pt x="4803749" y="1800656"/>
                </a:lnTo>
                <a:lnTo>
                  <a:pt x="4834991" y="1815299"/>
                </a:lnTo>
                <a:lnTo>
                  <a:pt x="4845713" y="1815299"/>
                </a:lnTo>
                <a:lnTo>
                  <a:pt x="4796891" y="1855939"/>
                </a:lnTo>
                <a:close/>
              </a:path>
              <a:path w="5276215" h="2915285">
                <a:moveTo>
                  <a:pt x="4834991" y="1603273"/>
                </a:moveTo>
                <a:lnTo>
                  <a:pt x="4815941" y="1603273"/>
                </a:lnTo>
                <a:lnTo>
                  <a:pt x="4796891" y="1584223"/>
                </a:lnTo>
                <a:lnTo>
                  <a:pt x="4834991" y="1584223"/>
                </a:lnTo>
                <a:lnTo>
                  <a:pt x="4834991" y="1603273"/>
                </a:lnTo>
                <a:close/>
              </a:path>
              <a:path w="5276215" h="2915285">
                <a:moveTo>
                  <a:pt x="4834991" y="1815299"/>
                </a:moveTo>
                <a:lnTo>
                  <a:pt x="4803749" y="1800656"/>
                </a:lnTo>
                <a:lnTo>
                  <a:pt x="4834991" y="1774651"/>
                </a:lnTo>
                <a:lnTo>
                  <a:pt x="4834991" y="1815299"/>
                </a:lnTo>
                <a:close/>
              </a:path>
              <a:path w="5276215" h="2915285">
                <a:moveTo>
                  <a:pt x="38100" y="2895765"/>
                </a:moveTo>
                <a:lnTo>
                  <a:pt x="19050" y="2876715"/>
                </a:lnTo>
                <a:lnTo>
                  <a:pt x="38100" y="2876715"/>
                </a:lnTo>
                <a:lnTo>
                  <a:pt x="38100" y="2895765"/>
                </a:lnTo>
                <a:close/>
              </a:path>
              <a:path w="5276215" h="2915285">
                <a:moveTo>
                  <a:pt x="4608512" y="2895765"/>
                </a:moveTo>
                <a:lnTo>
                  <a:pt x="38100" y="2895765"/>
                </a:lnTo>
                <a:lnTo>
                  <a:pt x="38100" y="2876715"/>
                </a:lnTo>
                <a:lnTo>
                  <a:pt x="4608512" y="2876715"/>
                </a:lnTo>
                <a:lnTo>
                  <a:pt x="4608512" y="2895765"/>
                </a:lnTo>
                <a:close/>
              </a:path>
              <a:path w="5276215" h="2915285">
                <a:moveTo>
                  <a:pt x="4646612" y="2895765"/>
                </a:moveTo>
                <a:lnTo>
                  <a:pt x="4608512" y="2895765"/>
                </a:lnTo>
                <a:lnTo>
                  <a:pt x="4627562" y="2876715"/>
                </a:lnTo>
                <a:lnTo>
                  <a:pt x="4646612" y="2876715"/>
                </a:lnTo>
                <a:lnTo>
                  <a:pt x="4646612" y="2895765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954779" y="3454908"/>
            <a:ext cx="1590040" cy="4013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2384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254"/>
              </a:spcBef>
            </a:pPr>
            <a:r>
              <a:rPr dirty="0" sz="2000" b="1">
                <a:solidFill>
                  <a:srgbClr val="FF0000"/>
                </a:solidFill>
                <a:latin typeface="楷体"/>
                <a:cs typeface="楷体"/>
              </a:rPr>
              <a:t>（正交分解</a:t>
            </a:r>
            <a:r>
              <a:rPr dirty="0" sz="2000" spc="-5" b="1">
                <a:solidFill>
                  <a:srgbClr val="FF0000"/>
                </a:solidFill>
                <a:latin typeface="楷体"/>
                <a:cs typeface="楷体"/>
              </a:rPr>
              <a:t>）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8556" y="882649"/>
            <a:ext cx="838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温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故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04872" y="2090927"/>
            <a:ext cx="1952244" cy="1322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95347" y="2081402"/>
            <a:ext cx="1971675" cy="1342390"/>
          </a:xfrm>
          <a:custGeom>
            <a:avLst/>
            <a:gdLst/>
            <a:ahLst/>
            <a:cxnLst/>
            <a:rect l="l" t="t" r="r" b="b"/>
            <a:pathLst>
              <a:path w="1971675" h="1342389">
                <a:moveTo>
                  <a:pt x="1966531" y="1341882"/>
                </a:moveTo>
                <a:lnTo>
                  <a:pt x="4762" y="1341882"/>
                </a:lnTo>
                <a:lnTo>
                  <a:pt x="3289" y="1341653"/>
                </a:lnTo>
                <a:lnTo>
                  <a:pt x="1968" y="1340967"/>
                </a:lnTo>
                <a:lnTo>
                  <a:pt x="914" y="1339913"/>
                </a:lnTo>
                <a:lnTo>
                  <a:pt x="228" y="1338592"/>
                </a:lnTo>
                <a:lnTo>
                  <a:pt x="0" y="1337119"/>
                </a:lnTo>
                <a:lnTo>
                  <a:pt x="0" y="4762"/>
                </a:lnTo>
                <a:lnTo>
                  <a:pt x="4762" y="0"/>
                </a:lnTo>
                <a:lnTo>
                  <a:pt x="1966531" y="0"/>
                </a:lnTo>
                <a:lnTo>
                  <a:pt x="197129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332357"/>
                </a:lnTo>
                <a:lnTo>
                  <a:pt x="4762" y="1332357"/>
                </a:lnTo>
                <a:lnTo>
                  <a:pt x="9525" y="1337119"/>
                </a:lnTo>
                <a:lnTo>
                  <a:pt x="1971293" y="1337119"/>
                </a:lnTo>
                <a:lnTo>
                  <a:pt x="1971065" y="1338592"/>
                </a:lnTo>
                <a:lnTo>
                  <a:pt x="1970379" y="1339913"/>
                </a:lnTo>
                <a:lnTo>
                  <a:pt x="1969325" y="1340967"/>
                </a:lnTo>
                <a:lnTo>
                  <a:pt x="1968004" y="1341653"/>
                </a:lnTo>
                <a:lnTo>
                  <a:pt x="1966531" y="1341882"/>
                </a:lnTo>
                <a:close/>
              </a:path>
              <a:path w="1971675" h="134238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71675" h="1342389">
                <a:moveTo>
                  <a:pt x="196176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961768" y="4762"/>
                </a:lnTo>
                <a:lnTo>
                  <a:pt x="1961768" y="9525"/>
                </a:lnTo>
                <a:close/>
              </a:path>
              <a:path w="1971675" h="1342389">
                <a:moveTo>
                  <a:pt x="1961768" y="1337119"/>
                </a:moveTo>
                <a:lnTo>
                  <a:pt x="1961768" y="4762"/>
                </a:lnTo>
                <a:lnTo>
                  <a:pt x="1966531" y="9525"/>
                </a:lnTo>
                <a:lnTo>
                  <a:pt x="1971293" y="9525"/>
                </a:lnTo>
                <a:lnTo>
                  <a:pt x="1971293" y="1332357"/>
                </a:lnTo>
                <a:lnTo>
                  <a:pt x="1966531" y="1332357"/>
                </a:lnTo>
                <a:lnTo>
                  <a:pt x="1961768" y="1337119"/>
                </a:lnTo>
                <a:close/>
              </a:path>
              <a:path w="1971675" h="1342389">
                <a:moveTo>
                  <a:pt x="1971293" y="9525"/>
                </a:moveTo>
                <a:lnTo>
                  <a:pt x="1966531" y="9525"/>
                </a:lnTo>
                <a:lnTo>
                  <a:pt x="1961768" y="4762"/>
                </a:lnTo>
                <a:lnTo>
                  <a:pt x="1971293" y="4762"/>
                </a:lnTo>
                <a:lnTo>
                  <a:pt x="1971293" y="9525"/>
                </a:lnTo>
                <a:close/>
              </a:path>
              <a:path w="1971675" h="1342389">
                <a:moveTo>
                  <a:pt x="9525" y="1337119"/>
                </a:moveTo>
                <a:lnTo>
                  <a:pt x="4762" y="1332357"/>
                </a:lnTo>
                <a:lnTo>
                  <a:pt x="9525" y="1332357"/>
                </a:lnTo>
                <a:lnTo>
                  <a:pt x="9525" y="1337119"/>
                </a:lnTo>
                <a:close/>
              </a:path>
              <a:path w="1971675" h="1342389">
                <a:moveTo>
                  <a:pt x="1961768" y="1337119"/>
                </a:moveTo>
                <a:lnTo>
                  <a:pt x="9525" y="1337119"/>
                </a:lnTo>
                <a:lnTo>
                  <a:pt x="9525" y="1332357"/>
                </a:lnTo>
                <a:lnTo>
                  <a:pt x="1961768" y="1332357"/>
                </a:lnTo>
                <a:lnTo>
                  <a:pt x="1961768" y="1337119"/>
                </a:lnTo>
                <a:close/>
              </a:path>
              <a:path w="1971675" h="1342389">
                <a:moveTo>
                  <a:pt x="1971293" y="1337119"/>
                </a:moveTo>
                <a:lnTo>
                  <a:pt x="1961768" y="1337119"/>
                </a:lnTo>
                <a:lnTo>
                  <a:pt x="1966531" y="1332357"/>
                </a:lnTo>
                <a:lnTo>
                  <a:pt x="1971293" y="1332357"/>
                </a:lnTo>
                <a:lnTo>
                  <a:pt x="1971293" y="133711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38471" y="2086355"/>
            <a:ext cx="1952244" cy="1327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28946" y="2076830"/>
            <a:ext cx="1971675" cy="1346835"/>
          </a:xfrm>
          <a:custGeom>
            <a:avLst/>
            <a:gdLst/>
            <a:ahLst/>
            <a:cxnLst/>
            <a:rect l="l" t="t" r="r" b="b"/>
            <a:pathLst>
              <a:path w="1971675" h="1346835">
                <a:moveTo>
                  <a:pt x="1966531" y="1346454"/>
                </a:moveTo>
                <a:lnTo>
                  <a:pt x="4762" y="1346454"/>
                </a:lnTo>
                <a:lnTo>
                  <a:pt x="3289" y="1346225"/>
                </a:lnTo>
                <a:lnTo>
                  <a:pt x="1968" y="1345539"/>
                </a:lnTo>
                <a:lnTo>
                  <a:pt x="914" y="1344485"/>
                </a:lnTo>
                <a:lnTo>
                  <a:pt x="228" y="1343164"/>
                </a:lnTo>
                <a:lnTo>
                  <a:pt x="0" y="1341691"/>
                </a:lnTo>
                <a:lnTo>
                  <a:pt x="0" y="4762"/>
                </a:lnTo>
                <a:lnTo>
                  <a:pt x="4762" y="0"/>
                </a:lnTo>
                <a:lnTo>
                  <a:pt x="1966531" y="0"/>
                </a:lnTo>
                <a:lnTo>
                  <a:pt x="197129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336929"/>
                </a:lnTo>
                <a:lnTo>
                  <a:pt x="4762" y="1336929"/>
                </a:lnTo>
                <a:lnTo>
                  <a:pt x="9525" y="1341691"/>
                </a:lnTo>
                <a:lnTo>
                  <a:pt x="1971293" y="1341691"/>
                </a:lnTo>
                <a:lnTo>
                  <a:pt x="1971065" y="1343164"/>
                </a:lnTo>
                <a:lnTo>
                  <a:pt x="1970379" y="1344485"/>
                </a:lnTo>
                <a:lnTo>
                  <a:pt x="1969325" y="1345539"/>
                </a:lnTo>
                <a:lnTo>
                  <a:pt x="1968004" y="1346225"/>
                </a:lnTo>
                <a:lnTo>
                  <a:pt x="1966531" y="1346454"/>
                </a:lnTo>
                <a:close/>
              </a:path>
              <a:path w="1971675" h="134683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71675" h="1346835">
                <a:moveTo>
                  <a:pt x="196176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961768" y="4762"/>
                </a:lnTo>
                <a:lnTo>
                  <a:pt x="1961768" y="9525"/>
                </a:lnTo>
                <a:close/>
              </a:path>
              <a:path w="1971675" h="1346835">
                <a:moveTo>
                  <a:pt x="1961768" y="1341691"/>
                </a:moveTo>
                <a:lnTo>
                  <a:pt x="1961768" y="4762"/>
                </a:lnTo>
                <a:lnTo>
                  <a:pt x="1966531" y="9525"/>
                </a:lnTo>
                <a:lnTo>
                  <a:pt x="1971293" y="9525"/>
                </a:lnTo>
                <a:lnTo>
                  <a:pt x="1971293" y="1336929"/>
                </a:lnTo>
                <a:lnTo>
                  <a:pt x="1966531" y="1336929"/>
                </a:lnTo>
                <a:lnTo>
                  <a:pt x="1961768" y="1341691"/>
                </a:lnTo>
                <a:close/>
              </a:path>
              <a:path w="1971675" h="1346835">
                <a:moveTo>
                  <a:pt x="1971293" y="9525"/>
                </a:moveTo>
                <a:lnTo>
                  <a:pt x="1966531" y="9525"/>
                </a:lnTo>
                <a:lnTo>
                  <a:pt x="1961768" y="4762"/>
                </a:lnTo>
                <a:lnTo>
                  <a:pt x="1971293" y="4762"/>
                </a:lnTo>
                <a:lnTo>
                  <a:pt x="1971293" y="9525"/>
                </a:lnTo>
                <a:close/>
              </a:path>
              <a:path w="1971675" h="1346835">
                <a:moveTo>
                  <a:pt x="9525" y="1341691"/>
                </a:moveTo>
                <a:lnTo>
                  <a:pt x="4762" y="1336929"/>
                </a:lnTo>
                <a:lnTo>
                  <a:pt x="9525" y="1336929"/>
                </a:lnTo>
                <a:lnTo>
                  <a:pt x="9525" y="1341691"/>
                </a:lnTo>
                <a:close/>
              </a:path>
              <a:path w="1971675" h="1346835">
                <a:moveTo>
                  <a:pt x="1961768" y="1341691"/>
                </a:moveTo>
                <a:lnTo>
                  <a:pt x="9525" y="1341691"/>
                </a:lnTo>
                <a:lnTo>
                  <a:pt x="9525" y="1336929"/>
                </a:lnTo>
                <a:lnTo>
                  <a:pt x="1961768" y="1336929"/>
                </a:lnTo>
                <a:lnTo>
                  <a:pt x="1961768" y="1341691"/>
                </a:lnTo>
                <a:close/>
              </a:path>
              <a:path w="1971675" h="1346835">
                <a:moveTo>
                  <a:pt x="1971293" y="1341691"/>
                </a:moveTo>
                <a:lnTo>
                  <a:pt x="1961768" y="1341691"/>
                </a:lnTo>
                <a:lnTo>
                  <a:pt x="1966531" y="1336929"/>
                </a:lnTo>
                <a:lnTo>
                  <a:pt x="1971293" y="1336929"/>
                </a:lnTo>
                <a:lnTo>
                  <a:pt x="1971293" y="1341691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200372" y="3538588"/>
            <a:ext cx="1043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力的合成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3441" y="4264393"/>
            <a:ext cx="1807845" cy="90931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思想：等效替代</a:t>
            </a:r>
            <a:endParaRPr sz="2000">
              <a:latin typeface="华文楷体"/>
              <a:cs typeface="华文楷体"/>
            </a:endParaRPr>
          </a:p>
          <a:p>
            <a:pPr marL="299085">
              <a:lnSpc>
                <a:spcPct val="100000"/>
              </a:lnSpc>
              <a:spcBef>
                <a:spcPts val="2150"/>
              </a:spcBef>
            </a:pPr>
            <a:r>
              <a:rPr dirty="0" sz="2000" b="1">
                <a:latin typeface="华文楷体"/>
                <a:cs typeface="华文楷体"/>
              </a:rPr>
              <a:t>力的分解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41295" y="3893210"/>
            <a:ext cx="4118610" cy="315595"/>
          </a:xfrm>
          <a:custGeom>
            <a:avLst/>
            <a:gdLst/>
            <a:ahLst/>
            <a:cxnLst/>
            <a:rect l="l" t="t" r="r" b="b"/>
            <a:pathLst>
              <a:path w="4118609" h="315595">
                <a:moveTo>
                  <a:pt x="57150" y="257175"/>
                </a:moveTo>
                <a:lnTo>
                  <a:pt x="0" y="257175"/>
                </a:lnTo>
                <a:lnTo>
                  <a:pt x="0" y="0"/>
                </a:lnTo>
                <a:lnTo>
                  <a:pt x="4060850" y="0"/>
                </a:lnTo>
                <a:lnTo>
                  <a:pt x="4060850" y="28575"/>
                </a:lnTo>
                <a:lnTo>
                  <a:pt x="57150" y="28575"/>
                </a:lnTo>
                <a:lnTo>
                  <a:pt x="28575" y="57150"/>
                </a:lnTo>
                <a:lnTo>
                  <a:pt x="57150" y="57150"/>
                </a:lnTo>
                <a:lnTo>
                  <a:pt x="57150" y="257175"/>
                </a:lnTo>
                <a:close/>
              </a:path>
              <a:path w="4118609" h="315595">
                <a:moveTo>
                  <a:pt x="57150" y="57150"/>
                </a:moveTo>
                <a:lnTo>
                  <a:pt x="28575" y="57150"/>
                </a:lnTo>
                <a:lnTo>
                  <a:pt x="57150" y="28575"/>
                </a:lnTo>
                <a:lnTo>
                  <a:pt x="57150" y="57150"/>
                </a:lnTo>
                <a:close/>
              </a:path>
              <a:path w="4118609" h="315595">
                <a:moveTo>
                  <a:pt x="4003700" y="57150"/>
                </a:moveTo>
                <a:lnTo>
                  <a:pt x="57150" y="57150"/>
                </a:lnTo>
                <a:lnTo>
                  <a:pt x="57150" y="28575"/>
                </a:lnTo>
                <a:lnTo>
                  <a:pt x="4003700" y="28575"/>
                </a:lnTo>
                <a:lnTo>
                  <a:pt x="4003700" y="57150"/>
                </a:lnTo>
                <a:close/>
              </a:path>
              <a:path w="4118609" h="315595">
                <a:moveTo>
                  <a:pt x="4060850" y="186575"/>
                </a:moveTo>
                <a:lnTo>
                  <a:pt x="4003700" y="186575"/>
                </a:lnTo>
                <a:lnTo>
                  <a:pt x="4003700" y="28575"/>
                </a:lnTo>
                <a:lnTo>
                  <a:pt x="4032275" y="57150"/>
                </a:lnTo>
                <a:lnTo>
                  <a:pt x="4060850" y="57150"/>
                </a:lnTo>
                <a:lnTo>
                  <a:pt x="4060850" y="186575"/>
                </a:lnTo>
                <a:close/>
              </a:path>
              <a:path w="4118609" h="315595">
                <a:moveTo>
                  <a:pt x="4060850" y="57150"/>
                </a:moveTo>
                <a:lnTo>
                  <a:pt x="4032275" y="57150"/>
                </a:lnTo>
                <a:lnTo>
                  <a:pt x="4003700" y="28575"/>
                </a:lnTo>
                <a:lnTo>
                  <a:pt x="4060850" y="28575"/>
                </a:lnTo>
                <a:lnTo>
                  <a:pt x="4060850" y="57150"/>
                </a:lnTo>
                <a:close/>
              </a:path>
              <a:path w="4118609" h="315595">
                <a:moveTo>
                  <a:pt x="4032275" y="315163"/>
                </a:moveTo>
                <a:lnTo>
                  <a:pt x="3946550" y="143713"/>
                </a:lnTo>
                <a:lnTo>
                  <a:pt x="4003700" y="143713"/>
                </a:lnTo>
                <a:lnTo>
                  <a:pt x="4003700" y="186575"/>
                </a:lnTo>
                <a:lnTo>
                  <a:pt x="4096569" y="186575"/>
                </a:lnTo>
                <a:lnTo>
                  <a:pt x="4032275" y="315163"/>
                </a:lnTo>
                <a:close/>
              </a:path>
              <a:path w="4118609" h="315595">
                <a:moveTo>
                  <a:pt x="4096569" y="186575"/>
                </a:moveTo>
                <a:lnTo>
                  <a:pt x="4060850" y="186575"/>
                </a:lnTo>
                <a:lnTo>
                  <a:pt x="4060850" y="143713"/>
                </a:lnTo>
                <a:lnTo>
                  <a:pt x="4118000" y="143713"/>
                </a:lnTo>
                <a:lnTo>
                  <a:pt x="4096569" y="186575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56256" y="4205604"/>
            <a:ext cx="993775" cy="492759"/>
          </a:xfrm>
          <a:custGeom>
            <a:avLst/>
            <a:gdLst/>
            <a:ahLst/>
            <a:cxnLst/>
            <a:rect l="l" t="t" r="r" b="b"/>
            <a:pathLst>
              <a:path w="993775" h="492760">
                <a:moveTo>
                  <a:pt x="993622" y="492188"/>
                </a:moveTo>
                <a:lnTo>
                  <a:pt x="0" y="492188"/>
                </a:lnTo>
                <a:lnTo>
                  <a:pt x="0" y="0"/>
                </a:lnTo>
                <a:lnTo>
                  <a:pt x="993622" y="0"/>
                </a:lnTo>
                <a:lnTo>
                  <a:pt x="993622" y="26987"/>
                </a:lnTo>
                <a:lnTo>
                  <a:pt x="53975" y="26987"/>
                </a:lnTo>
                <a:lnTo>
                  <a:pt x="26987" y="53975"/>
                </a:lnTo>
                <a:lnTo>
                  <a:pt x="53975" y="53975"/>
                </a:lnTo>
                <a:lnTo>
                  <a:pt x="53975" y="438213"/>
                </a:lnTo>
                <a:lnTo>
                  <a:pt x="26987" y="438213"/>
                </a:lnTo>
                <a:lnTo>
                  <a:pt x="53975" y="465200"/>
                </a:lnTo>
                <a:lnTo>
                  <a:pt x="993622" y="465200"/>
                </a:lnTo>
                <a:lnTo>
                  <a:pt x="993622" y="492188"/>
                </a:lnTo>
                <a:close/>
              </a:path>
              <a:path w="993775" h="492760">
                <a:moveTo>
                  <a:pt x="53975" y="53975"/>
                </a:moveTo>
                <a:lnTo>
                  <a:pt x="26987" y="53975"/>
                </a:lnTo>
                <a:lnTo>
                  <a:pt x="53975" y="26987"/>
                </a:lnTo>
                <a:lnTo>
                  <a:pt x="53975" y="53975"/>
                </a:lnTo>
                <a:close/>
              </a:path>
              <a:path w="993775" h="492760">
                <a:moveTo>
                  <a:pt x="939647" y="53975"/>
                </a:moveTo>
                <a:lnTo>
                  <a:pt x="53975" y="53975"/>
                </a:lnTo>
                <a:lnTo>
                  <a:pt x="53975" y="26987"/>
                </a:lnTo>
                <a:lnTo>
                  <a:pt x="939647" y="26987"/>
                </a:lnTo>
                <a:lnTo>
                  <a:pt x="939647" y="53975"/>
                </a:lnTo>
                <a:close/>
              </a:path>
              <a:path w="993775" h="492760">
                <a:moveTo>
                  <a:pt x="939647" y="465200"/>
                </a:moveTo>
                <a:lnTo>
                  <a:pt x="939647" y="26987"/>
                </a:lnTo>
                <a:lnTo>
                  <a:pt x="966635" y="53975"/>
                </a:lnTo>
                <a:lnTo>
                  <a:pt x="993622" y="53975"/>
                </a:lnTo>
                <a:lnTo>
                  <a:pt x="993622" y="438213"/>
                </a:lnTo>
                <a:lnTo>
                  <a:pt x="966635" y="438213"/>
                </a:lnTo>
                <a:lnTo>
                  <a:pt x="939647" y="465200"/>
                </a:lnTo>
                <a:close/>
              </a:path>
              <a:path w="993775" h="492760">
                <a:moveTo>
                  <a:pt x="993622" y="53975"/>
                </a:moveTo>
                <a:lnTo>
                  <a:pt x="966635" y="53975"/>
                </a:lnTo>
                <a:lnTo>
                  <a:pt x="939647" y="26987"/>
                </a:lnTo>
                <a:lnTo>
                  <a:pt x="993622" y="26987"/>
                </a:lnTo>
                <a:lnTo>
                  <a:pt x="993622" y="53975"/>
                </a:lnTo>
                <a:close/>
              </a:path>
              <a:path w="993775" h="492760">
                <a:moveTo>
                  <a:pt x="53975" y="465200"/>
                </a:moveTo>
                <a:lnTo>
                  <a:pt x="26987" y="438213"/>
                </a:lnTo>
                <a:lnTo>
                  <a:pt x="53975" y="438213"/>
                </a:lnTo>
                <a:lnTo>
                  <a:pt x="53975" y="465200"/>
                </a:lnTo>
                <a:close/>
              </a:path>
              <a:path w="993775" h="492760">
                <a:moveTo>
                  <a:pt x="939647" y="465200"/>
                </a:moveTo>
                <a:lnTo>
                  <a:pt x="53975" y="465200"/>
                </a:lnTo>
                <a:lnTo>
                  <a:pt x="53975" y="438213"/>
                </a:lnTo>
                <a:lnTo>
                  <a:pt x="939647" y="438213"/>
                </a:lnTo>
                <a:lnTo>
                  <a:pt x="939647" y="465200"/>
                </a:lnTo>
                <a:close/>
              </a:path>
              <a:path w="993775" h="492760">
                <a:moveTo>
                  <a:pt x="993622" y="465200"/>
                </a:moveTo>
                <a:lnTo>
                  <a:pt x="939647" y="465200"/>
                </a:lnTo>
                <a:lnTo>
                  <a:pt x="966635" y="438213"/>
                </a:lnTo>
                <a:lnTo>
                  <a:pt x="993622" y="438213"/>
                </a:lnTo>
                <a:lnTo>
                  <a:pt x="993622" y="4652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300503" y="4256087"/>
            <a:ext cx="1454150" cy="775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71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分力</a:t>
            </a:r>
            <a:endParaRPr sz="20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1800" b="1" i="1">
                <a:latin typeface="Times New Roman"/>
                <a:cs typeface="Times New Roman"/>
              </a:rPr>
              <a:t>F</a:t>
            </a:r>
            <a:r>
              <a:rPr dirty="0" baseline="-16908" sz="1725" b="1">
                <a:latin typeface="Times New Roman"/>
                <a:cs typeface="Times New Roman"/>
              </a:rPr>
              <a:t>1</a:t>
            </a:r>
            <a:r>
              <a:rPr dirty="0" baseline="-16908" sz="1725" spc="-7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华文楷体"/>
                <a:cs typeface="华文楷体"/>
              </a:rPr>
              <a:t>、</a:t>
            </a:r>
            <a:r>
              <a:rPr dirty="0" sz="1800" b="1" i="1">
                <a:latin typeface="Times New Roman"/>
                <a:cs typeface="Times New Roman"/>
              </a:rPr>
              <a:t>F</a:t>
            </a:r>
            <a:r>
              <a:rPr dirty="0" baseline="-16908" sz="1725" b="1">
                <a:latin typeface="Times New Roman"/>
                <a:cs typeface="Times New Roman"/>
              </a:rPr>
              <a:t>2</a:t>
            </a:r>
            <a:r>
              <a:rPr dirty="0" baseline="-16908" sz="1725" spc="-7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华文楷体"/>
                <a:cs typeface="华文楷体"/>
              </a:rPr>
              <a:t>、</a:t>
            </a:r>
            <a:r>
              <a:rPr dirty="0" sz="1800" spc="30" b="1" i="1">
                <a:latin typeface="Times New Roman"/>
                <a:cs typeface="Times New Roman"/>
              </a:rPr>
              <a:t>F</a:t>
            </a:r>
            <a:r>
              <a:rPr dirty="0" baseline="-16908" sz="1725" spc="44">
                <a:latin typeface="Cambria Math"/>
                <a:cs typeface="Cambria Math"/>
              </a:rPr>
              <a:t>3</a:t>
            </a:r>
            <a:r>
              <a:rPr dirty="0" baseline="-16908" sz="1725" spc="172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76746" y="4234865"/>
            <a:ext cx="993775" cy="492759"/>
          </a:xfrm>
          <a:custGeom>
            <a:avLst/>
            <a:gdLst/>
            <a:ahLst/>
            <a:cxnLst/>
            <a:rect l="l" t="t" r="r" b="b"/>
            <a:pathLst>
              <a:path w="993775" h="492760">
                <a:moveTo>
                  <a:pt x="993609" y="492188"/>
                </a:moveTo>
                <a:lnTo>
                  <a:pt x="0" y="492188"/>
                </a:lnTo>
                <a:lnTo>
                  <a:pt x="0" y="0"/>
                </a:lnTo>
                <a:lnTo>
                  <a:pt x="993609" y="0"/>
                </a:lnTo>
                <a:lnTo>
                  <a:pt x="993609" y="26987"/>
                </a:lnTo>
                <a:lnTo>
                  <a:pt x="53975" y="26987"/>
                </a:lnTo>
                <a:lnTo>
                  <a:pt x="26987" y="53975"/>
                </a:lnTo>
                <a:lnTo>
                  <a:pt x="53975" y="53975"/>
                </a:lnTo>
                <a:lnTo>
                  <a:pt x="53975" y="438213"/>
                </a:lnTo>
                <a:lnTo>
                  <a:pt x="26987" y="438213"/>
                </a:lnTo>
                <a:lnTo>
                  <a:pt x="53975" y="465200"/>
                </a:lnTo>
                <a:lnTo>
                  <a:pt x="993609" y="465200"/>
                </a:lnTo>
                <a:lnTo>
                  <a:pt x="993609" y="492188"/>
                </a:lnTo>
                <a:close/>
              </a:path>
              <a:path w="993775" h="492760">
                <a:moveTo>
                  <a:pt x="53975" y="53975"/>
                </a:moveTo>
                <a:lnTo>
                  <a:pt x="26987" y="53975"/>
                </a:lnTo>
                <a:lnTo>
                  <a:pt x="53975" y="26987"/>
                </a:lnTo>
                <a:lnTo>
                  <a:pt x="53975" y="53975"/>
                </a:lnTo>
                <a:close/>
              </a:path>
              <a:path w="993775" h="492760">
                <a:moveTo>
                  <a:pt x="939634" y="53975"/>
                </a:moveTo>
                <a:lnTo>
                  <a:pt x="53975" y="53975"/>
                </a:lnTo>
                <a:lnTo>
                  <a:pt x="53975" y="26987"/>
                </a:lnTo>
                <a:lnTo>
                  <a:pt x="939634" y="26987"/>
                </a:lnTo>
                <a:lnTo>
                  <a:pt x="939634" y="53975"/>
                </a:lnTo>
                <a:close/>
              </a:path>
              <a:path w="993775" h="492760">
                <a:moveTo>
                  <a:pt x="939634" y="465200"/>
                </a:moveTo>
                <a:lnTo>
                  <a:pt x="939634" y="26987"/>
                </a:lnTo>
                <a:lnTo>
                  <a:pt x="966622" y="53975"/>
                </a:lnTo>
                <a:lnTo>
                  <a:pt x="993609" y="53975"/>
                </a:lnTo>
                <a:lnTo>
                  <a:pt x="993609" y="438213"/>
                </a:lnTo>
                <a:lnTo>
                  <a:pt x="966622" y="438213"/>
                </a:lnTo>
                <a:lnTo>
                  <a:pt x="939634" y="465200"/>
                </a:lnTo>
                <a:close/>
              </a:path>
              <a:path w="993775" h="492760">
                <a:moveTo>
                  <a:pt x="993609" y="53975"/>
                </a:moveTo>
                <a:lnTo>
                  <a:pt x="966622" y="53975"/>
                </a:lnTo>
                <a:lnTo>
                  <a:pt x="939634" y="26987"/>
                </a:lnTo>
                <a:lnTo>
                  <a:pt x="993609" y="26987"/>
                </a:lnTo>
                <a:lnTo>
                  <a:pt x="993609" y="53975"/>
                </a:lnTo>
                <a:close/>
              </a:path>
              <a:path w="993775" h="492760">
                <a:moveTo>
                  <a:pt x="53975" y="465200"/>
                </a:moveTo>
                <a:lnTo>
                  <a:pt x="26987" y="438213"/>
                </a:lnTo>
                <a:lnTo>
                  <a:pt x="53975" y="438213"/>
                </a:lnTo>
                <a:lnTo>
                  <a:pt x="53975" y="465200"/>
                </a:lnTo>
                <a:close/>
              </a:path>
              <a:path w="993775" h="492760">
                <a:moveTo>
                  <a:pt x="939634" y="465200"/>
                </a:moveTo>
                <a:lnTo>
                  <a:pt x="53975" y="465200"/>
                </a:lnTo>
                <a:lnTo>
                  <a:pt x="53975" y="438213"/>
                </a:lnTo>
                <a:lnTo>
                  <a:pt x="939634" y="438213"/>
                </a:lnTo>
                <a:lnTo>
                  <a:pt x="939634" y="465200"/>
                </a:lnTo>
                <a:close/>
              </a:path>
              <a:path w="993775" h="492760">
                <a:moveTo>
                  <a:pt x="993609" y="465200"/>
                </a:moveTo>
                <a:lnTo>
                  <a:pt x="939634" y="465200"/>
                </a:lnTo>
                <a:lnTo>
                  <a:pt x="966622" y="438213"/>
                </a:lnTo>
                <a:lnTo>
                  <a:pt x="993609" y="438213"/>
                </a:lnTo>
                <a:lnTo>
                  <a:pt x="993609" y="4652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05664" y="4158158"/>
            <a:ext cx="534670" cy="84709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05"/>
              </a:spcBef>
            </a:pPr>
            <a:r>
              <a:rPr dirty="0" sz="2000" b="1">
                <a:latin typeface="华文楷体"/>
                <a:cs typeface="华文楷体"/>
              </a:rPr>
              <a:t>合力</a:t>
            </a:r>
            <a:endParaRPr sz="2000">
              <a:latin typeface="华文楷体"/>
              <a:cs typeface="华文楷体"/>
            </a:endParaRPr>
          </a:p>
          <a:p>
            <a:pPr algn="r" marR="17780">
              <a:lnSpc>
                <a:spcPct val="100000"/>
              </a:lnSpc>
              <a:spcBef>
                <a:spcPts val="900"/>
              </a:spcBef>
            </a:pPr>
            <a:r>
              <a:rPr dirty="0" sz="1800" b="1" i="1"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84145" y="4975034"/>
            <a:ext cx="4118610" cy="315595"/>
          </a:xfrm>
          <a:custGeom>
            <a:avLst/>
            <a:gdLst/>
            <a:ahLst/>
            <a:cxnLst/>
            <a:rect l="l" t="t" r="r" b="b"/>
            <a:pathLst>
              <a:path w="4118609" h="315595">
                <a:moveTo>
                  <a:pt x="57150" y="171450"/>
                </a:moveTo>
                <a:lnTo>
                  <a:pt x="0" y="171450"/>
                </a:lnTo>
                <a:lnTo>
                  <a:pt x="85725" y="0"/>
                </a:lnTo>
                <a:lnTo>
                  <a:pt x="150018" y="128587"/>
                </a:lnTo>
                <a:lnTo>
                  <a:pt x="57150" y="128587"/>
                </a:lnTo>
                <a:lnTo>
                  <a:pt x="57150" y="171450"/>
                </a:lnTo>
                <a:close/>
              </a:path>
              <a:path w="4118609" h="315595">
                <a:moveTo>
                  <a:pt x="4060850" y="286588"/>
                </a:moveTo>
                <a:lnTo>
                  <a:pt x="4060850" y="57988"/>
                </a:lnTo>
                <a:lnTo>
                  <a:pt x="4118000" y="57988"/>
                </a:lnTo>
                <a:lnTo>
                  <a:pt x="4118000" y="258013"/>
                </a:lnTo>
                <a:lnTo>
                  <a:pt x="4089425" y="258013"/>
                </a:lnTo>
                <a:lnTo>
                  <a:pt x="4060850" y="286588"/>
                </a:lnTo>
                <a:close/>
              </a:path>
              <a:path w="4118609" h="315595">
                <a:moveTo>
                  <a:pt x="4118000" y="315163"/>
                </a:moveTo>
                <a:lnTo>
                  <a:pt x="57150" y="315163"/>
                </a:lnTo>
                <a:lnTo>
                  <a:pt x="57150" y="128587"/>
                </a:lnTo>
                <a:lnTo>
                  <a:pt x="114300" y="128587"/>
                </a:lnTo>
                <a:lnTo>
                  <a:pt x="114300" y="258013"/>
                </a:lnTo>
                <a:lnTo>
                  <a:pt x="85725" y="258013"/>
                </a:lnTo>
                <a:lnTo>
                  <a:pt x="114300" y="286588"/>
                </a:lnTo>
                <a:lnTo>
                  <a:pt x="4118000" y="286588"/>
                </a:lnTo>
                <a:lnTo>
                  <a:pt x="4118000" y="315163"/>
                </a:lnTo>
                <a:close/>
              </a:path>
              <a:path w="4118609" h="315595">
                <a:moveTo>
                  <a:pt x="171450" y="171450"/>
                </a:moveTo>
                <a:lnTo>
                  <a:pt x="114300" y="171450"/>
                </a:lnTo>
                <a:lnTo>
                  <a:pt x="114300" y="128587"/>
                </a:lnTo>
                <a:lnTo>
                  <a:pt x="150018" y="128587"/>
                </a:lnTo>
                <a:lnTo>
                  <a:pt x="171450" y="171450"/>
                </a:lnTo>
                <a:close/>
              </a:path>
              <a:path w="4118609" h="315595">
                <a:moveTo>
                  <a:pt x="114300" y="286588"/>
                </a:moveTo>
                <a:lnTo>
                  <a:pt x="85725" y="258013"/>
                </a:lnTo>
                <a:lnTo>
                  <a:pt x="114300" y="258013"/>
                </a:lnTo>
                <a:lnTo>
                  <a:pt x="114300" y="286588"/>
                </a:lnTo>
                <a:close/>
              </a:path>
              <a:path w="4118609" h="315595">
                <a:moveTo>
                  <a:pt x="4060850" y="286588"/>
                </a:moveTo>
                <a:lnTo>
                  <a:pt x="114300" y="286588"/>
                </a:lnTo>
                <a:lnTo>
                  <a:pt x="114300" y="258013"/>
                </a:lnTo>
                <a:lnTo>
                  <a:pt x="4060850" y="258013"/>
                </a:lnTo>
                <a:lnTo>
                  <a:pt x="4060850" y="286588"/>
                </a:lnTo>
                <a:close/>
              </a:path>
              <a:path w="4118609" h="315595">
                <a:moveTo>
                  <a:pt x="4118000" y="286588"/>
                </a:moveTo>
                <a:lnTo>
                  <a:pt x="4060850" y="286588"/>
                </a:lnTo>
                <a:lnTo>
                  <a:pt x="4089425" y="258013"/>
                </a:lnTo>
                <a:lnTo>
                  <a:pt x="4118000" y="258013"/>
                </a:lnTo>
                <a:lnTo>
                  <a:pt x="4118000" y="286588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55892" y="1828800"/>
            <a:ext cx="2549652" cy="1734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46367" y="1819275"/>
            <a:ext cx="2569210" cy="1753870"/>
          </a:xfrm>
          <a:custGeom>
            <a:avLst/>
            <a:gdLst/>
            <a:ahLst/>
            <a:cxnLst/>
            <a:rect l="l" t="t" r="r" b="b"/>
            <a:pathLst>
              <a:path w="2569209" h="1753870">
                <a:moveTo>
                  <a:pt x="2563939" y="1753362"/>
                </a:moveTo>
                <a:lnTo>
                  <a:pt x="4762" y="1753362"/>
                </a:lnTo>
                <a:lnTo>
                  <a:pt x="3289" y="1753133"/>
                </a:lnTo>
                <a:lnTo>
                  <a:pt x="1968" y="1752447"/>
                </a:lnTo>
                <a:lnTo>
                  <a:pt x="914" y="1751393"/>
                </a:lnTo>
                <a:lnTo>
                  <a:pt x="228" y="1750072"/>
                </a:lnTo>
                <a:lnTo>
                  <a:pt x="0" y="1748599"/>
                </a:lnTo>
                <a:lnTo>
                  <a:pt x="0" y="4762"/>
                </a:lnTo>
                <a:lnTo>
                  <a:pt x="4762" y="0"/>
                </a:lnTo>
                <a:lnTo>
                  <a:pt x="2563939" y="0"/>
                </a:lnTo>
                <a:lnTo>
                  <a:pt x="256870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743837"/>
                </a:lnTo>
                <a:lnTo>
                  <a:pt x="4762" y="1743837"/>
                </a:lnTo>
                <a:lnTo>
                  <a:pt x="9525" y="1748599"/>
                </a:lnTo>
                <a:lnTo>
                  <a:pt x="2568702" y="1748599"/>
                </a:lnTo>
                <a:lnTo>
                  <a:pt x="2568473" y="1750072"/>
                </a:lnTo>
                <a:lnTo>
                  <a:pt x="2567787" y="1751393"/>
                </a:lnTo>
                <a:lnTo>
                  <a:pt x="2566733" y="1752447"/>
                </a:lnTo>
                <a:lnTo>
                  <a:pt x="2565412" y="1753133"/>
                </a:lnTo>
                <a:lnTo>
                  <a:pt x="2563939" y="1753362"/>
                </a:lnTo>
                <a:close/>
              </a:path>
              <a:path w="2569209" h="175387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569209" h="1753870">
                <a:moveTo>
                  <a:pt x="255917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559177" y="4762"/>
                </a:lnTo>
                <a:lnTo>
                  <a:pt x="2559177" y="9525"/>
                </a:lnTo>
                <a:close/>
              </a:path>
              <a:path w="2569209" h="1753870">
                <a:moveTo>
                  <a:pt x="2559177" y="1748599"/>
                </a:moveTo>
                <a:lnTo>
                  <a:pt x="2559177" y="4762"/>
                </a:lnTo>
                <a:lnTo>
                  <a:pt x="2563939" y="9525"/>
                </a:lnTo>
                <a:lnTo>
                  <a:pt x="2568702" y="9525"/>
                </a:lnTo>
                <a:lnTo>
                  <a:pt x="2568702" y="1743837"/>
                </a:lnTo>
                <a:lnTo>
                  <a:pt x="2563939" y="1743837"/>
                </a:lnTo>
                <a:lnTo>
                  <a:pt x="2559177" y="1748599"/>
                </a:lnTo>
                <a:close/>
              </a:path>
              <a:path w="2569209" h="1753870">
                <a:moveTo>
                  <a:pt x="2568702" y="9525"/>
                </a:moveTo>
                <a:lnTo>
                  <a:pt x="2563939" y="9525"/>
                </a:lnTo>
                <a:lnTo>
                  <a:pt x="2559177" y="4762"/>
                </a:lnTo>
                <a:lnTo>
                  <a:pt x="2568702" y="4762"/>
                </a:lnTo>
                <a:lnTo>
                  <a:pt x="2568702" y="9525"/>
                </a:lnTo>
                <a:close/>
              </a:path>
              <a:path w="2569209" h="1753870">
                <a:moveTo>
                  <a:pt x="9525" y="1748599"/>
                </a:moveTo>
                <a:lnTo>
                  <a:pt x="4762" y="1743837"/>
                </a:lnTo>
                <a:lnTo>
                  <a:pt x="9525" y="1743837"/>
                </a:lnTo>
                <a:lnTo>
                  <a:pt x="9525" y="1748599"/>
                </a:lnTo>
                <a:close/>
              </a:path>
              <a:path w="2569209" h="1753870">
                <a:moveTo>
                  <a:pt x="2559177" y="1748599"/>
                </a:moveTo>
                <a:lnTo>
                  <a:pt x="9525" y="1748599"/>
                </a:lnTo>
                <a:lnTo>
                  <a:pt x="9525" y="1743837"/>
                </a:lnTo>
                <a:lnTo>
                  <a:pt x="2559177" y="1743837"/>
                </a:lnTo>
                <a:lnTo>
                  <a:pt x="2559177" y="1748599"/>
                </a:lnTo>
                <a:close/>
              </a:path>
              <a:path w="2569209" h="1753870">
                <a:moveTo>
                  <a:pt x="2568702" y="1748599"/>
                </a:moveTo>
                <a:lnTo>
                  <a:pt x="2559177" y="1748599"/>
                </a:lnTo>
                <a:lnTo>
                  <a:pt x="2563939" y="1743837"/>
                </a:lnTo>
                <a:lnTo>
                  <a:pt x="2568702" y="1743837"/>
                </a:lnTo>
                <a:lnTo>
                  <a:pt x="2568702" y="174859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112089" y="3653332"/>
            <a:ext cx="198437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FF0000"/>
                </a:solidFill>
                <a:latin typeface="华文楷体"/>
                <a:cs typeface="华文楷体"/>
              </a:rPr>
              <a:t>平行四边形定</a:t>
            </a:r>
            <a:r>
              <a:rPr dirty="0" sz="2200" spc="-10" b="1">
                <a:solidFill>
                  <a:srgbClr val="FF0000"/>
                </a:solidFill>
                <a:latin typeface="华文楷体"/>
                <a:cs typeface="华文楷体"/>
              </a:rPr>
              <a:t>则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156" y="882649"/>
            <a:ext cx="3683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一、平行四边形定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则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34408" y="5378793"/>
            <a:ext cx="2195830" cy="114300"/>
          </a:xfrm>
          <a:custGeom>
            <a:avLst/>
            <a:gdLst/>
            <a:ahLst/>
            <a:cxnLst/>
            <a:rect l="l" t="t" r="r" b="b"/>
            <a:pathLst>
              <a:path w="2195829" h="114300">
                <a:moveTo>
                  <a:pt x="2081060" y="114300"/>
                </a:moveTo>
                <a:lnTo>
                  <a:pt x="2081060" y="0"/>
                </a:lnTo>
                <a:lnTo>
                  <a:pt x="2157260" y="38100"/>
                </a:lnTo>
                <a:lnTo>
                  <a:pt x="2109635" y="38100"/>
                </a:lnTo>
                <a:lnTo>
                  <a:pt x="2109635" y="76200"/>
                </a:lnTo>
                <a:lnTo>
                  <a:pt x="2157260" y="76200"/>
                </a:lnTo>
                <a:lnTo>
                  <a:pt x="2081060" y="114300"/>
                </a:lnTo>
                <a:close/>
              </a:path>
              <a:path w="2195829" h="114300">
                <a:moveTo>
                  <a:pt x="208106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081060" y="38100"/>
                </a:lnTo>
                <a:lnTo>
                  <a:pt x="2081060" y="76200"/>
                </a:lnTo>
                <a:close/>
              </a:path>
              <a:path w="2195829" h="114300">
                <a:moveTo>
                  <a:pt x="2157260" y="76200"/>
                </a:moveTo>
                <a:lnTo>
                  <a:pt x="2109635" y="76200"/>
                </a:lnTo>
                <a:lnTo>
                  <a:pt x="2109635" y="38100"/>
                </a:lnTo>
                <a:lnTo>
                  <a:pt x="2157260" y="38100"/>
                </a:lnTo>
                <a:lnTo>
                  <a:pt x="2195360" y="57150"/>
                </a:lnTo>
                <a:lnTo>
                  <a:pt x="21572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16107" y="4226382"/>
            <a:ext cx="389890" cy="1215390"/>
          </a:xfrm>
          <a:custGeom>
            <a:avLst/>
            <a:gdLst/>
            <a:ahLst/>
            <a:cxnLst/>
            <a:rect l="l" t="t" r="r" b="b"/>
            <a:pathLst>
              <a:path w="389889" h="1215389">
                <a:moveTo>
                  <a:pt x="316082" y="104593"/>
                </a:moveTo>
                <a:lnTo>
                  <a:pt x="279463" y="94068"/>
                </a:lnTo>
                <a:lnTo>
                  <a:pt x="365963" y="0"/>
                </a:lnTo>
                <a:lnTo>
                  <a:pt x="380300" y="77127"/>
                </a:lnTo>
                <a:lnTo>
                  <a:pt x="323976" y="77127"/>
                </a:lnTo>
                <a:lnTo>
                  <a:pt x="316082" y="104593"/>
                </a:lnTo>
                <a:close/>
              </a:path>
              <a:path w="389889" h="1215389">
                <a:moveTo>
                  <a:pt x="352698" y="115116"/>
                </a:moveTo>
                <a:lnTo>
                  <a:pt x="316082" y="104593"/>
                </a:lnTo>
                <a:lnTo>
                  <a:pt x="323976" y="77127"/>
                </a:lnTo>
                <a:lnTo>
                  <a:pt x="360591" y="87655"/>
                </a:lnTo>
                <a:lnTo>
                  <a:pt x="352698" y="115116"/>
                </a:lnTo>
                <a:close/>
              </a:path>
              <a:path w="389889" h="1215389">
                <a:moveTo>
                  <a:pt x="389318" y="125641"/>
                </a:moveTo>
                <a:lnTo>
                  <a:pt x="352698" y="115116"/>
                </a:lnTo>
                <a:lnTo>
                  <a:pt x="360591" y="87655"/>
                </a:lnTo>
                <a:lnTo>
                  <a:pt x="323976" y="77127"/>
                </a:lnTo>
                <a:lnTo>
                  <a:pt x="380300" y="77127"/>
                </a:lnTo>
                <a:lnTo>
                  <a:pt x="389318" y="125641"/>
                </a:lnTo>
                <a:close/>
              </a:path>
              <a:path w="389889" h="1215389">
                <a:moveTo>
                  <a:pt x="36614" y="1214818"/>
                </a:moveTo>
                <a:lnTo>
                  <a:pt x="0" y="1204290"/>
                </a:lnTo>
                <a:lnTo>
                  <a:pt x="316082" y="104593"/>
                </a:lnTo>
                <a:lnTo>
                  <a:pt x="352698" y="115116"/>
                </a:lnTo>
                <a:lnTo>
                  <a:pt x="36614" y="1214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11619" y="4323092"/>
            <a:ext cx="384175" cy="1100455"/>
          </a:xfrm>
          <a:custGeom>
            <a:avLst/>
            <a:gdLst/>
            <a:ahLst/>
            <a:cxnLst/>
            <a:rect l="l" t="t" r="r" b="b"/>
            <a:pathLst>
              <a:path w="384175" h="1100454">
                <a:moveTo>
                  <a:pt x="36296" y="1100454"/>
                </a:moveTo>
                <a:lnTo>
                  <a:pt x="0" y="1088872"/>
                </a:lnTo>
                <a:lnTo>
                  <a:pt x="92684" y="798512"/>
                </a:lnTo>
                <a:lnTo>
                  <a:pt x="128981" y="810094"/>
                </a:lnTo>
                <a:lnTo>
                  <a:pt x="36296" y="1100454"/>
                </a:lnTo>
                <a:close/>
              </a:path>
              <a:path w="384175" h="1100454">
                <a:moveTo>
                  <a:pt x="163741" y="701205"/>
                </a:moveTo>
                <a:lnTo>
                  <a:pt x="127444" y="689622"/>
                </a:lnTo>
                <a:lnTo>
                  <a:pt x="220129" y="399249"/>
                </a:lnTo>
                <a:lnTo>
                  <a:pt x="256425" y="410832"/>
                </a:lnTo>
                <a:lnTo>
                  <a:pt x="163741" y="701205"/>
                </a:lnTo>
                <a:close/>
              </a:path>
              <a:path w="384175" h="1100454">
                <a:moveTo>
                  <a:pt x="291172" y="301955"/>
                </a:moveTo>
                <a:lnTo>
                  <a:pt x="254876" y="290360"/>
                </a:lnTo>
                <a:lnTo>
                  <a:pt x="347560" y="0"/>
                </a:lnTo>
                <a:lnTo>
                  <a:pt x="383857" y="11582"/>
                </a:lnTo>
                <a:lnTo>
                  <a:pt x="291172" y="301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01170" y="422638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20270" y="422638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39370" y="422638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58470" y="422638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26419" y="4256620"/>
            <a:ext cx="2551430" cy="1196975"/>
          </a:xfrm>
          <a:custGeom>
            <a:avLst/>
            <a:gdLst/>
            <a:ahLst/>
            <a:cxnLst/>
            <a:rect l="l" t="t" r="r" b="b"/>
            <a:pathLst>
              <a:path w="2551429" h="1196975">
                <a:moveTo>
                  <a:pt x="2439275" y="34592"/>
                </a:moveTo>
                <a:lnTo>
                  <a:pt x="2423287" y="0"/>
                </a:lnTo>
                <a:lnTo>
                  <a:pt x="2551010" y="3924"/>
                </a:lnTo>
                <a:lnTo>
                  <a:pt x="2536084" y="22606"/>
                </a:lnTo>
                <a:lnTo>
                  <a:pt x="2465209" y="22606"/>
                </a:lnTo>
                <a:lnTo>
                  <a:pt x="2439275" y="34592"/>
                </a:lnTo>
                <a:close/>
              </a:path>
              <a:path w="2551429" h="1196975">
                <a:moveTo>
                  <a:pt x="2455257" y="69172"/>
                </a:moveTo>
                <a:lnTo>
                  <a:pt x="2439275" y="34592"/>
                </a:lnTo>
                <a:lnTo>
                  <a:pt x="2465209" y="22606"/>
                </a:lnTo>
                <a:lnTo>
                  <a:pt x="2481186" y="57188"/>
                </a:lnTo>
                <a:lnTo>
                  <a:pt x="2455257" y="69172"/>
                </a:lnTo>
                <a:close/>
              </a:path>
              <a:path w="2551429" h="1196975">
                <a:moveTo>
                  <a:pt x="2471242" y="103759"/>
                </a:moveTo>
                <a:lnTo>
                  <a:pt x="2455257" y="69172"/>
                </a:lnTo>
                <a:lnTo>
                  <a:pt x="2481186" y="57188"/>
                </a:lnTo>
                <a:lnTo>
                  <a:pt x="2465209" y="22606"/>
                </a:lnTo>
                <a:lnTo>
                  <a:pt x="2536084" y="22606"/>
                </a:lnTo>
                <a:lnTo>
                  <a:pt x="2471242" y="103759"/>
                </a:lnTo>
                <a:close/>
              </a:path>
              <a:path w="2551429" h="1196975">
                <a:moveTo>
                  <a:pt x="15989" y="1196606"/>
                </a:moveTo>
                <a:lnTo>
                  <a:pt x="0" y="1162024"/>
                </a:lnTo>
                <a:lnTo>
                  <a:pt x="2439275" y="34592"/>
                </a:lnTo>
                <a:lnTo>
                  <a:pt x="2455257" y="69172"/>
                </a:lnTo>
                <a:lnTo>
                  <a:pt x="15989" y="11966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674256" y="5396788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35211" y="1932127"/>
            <a:ext cx="6289040" cy="2274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平行四边形定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则</a:t>
            </a:r>
            <a:endParaRPr sz="2400">
              <a:latin typeface="华文楷体"/>
              <a:cs typeface="华文楷体"/>
            </a:endParaRPr>
          </a:p>
          <a:p>
            <a:pPr marL="12700" marR="5080" indent="461009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在两个力合成时，以表示这两个力的有向</a:t>
            </a:r>
            <a:r>
              <a:rPr dirty="0" sz="2400" spc="-5" b="1">
                <a:latin typeface="华文楷体"/>
                <a:cs typeface="华文楷体"/>
              </a:rPr>
              <a:t>线 </a:t>
            </a:r>
            <a:r>
              <a:rPr dirty="0" sz="2400" b="1">
                <a:latin typeface="华文楷体"/>
                <a:cs typeface="华文楷体"/>
              </a:rPr>
              <a:t>段为邻边做平行四边形，这两个邻边之间的</a:t>
            </a:r>
            <a:r>
              <a:rPr dirty="0" sz="2400" spc="-5" b="1">
                <a:latin typeface="华文楷体"/>
                <a:cs typeface="华文楷体"/>
              </a:rPr>
              <a:t>对 </a:t>
            </a:r>
            <a:r>
              <a:rPr dirty="0" sz="2400" b="1">
                <a:latin typeface="华文楷体"/>
                <a:cs typeface="华文楷体"/>
              </a:rPr>
              <a:t>角线就代表合力的大小和方</a:t>
            </a:r>
            <a:r>
              <a:rPr dirty="0" sz="2400" spc="-5" b="1">
                <a:latin typeface="华文楷体"/>
                <a:cs typeface="华文楷体"/>
              </a:rPr>
              <a:t>向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1919605">
              <a:lnSpc>
                <a:spcPct val="100000"/>
              </a:lnSpc>
              <a:tabLst>
                <a:tab pos="2451100" algn="l"/>
                <a:tab pos="4170045" algn="l"/>
              </a:tabLst>
            </a:pPr>
            <a:r>
              <a:rPr dirty="0" sz="2400" b="1" i="1">
                <a:latin typeface="Times New Roman"/>
                <a:cs typeface="Times New Roman"/>
              </a:rPr>
              <a:t>F</a:t>
            </a:r>
            <a:r>
              <a:rPr dirty="0" u="heavy" baseline="-16129" sz="23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r>
              <a:rPr dirty="0" baseline="-16129" sz="2325" b="1">
                <a:latin typeface="Times New Roman"/>
                <a:cs typeface="Times New Roman"/>
              </a:rPr>
              <a:t>	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156" y="882649"/>
            <a:ext cx="3683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一、平行四边形定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则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13939" y="2565768"/>
            <a:ext cx="3279775" cy="660400"/>
          </a:xfrm>
          <a:custGeom>
            <a:avLst/>
            <a:gdLst/>
            <a:ahLst/>
            <a:cxnLst/>
            <a:rect l="l" t="t" r="r" b="b"/>
            <a:pathLst>
              <a:path w="3279775" h="660400">
                <a:moveTo>
                  <a:pt x="3163663" y="37466"/>
                </a:moveTo>
                <a:lnTo>
                  <a:pt x="3156737" y="0"/>
                </a:lnTo>
                <a:lnTo>
                  <a:pt x="3268643" y="32270"/>
                </a:lnTo>
                <a:lnTo>
                  <a:pt x="3191763" y="32270"/>
                </a:lnTo>
                <a:lnTo>
                  <a:pt x="3163663" y="37466"/>
                </a:lnTo>
                <a:close/>
              </a:path>
              <a:path w="3279775" h="660400">
                <a:moveTo>
                  <a:pt x="3170589" y="74930"/>
                </a:moveTo>
                <a:lnTo>
                  <a:pt x="3163663" y="37466"/>
                </a:lnTo>
                <a:lnTo>
                  <a:pt x="3191763" y="32270"/>
                </a:lnTo>
                <a:lnTo>
                  <a:pt x="3198685" y="69735"/>
                </a:lnTo>
                <a:lnTo>
                  <a:pt x="3170589" y="74930"/>
                </a:lnTo>
                <a:close/>
              </a:path>
              <a:path w="3279775" h="660400">
                <a:moveTo>
                  <a:pt x="3177514" y="112394"/>
                </a:moveTo>
                <a:lnTo>
                  <a:pt x="3170589" y="74930"/>
                </a:lnTo>
                <a:lnTo>
                  <a:pt x="3198685" y="69735"/>
                </a:lnTo>
                <a:lnTo>
                  <a:pt x="3191763" y="32270"/>
                </a:lnTo>
                <a:lnTo>
                  <a:pt x="3268643" y="32270"/>
                </a:lnTo>
                <a:lnTo>
                  <a:pt x="3279521" y="35407"/>
                </a:lnTo>
                <a:lnTo>
                  <a:pt x="3177514" y="112394"/>
                </a:lnTo>
                <a:close/>
              </a:path>
              <a:path w="3279775" h="660400">
                <a:moveTo>
                  <a:pt x="6921" y="659917"/>
                </a:moveTo>
                <a:lnTo>
                  <a:pt x="0" y="622452"/>
                </a:lnTo>
                <a:lnTo>
                  <a:pt x="3163663" y="37466"/>
                </a:lnTo>
                <a:lnTo>
                  <a:pt x="3170589" y="74930"/>
                </a:lnTo>
                <a:lnTo>
                  <a:pt x="6921" y="6599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37812" y="4555210"/>
            <a:ext cx="1174941" cy="395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21081" y="2336520"/>
            <a:ext cx="2551430" cy="1196975"/>
          </a:xfrm>
          <a:custGeom>
            <a:avLst/>
            <a:gdLst/>
            <a:ahLst/>
            <a:cxnLst/>
            <a:rect l="l" t="t" r="r" b="b"/>
            <a:pathLst>
              <a:path w="2551429" h="1196975">
                <a:moveTo>
                  <a:pt x="2439270" y="34582"/>
                </a:moveTo>
                <a:lnTo>
                  <a:pt x="2423287" y="0"/>
                </a:lnTo>
                <a:lnTo>
                  <a:pt x="2551010" y="3924"/>
                </a:lnTo>
                <a:lnTo>
                  <a:pt x="2536094" y="22593"/>
                </a:lnTo>
                <a:lnTo>
                  <a:pt x="2465209" y="22593"/>
                </a:lnTo>
                <a:lnTo>
                  <a:pt x="2439270" y="34582"/>
                </a:lnTo>
                <a:close/>
              </a:path>
              <a:path w="2551429" h="1196975">
                <a:moveTo>
                  <a:pt x="2455257" y="69172"/>
                </a:moveTo>
                <a:lnTo>
                  <a:pt x="2439270" y="34582"/>
                </a:lnTo>
                <a:lnTo>
                  <a:pt x="2465209" y="22593"/>
                </a:lnTo>
                <a:lnTo>
                  <a:pt x="2481186" y="57188"/>
                </a:lnTo>
                <a:lnTo>
                  <a:pt x="2455257" y="69172"/>
                </a:lnTo>
                <a:close/>
              </a:path>
              <a:path w="2551429" h="1196975">
                <a:moveTo>
                  <a:pt x="2471242" y="103758"/>
                </a:moveTo>
                <a:lnTo>
                  <a:pt x="2455257" y="69172"/>
                </a:lnTo>
                <a:lnTo>
                  <a:pt x="2481186" y="57188"/>
                </a:lnTo>
                <a:lnTo>
                  <a:pt x="2465209" y="22593"/>
                </a:lnTo>
                <a:lnTo>
                  <a:pt x="2536094" y="22593"/>
                </a:lnTo>
                <a:lnTo>
                  <a:pt x="2471242" y="103758"/>
                </a:lnTo>
                <a:close/>
              </a:path>
              <a:path w="2551429" h="1196975">
                <a:moveTo>
                  <a:pt x="15989" y="1196606"/>
                </a:moveTo>
                <a:lnTo>
                  <a:pt x="0" y="1162024"/>
                </a:lnTo>
                <a:lnTo>
                  <a:pt x="2439270" y="34582"/>
                </a:lnTo>
                <a:lnTo>
                  <a:pt x="2455257" y="69172"/>
                </a:lnTo>
                <a:lnTo>
                  <a:pt x="15989" y="11966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91922" y="3251174"/>
            <a:ext cx="164744" cy="265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74987" y="2997326"/>
            <a:ext cx="111772" cy="231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17305" y="3150374"/>
            <a:ext cx="2195830" cy="114300"/>
          </a:xfrm>
          <a:custGeom>
            <a:avLst/>
            <a:gdLst/>
            <a:ahLst/>
            <a:cxnLst/>
            <a:rect l="l" t="t" r="r" b="b"/>
            <a:pathLst>
              <a:path w="2195829" h="114300">
                <a:moveTo>
                  <a:pt x="2081441" y="114299"/>
                </a:moveTo>
                <a:lnTo>
                  <a:pt x="2081250" y="76201"/>
                </a:lnTo>
                <a:lnTo>
                  <a:pt x="2109825" y="76060"/>
                </a:lnTo>
                <a:lnTo>
                  <a:pt x="2109635" y="37960"/>
                </a:lnTo>
                <a:lnTo>
                  <a:pt x="2081059" y="37960"/>
                </a:lnTo>
                <a:lnTo>
                  <a:pt x="2080869" y="0"/>
                </a:lnTo>
                <a:lnTo>
                  <a:pt x="2157744" y="37960"/>
                </a:lnTo>
                <a:lnTo>
                  <a:pt x="2109635" y="37960"/>
                </a:lnTo>
                <a:lnTo>
                  <a:pt x="2158030" y="38101"/>
                </a:lnTo>
                <a:lnTo>
                  <a:pt x="2195449" y="56578"/>
                </a:lnTo>
                <a:lnTo>
                  <a:pt x="2081441" y="114299"/>
                </a:lnTo>
                <a:close/>
              </a:path>
              <a:path w="2195829" h="114300">
                <a:moveTo>
                  <a:pt x="2081250" y="76201"/>
                </a:moveTo>
                <a:lnTo>
                  <a:pt x="2081060" y="38101"/>
                </a:lnTo>
                <a:lnTo>
                  <a:pt x="2109635" y="37960"/>
                </a:lnTo>
                <a:lnTo>
                  <a:pt x="2109825" y="76060"/>
                </a:lnTo>
                <a:lnTo>
                  <a:pt x="2081250" y="76201"/>
                </a:lnTo>
                <a:close/>
              </a:path>
              <a:path w="2195829" h="114300">
                <a:moveTo>
                  <a:pt x="190" y="86499"/>
                </a:moveTo>
                <a:lnTo>
                  <a:pt x="0" y="48399"/>
                </a:lnTo>
                <a:lnTo>
                  <a:pt x="2081060" y="38101"/>
                </a:lnTo>
                <a:lnTo>
                  <a:pt x="2081250" y="76201"/>
                </a:lnTo>
                <a:lnTo>
                  <a:pt x="190" y="86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21504" y="4569866"/>
            <a:ext cx="1110615" cy="346710"/>
          </a:xfrm>
          <a:custGeom>
            <a:avLst/>
            <a:gdLst/>
            <a:ahLst/>
            <a:cxnLst/>
            <a:rect l="l" t="t" r="r" b="b"/>
            <a:pathLst>
              <a:path w="1110614" h="346710">
                <a:moveTo>
                  <a:pt x="1100201" y="346519"/>
                </a:moveTo>
                <a:lnTo>
                  <a:pt x="806818" y="263893"/>
                </a:lnTo>
                <a:lnTo>
                  <a:pt x="817143" y="227228"/>
                </a:lnTo>
                <a:lnTo>
                  <a:pt x="1110538" y="309854"/>
                </a:lnTo>
                <a:lnTo>
                  <a:pt x="1100201" y="346519"/>
                </a:lnTo>
                <a:close/>
              </a:path>
              <a:path w="1110614" h="346710">
                <a:moveTo>
                  <a:pt x="696798" y="232905"/>
                </a:moveTo>
                <a:lnTo>
                  <a:pt x="403415" y="150279"/>
                </a:lnTo>
                <a:lnTo>
                  <a:pt x="413740" y="113614"/>
                </a:lnTo>
                <a:lnTo>
                  <a:pt x="707123" y="196240"/>
                </a:lnTo>
                <a:lnTo>
                  <a:pt x="696798" y="232905"/>
                </a:lnTo>
                <a:close/>
              </a:path>
              <a:path w="1110614" h="346710">
                <a:moveTo>
                  <a:pt x="293395" y="119291"/>
                </a:moveTo>
                <a:lnTo>
                  <a:pt x="0" y="36664"/>
                </a:lnTo>
                <a:lnTo>
                  <a:pt x="10337" y="0"/>
                </a:lnTo>
                <a:lnTo>
                  <a:pt x="303720" y="82626"/>
                </a:lnTo>
                <a:lnTo>
                  <a:pt x="293395" y="119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76398" y="4554816"/>
            <a:ext cx="1235710" cy="399415"/>
          </a:xfrm>
          <a:custGeom>
            <a:avLst/>
            <a:gdLst/>
            <a:ahLst/>
            <a:cxnLst/>
            <a:rect l="l" t="t" r="r" b="b"/>
            <a:pathLst>
              <a:path w="1235710" h="399414">
                <a:moveTo>
                  <a:pt x="93776" y="109753"/>
                </a:moveTo>
                <a:lnTo>
                  <a:pt x="0" y="22936"/>
                </a:lnTo>
                <a:lnTo>
                  <a:pt x="125704" y="0"/>
                </a:lnTo>
                <a:lnTo>
                  <a:pt x="117384" y="28600"/>
                </a:lnTo>
                <a:lnTo>
                  <a:pt x="87630" y="28600"/>
                </a:lnTo>
                <a:lnTo>
                  <a:pt x="76987" y="65189"/>
                </a:lnTo>
                <a:lnTo>
                  <a:pt x="104418" y="73171"/>
                </a:lnTo>
                <a:lnTo>
                  <a:pt x="93776" y="109753"/>
                </a:lnTo>
                <a:close/>
              </a:path>
              <a:path w="1235710" h="399414">
                <a:moveTo>
                  <a:pt x="104418" y="73171"/>
                </a:moveTo>
                <a:lnTo>
                  <a:pt x="76987" y="65189"/>
                </a:lnTo>
                <a:lnTo>
                  <a:pt x="87630" y="28600"/>
                </a:lnTo>
                <a:lnTo>
                  <a:pt x="115062" y="36583"/>
                </a:lnTo>
                <a:lnTo>
                  <a:pt x="104418" y="73171"/>
                </a:lnTo>
                <a:close/>
              </a:path>
              <a:path w="1235710" h="399414">
                <a:moveTo>
                  <a:pt x="115062" y="36583"/>
                </a:moveTo>
                <a:lnTo>
                  <a:pt x="87630" y="28600"/>
                </a:lnTo>
                <a:lnTo>
                  <a:pt x="117384" y="28600"/>
                </a:lnTo>
                <a:lnTo>
                  <a:pt x="115062" y="36583"/>
                </a:lnTo>
                <a:close/>
              </a:path>
              <a:path w="1235710" h="399414">
                <a:moveTo>
                  <a:pt x="1224699" y="399186"/>
                </a:moveTo>
                <a:lnTo>
                  <a:pt x="104418" y="73171"/>
                </a:lnTo>
                <a:lnTo>
                  <a:pt x="115062" y="36583"/>
                </a:lnTo>
                <a:lnTo>
                  <a:pt x="1235341" y="362597"/>
                </a:lnTo>
                <a:lnTo>
                  <a:pt x="1224699" y="399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28540" y="2637358"/>
            <a:ext cx="1029335" cy="566420"/>
          </a:xfrm>
          <a:custGeom>
            <a:avLst/>
            <a:gdLst/>
            <a:ahLst/>
            <a:cxnLst/>
            <a:rect l="l" t="t" r="r" b="b"/>
            <a:pathLst>
              <a:path w="1029335" h="566419">
                <a:moveTo>
                  <a:pt x="17754" y="566280"/>
                </a:moveTo>
                <a:lnTo>
                  <a:pt x="0" y="532574"/>
                </a:lnTo>
                <a:lnTo>
                  <a:pt x="269684" y="390550"/>
                </a:lnTo>
                <a:lnTo>
                  <a:pt x="287439" y="424268"/>
                </a:lnTo>
                <a:lnTo>
                  <a:pt x="17754" y="566280"/>
                </a:lnTo>
                <a:close/>
              </a:path>
              <a:path w="1029335" h="566419">
                <a:moveTo>
                  <a:pt x="388581" y="371005"/>
                </a:moveTo>
                <a:lnTo>
                  <a:pt x="370827" y="337299"/>
                </a:lnTo>
                <a:lnTo>
                  <a:pt x="640511" y="195275"/>
                </a:lnTo>
                <a:lnTo>
                  <a:pt x="658266" y="228981"/>
                </a:lnTo>
                <a:lnTo>
                  <a:pt x="388581" y="371005"/>
                </a:lnTo>
                <a:close/>
              </a:path>
              <a:path w="1029335" h="566419">
                <a:moveTo>
                  <a:pt x="759396" y="175729"/>
                </a:moveTo>
                <a:lnTo>
                  <a:pt x="741654" y="142011"/>
                </a:lnTo>
                <a:lnTo>
                  <a:pt x="1011339" y="0"/>
                </a:lnTo>
                <a:lnTo>
                  <a:pt x="1029093" y="33705"/>
                </a:lnTo>
                <a:lnTo>
                  <a:pt x="759396" y="175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76988" y="4226026"/>
            <a:ext cx="3119196" cy="1209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474205" y="4328705"/>
            <a:ext cx="2130425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22909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楷体"/>
                <a:cs typeface="楷体"/>
              </a:rPr>
              <a:t>如何确定合</a:t>
            </a:r>
            <a:r>
              <a:rPr dirty="0" sz="2200" spc="-15" b="1">
                <a:latin typeface="楷体"/>
                <a:cs typeface="楷体"/>
              </a:rPr>
              <a:t>力 </a:t>
            </a:r>
            <a:r>
              <a:rPr dirty="0" sz="2200" b="1">
                <a:latin typeface="楷体"/>
                <a:cs typeface="楷体"/>
              </a:rPr>
              <a:t>的大小范围</a:t>
            </a:r>
            <a:r>
              <a:rPr dirty="0" sz="2200" spc="-15" b="1">
                <a:latin typeface="楷体"/>
                <a:cs typeface="楷体"/>
              </a:rPr>
              <a:t>？</a:t>
            </a:r>
            <a:endParaRPr sz="2200">
              <a:latin typeface="楷体"/>
              <a:cs typeface="楷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29070" y="3458692"/>
            <a:ext cx="2195830" cy="114300"/>
          </a:xfrm>
          <a:custGeom>
            <a:avLst/>
            <a:gdLst/>
            <a:ahLst/>
            <a:cxnLst/>
            <a:rect l="l" t="t" r="r" b="b"/>
            <a:pathLst>
              <a:path w="2195829" h="114300">
                <a:moveTo>
                  <a:pt x="2081060" y="114300"/>
                </a:moveTo>
                <a:lnTo>
                  <a:pt x="2081060" y="0"/>
                </a:lnTo>
                <a:lnTo>
                  <a:pt x="2157260" y="38100"/>
                </a:lnTo>
                <a:lnTo>
                  <a:pt x="2109635" y="38100"/>
                </a:lnTo>
                <a:lnTo>
                  <a:pt x="2109635" y="76200"/>
                </a:lnTo>
                <a:lnTo>
                  <a:pt x="2157260" y="76200"/>
                </a:lnTo>
                <a:lnTo>
                  <a:pt x="2081060" y="114300"/>
                </a:lnTo>
                <a:close/>
              </a:path>
              <a:path w="2195829" h="114300">
                <a:moveTo>
                  <a:pt x="208106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081060" y="38100"/>
                </a:lnTo>
                <a:lnTo>
                  <a:pt x="2081060" y="76200"/>
                </a:lnTo>
                <a:close/>
              </a:path>
              <a:path w="2195829" h="114300">
                <a:moveTo>
                  <a:pt x="2157260" y="76200"/>
                </a:moveTo>
                <a:lnTo>
                  <a:pt x="2109635" y="76200"/>
                </a:lnTo>
                <a:lnTo>
                  <a:pt x="2109635" y="38100"/>
                </a:lnTo>
                <a:lnTo>
                  <a:pt x="2157260" y="38100"/>
                </a:lnTo>
                <a:lnTo>
                  <a:pt x="2195360" y="57150"/>
                </a:lnTo>
                <a:lnTo>
                  <a:pt x="21572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17475" y="2313063"/>
            <a:ext cx="389890" cy="1215390"/>
          </a:xfrm>
          <a:custGeom>
            <a:avLst/>
            <a:gdLst/>
            <a:ahLst/>
            <a:cxnLst/>
            <a:rect l="l" t="t" r="r" b="b"/>
            <a:pathLst>
              <a:path w="389890" h="1215389">
                <a:moveTo>
                  <a:pt x="316094" y="104593"/>
                </a:moveTo>
                <a:lnTo>
                  <a:pt x="279476" y="94068"/>
                </a:lnTo>
                <a:lnTo>
                  <a:pt x="365975" y="0"/>
                </a:lnTo>
                <a:lnTo>
                  <a:pt x="380312" y="77127"/>
                </a:lnTo>
                <a:lnTo>
                  <a:pt x="323989" y="77127"/>
                </a:lnTo>
                <a:lnTo>
                  <a:pt x="316094" y="104593"/>
                </a:lnTo>
                <a:close/>
              </a:path>
              <a:path w="389890" h="1215389">
                <a:moveTo>
                  <a:pt x="352710" y="115116"/>
                </a:moveTo>
                <a:lnTo>
                  <a:pt x="316094" y="104593"/>
                </a:lnTo>
                <a:lnTo>
                  <a:pt x="323989" y="77127"/>
                </a:lnTo>
                <a:lnTo>
                  <a:pt x="360603" y="87655"/>
                </a:lnTo>
                <a:lnTo>
                  <a:pt x="352710" y="115116"/>
                </a:lnTo>
                <a:close/>
              </a:path>
              <a:path w="389890" h="1215389">
                <a:moveTo>
                  <a:pt x="389331" y="125641"/>
                </a:moveTo>
                <a:lnTo>
                  <a:pt x="352710" y="115116"/>
                </a:lnTo>
                <a:lnTo>
                  <a:pt x="360603" y="87655"/>
                </a:lnTo>
                <a:lnTo>
                  <a:pt x="323989" y="77127"/>
                </a:lnTo>
                <a:lnTo>
                  <a:pt x="380312" y="77127"/>
                </a:lnTo>
                <a:lnTo>
                  <a:pt x="389331" y="125641"/>
                </a:lnTo>
                <a:close/>
              </a:path>
              <a:path w="389890" h="1215389">
                <a:moveTo>
                  <a:pt x="36626" y="1214818"/>
                </a:moveTo>
                <a:lnTo>
                  <a:pt x="0" y="1204290"/>
                </a:lnTo>
                <a:lnTo>
                  <a:pt x="316094" y="104593"/>
                </a:lnTo>
                <a:lnTo>
                  <a:pt x="352710" y="115116"/>
                </a:lnTo>
                <a:lnTo>
                  <a:pt x="36626" y="1214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506282" y="2402992"/>
            <a:ext cx="384175" cy="1100455"/>
          </a:xfrm>
          <a:custGeom>
            <a:avLst/>
            <a:gdLst/>
            <a:ahLst/>
            <a:cxnLst/>
            <a:rect l="l" t="t" r="r" b="b"/>
            <a:pathLst>
              <a:path w="384175" h="1100454">
                <a:moveTo>
                  <a:pt x="36296" y="1100455"/>
                </a:moveTo>
                <a:lnTo>
                  <a:pt x="0" y="1088872"/>
                </a:lnTo>
                <a:lnTo>
                  <a:pt x="92684" y="798512"/>
                </a:lnTo>
                <a:lnTo>
                  <a:pt x="128981" y="810094"/>
                </a:lnTo>
                <a:lnTo>
                  <a:pt x="36296" y="1100455"/>
                </a:lnTo>
                <a:close/>
              </a:path>
              <a:path w="384175" h="1100454">
                <a:moveTo>
                  <a:pt x="163741" y="701205"/>
                </a:moveTo>
                <a:lnTo>
                  <a:pt x="127444" y="689622"/>
                </a:lnTo>
                <a:lnTo>
                  <a:pt x="220129" y="399249"/>
                </a:lnTo>
                <a:lnTo>
                  <a:pt x="256425" y="410832"/>
                </a:lnTo>
                <a:lnTo>
                  <a:pt x="163741" y="701205"/>
                </a:lnTo>
                <a:close/>
              </a:path>
              <a:path w="384175" h="1100454">
                <a:moveTo>
                  <a:pt x="291172" y="301955"/>
                </a:moveTo>
                <a:lnTo>
                  <a:pt x="254876" y="290360"/>
                </a:lnTo>
                <a:lnTo>
                  <a:pt x="347560" y="0"/>
                </a:lnTo>
                <a:lnTo>
                  <a:pt x="383857" y="11582"/>
                </a:lnTo>
                <a:lnTo>
                  <a:pt x="291172" y="301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95832" y="230628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14932" y="230628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34032" y="230628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353132" y="230628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8468918" y="3476688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87511" y="1894890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37020" y="1894217"/>
            <a:ext cx="557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4195" algn="l"/>
              </a:tabLst>
            </a:pPr>
            <a:r>
              <a:rPr dirty="0" sz="2400" b="1" i="1">
                <a:latin typeface="Times New Roman"/>
                <a:cs typeface="Times New Roman"/>
              </a:rPr>
              <a:t>F</a:t>
            </a:r>
            <a:r>
              <a:rPr dirty="0" u="heavy" baseline="-17921" sz="23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08465" y="2630665"/>
            <a:ext cx="1115060" cy="604520"/>
          </a:xfrm>
          <a:custGeom>
            <a:avLst/>
            <a:gdLst/>
            <a:ahLst/>
            <a:cxnLst/>
            <a:rect l="l" t="t" r="r" b="b"/>
            <a:pathLst>
              <a:path w="1115060" h="604519">
                <a:moveTo>
                  <a:pt x="1004949" y="36779"/>
                </a:moveTo>
                <a:lnTo>
                  <a:pt x="987082" y="3124"/>
                </a:lnTo>
                <a:lnTo>
                  <a:pt x="1114831" y="0"/>
                </a:lnTo>
                <a:lnTo>
                  <a:pt x="1098172" y="23380"/>
                </a:lnTo>
                <a:lnTo>
                  <a:pt x="1030185" y="23380"/>
                </a:lnTo>
                <a:lnTo>
                  <a:pt x="1004949" y="36779"/>
                </a:lnTo>
                <a:close/>
              </a:path>
              <a:path w="1115060" h="604519">
                <a:moveTo>
                  <a:pt x="1022811" y="70425"/>
                </a:moveTo>
                <a:lnTo>
                  <a:pt x="1004949" y="36779"/>
                </a:lnTo>
                <a:lnTo>
                  <a:pt x="1030185" y="23380"/>
                </a:lnTo>
                <a:lnTo>
                  <a:pt x="1048054" y="57022"/>
                </a:lnTo>
                <a:lnTo>
                  <a:pt x="1022811" y="70425"/>
                </a:lnTo>
                <a:close/>
              </a:path>
              <a:path w="1115060" h="604519">
                <a:moveTo>
                  <a:pt x="1040676" y="104076"/>
                </a:moveTo>
                <a:lnTo>
                  <a:pt x="1022811" y="70425"/>
                </a:lnTo>
                <a:lnTo>
                  <a:pt x="1048054" y="57022"/>
                </a:lnTo>
                <a:lnTo>
                  <a:pt x="1030185" y="23380"/>
                </a:lnTo>
                <a:lnTo>
                  <a:pt x="1098172" y="23380"/>
                </a:lnTo>
                <a:lnTo>
                  <a:pt x="1040676" y="104076"/>
                </a:lnTo>
                <a:close/>
              </a:path>
              <a:path w="1115060" h="604519">
                <a:moveTo>
                  <a:pt x="17868" y="603986"/>
                </a:moveTo>
                <a:lnTo>
                  <a:pt x="0" y="570344"/>
                </a:lnTo>
                <a:lnTo>
                  <a:pt x="1004949" y="36779"/>
                </a:lnTo>
                <a:lnTo>
                  <a:pt x="1022811" y="70425"/>
                </a:lnTo>
                <a:lnTo>
                  <a:pt x="17868" y="6039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23208" y="2571254"/>
            <a:ext cx="2170430" cy="49530"/>
          </a:xfrm>
          <a:custGeom>
            <a:avLst/>
            <a:gdLst/>
            <a:ahLst/>
            <a:cxnLst/>
            <a:rect l="l" t="t" r="r" b="b"/>
            <a:pathLst>
              <a:path w="2170429" h="49530">
                <a:moveTo>
                  <a:pt x="190" y="48971"/>
                </a:moveTo>
                <a:lnTo>
                  <a:pt x="0" y="10871"/>
                </a:lnTo>
                <a:lnTo>
                  <a:pt x="304787" y="9347"/>
                </a:lnTo>
                <a:lnTo>
                  <a:pt x="304977" y="47447"/>
                </a:lnTo>
                <a:lnTo>
                  <a:pt x="190" y="48971"/>
                </a:lnTo>
                <a:close/>
              </a:path>
              <a:path w="2170429" h="49530">
                <a:moveTo>
                  <a:pt x="419277" y="46875"/>
                </a:moveTo>
                <a:lnTo>
                  <a:pt x="419087" y="8775"/>
                </a:lnTo>
                <a:lnTo>
                  <a:pt x="723887" y="7238"/>
                </a:lnTo>
                <a:lnTo>
                  <a:pt x="724077" y="45338"/>
                </a:lnTo>
                <a:lnTo>
                  <a:pt x="419277" y="46875"/>
                </a:lnTo>
                <a:close/>
              </a:path>
              <a:path w="2170429" h="49530">
                <a:moveTo>
                  <a:pt x="838377" y="44767"/>
                </a:moveTo>
                <a:lnTo>
                  <a:pt x="838187" y="6667"/>
                </a:lnTo>
                <a:lnTo>
                  <a:pt x="1142974" y="5143"/>
                </a:lnTo>
                <a:lnTo>
                  <a:pt x="1143165" y="43243"/>
                </a:lnTo>
                <a:lnTo>
                  <a:pt x="838377" y="44767"/>
                </a:lnTo>
                <a:close/>
              </a:path>
              <a:path w="2170429" h="49530">
                <a:moveTo>
                  <a:pt x="1257465" y="42671"/>
                </a:moveTo>
                <a:lnTo>
                  <a:pt x="1257274" y="4571"/>
                </a:lnTo>
                <a:lnTo>
                  <a:pt x="1562074" y="3047"/>
                </a:lnTo>
                <a:lnTo>
                  <a:pt x="1562265" y="41147"/>
                </a:lnTo>
                <a:lnTo>
                  <a:pt x="1257465" y="42671"/>
                </a:lnTo>
                <a:close/>
              </a:path>
              <a:path w="2170429" h="49530">
                <a:moveTo>
                  <a:pt x="1676565" y="40576"/>
                </a:moveTo>
                <a:lnTo>
                  <a:pt x="1676374" y="2476"/>
                </a:lnTo>
                <a:lnTo>
                  <a:pt x="1981174" y="952"/>
                </a:lnTo>
                <a:lnTo>
                  <a:pt x="1981365" y="39052"/>
                </a:lnTo>
                <a:lnTo>
                  <a:pt x="1676565" y="40576"/>
                </a:lnTo>
                <a:close/>
              </a:path>
              <a:path w="2170429" h="49530">
                <a:moveTo>
                  <a:pt x="2095652" y="38481"/>
                </a:moveTo>
                <a:lnTo>
                  <a:pt x="2095461" y="381"/>
                </a:lnTo>
                <a:lnTo>
                  <a:pt x="2170150" y="0"/>
                </a:lnTo>
                <a:lnTo>
                  <a:pt x="2170341" y="38100"/>
                </a:lnTo>
                <a:lnTo>
                  <a:pt x="2095652" y="38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657242" y="3167811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63856" y="233879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36201" y="2154935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06762" y="4861636"/>
            <a:ext cx="2195830" cy="114300"/>
          </a:xfrm>
          <a:custGeom>
            <a:avLst/>
            <a:gdLst/>
            <a:ahLst/>
            <a:cxnLst/>
            <a:rect l="l" t="t" r="r" b="b"/>
            <a:pathLst>
              <a:path w="2195829" h="114300">
                <a:moveTo>
                  <a:pt x="2081441" y="114300"/>
                </a:moveTo>
                <a:lnTo>
                  <a:pt x="2081250" y="76201"/>
                </a:lnTo>
                <a:lnTo>
                  <a:pt x="2109825" y="76060"/>
                </a:lnTo>
                <a:lnTo>
                  <a:pt x="2109635" y="37960"/>
                </a:lnTo>
                <a:lnTo>
                  <a:pt x="2081059" y="37960"/>
                </a:lnTo>
                <a:lnTo>
                  <a:pt x="2080869" y="0"/>
                </a:lnTo>
                <a:lnTo>
                  <a:pt x="2157727" y="37960"/>
                </a:lnTo>
                <a:lnTo>
                  <a:pt x="2109635" y="37960"/>
                </a:lnTo>
                <a:lnTo>
                  <a:pt x="2158013" y="38101"/>
                </a:lnTo>
                <a:lnTo>
                  <a:pt x="2195449" y="56591"/>
                </a:lnTo>
                <a:lnTo>
                  <a:pt x="2081441" y="114300"/>
                </a:lnTo>
                <a:close/>
              </a:path>
              <a:path w="2195829" h="114300">
                <a:moveTo>
                  <a:pt x="2081250" y="76201"/>
                </a:moveTo>
                <a:lnTo>
                  <a:pt x="2081060" y="38101"/>
                </a:lnTo>
                <a:lnTo>
                  <a:pt x="2109635" y="37960"/>
                </a:lnTo>
                <a:lnTo>
                  <a:pt x="2109825" y="76060"/>
                </a:lnTo>
                <a:lnTo>
                  <a:pt x="2081250" y="76201"/>
                </a:lnTo>
                <a:close/>
              </a:path>
              <a:path w="2195829" h="114300">
                <a:moveTo>
                  <a:pt x="190" y="86512"/>
                </a:moveTo>
                <a:lnTo>
                  <a:pt x="0" y="48412"/>
                </a:lnTo>
                <a:lnTo>
                  <a:pt x="2081060" y="38101"/>
                </a:lnTo>
                <a:lnTo>
                  <a:pt x="2081250" y="76201"/>
                </a:lnTo>
                <a:lnTo>
                  <a:pt x="190" y="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76347" y="4562335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5" h="0">
                <a:moveTo>
                  <a:pt x="0" y="0"/>
                </a:moveTo>
                <a:lnTo>
                  <a:pt x="304888" y="0"/>
                </a:lnTo>
              </a:path>
            </a:pathLst>
          </a:custGeom>
          <a:ln w="387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95447" y="4563198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5" h="0">
                <a:moveTo>
                  <a:pt x="0" y="0"/>
                </a:moveTo>
                <a:lnTo>
                  <a:pt x="304888" y="0"/>
                </a:lnTo>
              </a:path>
            </a:pathLst>
          </a:custGeom>
          <a:ln w="387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14547" y="4564075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5" h="0">
                <a:moveTo>
                  <a:pt x="0" y="0"/>
                </a:moveTo>
                <a:lnTo>
                  <a:pt x="304876" y="0"/>
                </a:lnTo>
              </a:path>
            </a:pathLst>
          </a:custGeom>
          <a:ln w="387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33647" y="4564951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5" h="0">
                <a:moveTo>
                  <a:pt x="0" y="0"/>
                </a:moveTo>
                <a:lnTo>
                  <a:pt x="304876" y="0"/>
                </a:lnTo>
              </a:path>
            </a:pathLst>
          </a:custGeom>
          <a:ln w="387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052747" y="4565827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5" h="0">
                <a:moveTo>
                  <a:pt x="0" y="0"/>
                </a:moveTo>
                <a:lnTo>
                  <a:pt x="304876" y="0"/>
                </a:lnTo>
              </a:path>
            </a:pathLst>
          </a:custGeom>
          <a:ln w="387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71847" y="4566627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 h="0">
                <a:moveTo>
                  <a:pt x="0" y="0"/>
                </a:moveTo>
                <a:lnTo>
                  <a:pt x="240944" y="0"/>
                </a:lnTo>
              </a:path>
            </a:pathLst>
          </a:custGeom>
          <a:ln w="386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377764" y="4984432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5065077" y="411904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36088" y="4643729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156" y="882649"/>
            <a:ext cx="3683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一、平行四边形定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则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06116" y="2761145"/>
            <a:ext cx="3025775" cy="1541145"/>
          </a:xfrm>
          <a:custGeom>
            <a:avLst/>
            <a:gdLst/>
            <a:ahLst/>
            <a:cxnLst/>
            <a:rect l="l" t="t" r="r" b="b"/>
            <a:pathLst>
              <a:path w="3025775" h="1541145">
                <a:moveTo>
                  <a:pt x="2674696" y="1540713"/>
                </a:moveTo>
                <a:lnTo>
                  <a:pt x="0" y="1540382"/>
                </a:lnTo>
                <a:lnTo>
                  <a:pt x="3025482" y="0"/>
                </a:lnTo>
                <a:lnTo>
                  <a:pt x="2674696" y="1540713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44000" y="3196018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7200" y="3363023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5021" y="2983407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58221" y="3150412"/>
            <a:ext cx="22352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b="1">
                <a:solidFill>
                  <a:srgbClr val="FF0000"/>
                </a:solidFill>
                <a:latin typeface="宋体"/>
                <a:cs typeface="宋体"/>
              </a:rPr>
              <a:t>合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93079" y="5053584"/>
            <a:ext cx="589915" cy="346075"/>
          </a:xfrm>
          <a:custGeom>
            <a:avLst/>
            <a:gdLst/>
            <a:ahLst/>
            <a:cxnLst/>
            <a:rect l="l" t="t" r="r" b="b"/>
            <a:pathLst>
              <a:path w="589914" h="346075">
                <a:moveTo>
                  <a:pt x="417575" y="345948"/>
                </a:moveTo>
                <a:lnTo>
                  <a:pt x="417575" y="260603"/>
                </a:lnTo>
                <a:lnTo>
                  <a:pt x="0" y="260603"/>
                </a:lnTo>
                <a:lnTo>
                  <a:pt x="0" y="86867"/>
                </a:lnTo>
                <a:lnTo>
                  <a:pt x="417575" y="86867"/>
                </a:lnTo>
                <a:lnTo>
                  <a:pt x="417575" y="0"/>
                </a:lnTo>
                <a:lnTo>
                  <a:pt x="589788" y="173736"/>
                </a:lnTo>
                <a:lnTo>
                  <a:pt x="417575" y="34594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86590" y="5038953"/>
            <a:ext cx="605790" cy="376555"/>
          </a:xfrm>
          <a:custGeom>
            <a:avLst/>
            <a:gdLst/>
            <a:ahLst/>
            <a:cxnLst/>
            <a:rect l="l" t="t" r="r" b="b"/>
            <a:pathLst>
              <a:path w="605789" h="376554">
                <a:moveTo>
                  <a:pt x="417309" y="101739"/>
                </a:moveTo>
                <a:lnTo>
                  <a:pt x="417309" y="0"/>
                </a:lnTo>
                <a:lnTo>
                  <a:pt x="432638" y="15328"/>
                </a:lnTo>
                <a:lnTo>
                  <a:pt x="430009" y="15328"/>
                </a:lnTo>
                <a:lnTo>
                  <a:pt x="419163" y="19812"/>
                </a:lnTo>
                <a:lnTo>
                  <a:pt x="430009" y="30657"/>
                </a:lnTo>
                <a:lnTo>
                  <a:pt x="430009" y="95389"/>
                </a:lnTo>
                <a:lnTo>
                  <a:pt x="423659" y="95389"/>
                </a:lnTo>
                <a:lnTo>
                  <a:pt x="417309" y="101739"/>
                </a:lnTo>
                <a:close/>
              </a:path>
              <a:path w="605789" h="376554">
                <a:moveTo>
                  <a:pt x="430009" y="30657"/>
                </a:moveTo>
                <a:lnTo>
                  <a:pt x="419163" y="19812"/>
                </a:lnTo>
                <a:lnTo>
                  <a:pt x="430009" y="15328"/>
                </a:lnTo>
                <a:lnTo>
                  <a:pt x="430009" y="30657"/>
                </a:lnTo>
                <a:close/>
              </a:path>
              <a:path w="605789" h="376554">
                <a:moveTo>
                  <a:pt x="587495" y="188143"/>
                </a:moveTo>
                <a:lnTo>
                  <a:pt x="430009" y="30657"/>
                </a:lnTo>
                <a:lnTo>
                  <a:pt x="430009" y="15328"/>
                </a:lnTo>
                <a:lnTo>
                  <a:pt x="432638" y="15328"/>
                </a:lnTo>
                <a:lnTo>
                  <a:pt x="600963" y="183654"/>
                </a:lnTo>
                <a:lnTo>
                  <a:pt x="591985" y="183654"/>
                </a:lnTo>
                <a:lnTo>
                  <a:pt x="587495" y="188143"/>
                </a:lnTo>
                <a:close/>
              </a:path>
              <a:path w="605789" h="376554">
                <a:moveTo>
                  <a:pt x="417309" y="280898"/>
                </a:moveTo>
                <a:lnTo>
                  <a:pt x="0" y="280898"/>
                </a:lnTo>
                <a:lnTo>
                  <a:pt x="0" y="95389"/>
                </a:lnTo>
                <a:lnTo>
                  <a:pt x="417309" y="95389"/>
                </a:lnTo>
                <a:lnTo>
                  <a:pt x="417309" y="101739"/>
                </a:lnTo>
                <a:lnTo>
                  <a:pt x="12700" y="101739"/>
                </a:lnTo>
                <a:lnTo>
                  <a:pt x="6350" y="108089"/>
                </a:lnTo>
                <a:lnTo>
                  <a:pt x="12700" y="108089"/>
                </a:lnTo>
                <a:lnTo>
                  <a:pt x="12700" y="268198"/>
                </a:lnTo>
                <a:lnTo>
                  <a:pt x="6350" y="268198"/>
                </a:lnTo>
                <a:lnTo>
                  <a:pt x="12700" y="274548"/>
                </a:lnTo>
                <a:lnTo>
                  <a:pt x="417309" y="274548"/>
                </a:lnTo>
                <a:lnTo>
                  <a:pt x="417309" y="280898"/>
                </a:lnTo>
                <a:close/>
              </a:path>
              <a:path w="605789" h="376554">
                <a:moveTo>
                  <a:pt x="430009" y="108089"/>
                </a:moveTo>
                <a:lnTo>
                  <a:pt x="12700" y="108089"/>
                </a:lnTo>
                <a:lnTo>
                  <a:pt x="12700" y="101739"/>
                </a:lnTo>
                <a:lnTo>
                  <a:pt x="417309" y="101739"/>
                </a:lnTo>
                <a:lnTo>
                  <a:pt x="423659" y="95389"/>
                </a:lnTo>
                <a:lnTo>
                  <a:pt x="430009" y="95389"/>
                </a:lnTo>
                <a:lnTo>
                  <a:pt x="430009" y="108089"/>
                </a:lnTo>
                <a:close/>
              </a:path>
              <a:path w="605789" h="376554">
                <a:moveTo>
                  <a:pt x="12700" y="108089"/>
                </a:moveTo>
                <a:lnTo>
                  <a:pt x="6350" y="108089"/>
                </a:lnTo>
                <a:lnTo>
                  <a:pt x="12700" y="101739"/>
                </a:lnTo>
                <a:lnTo>
                  <a:pt x="12700" y="108089"/>
                </a:lnTo>
                <a:close/>
              </a:path>
              <a:path w="605789" h="376554">
                <a:moveTo>
                  <a:pt x="591985" y="192633"/>
                </a:moveTo>
                <a:lnTo>
                  <a:pt x="587501" y="188137"/>
                </a:lnTo>
                <a:lnTo>
                  <a:pt x="591985" y="183654"/>
                </a:lnTo>
                <a:lnTo>
                  <a:pt x="591985" y="192633"/>
                </a:lnTo>
                <a:close/>
              </a:path>
              <a:path w="605789" h="376554">
                <a:moveTo>
                  <a:pt x="600951" y="192633"/>
                </a:moveTo>
                <a:lnTo>
                  <a:pt x="591985" y="192633"/>
                </a:lnTo>
                <a:lnTo>
                  <a:pt x="591985" y="183654"/>
                </a:lnTo>
                <a:lnTo>
                  <a:pt x="600963" y="183654"/>
                </a:lnTo>
                <a:lnTo>
                  <a:pt x="605440" y="188143"/>
                </a:lnTo>
                <a:lnTo>
                  <a:pt x="600951" y="192633"/>
                </a:lnTo>
                <a:close/>
              </a:path>
              <a:path w="605789" h="376554">
                <a:moveTo>
                  <a:pt x="432637" y="360959"/>
                </a:moveTo>
                <a:lnTo>
                  <a:pt x="430009" y="360959"/>
                </a:lnTo>
                <a:lnTo>
                  <a:pt x="430009" y="345618"/>
                </a:lnTo>
                <a:lnTo>
                  <a:pt x="587495" y="188143"/>
                </a:lnTo>
                <a:lnTo>
                  <a:pt x="591985" y="192633"/>
                </a:lnTo>
                <a:lnTo>
                  <a:pt x="600951" y="192633"/>
                </a:lnTo>
                <a:lnTo>
                  <a:pt x="432637" y="360959"/>
                </a:lnTo>
                <a:close/>
              </a:path>
              <a:path w="605789" h="376554">
                <a:moveTo>
                  <a:pt x="12700" y="274548"/>
                </a:moveTo>
                <a:lnTo>
                  <a:pt x="6350" y="268198"/>
                </a:lnTo>
                <a:lnTo>
                  <a:pt x="12700" y="268198"/>
                </a:lnTo>
                <a:lnTo>
                  <a:pt x="12700" y="274548"/>
                </a:lnTo>
                <a:close/>
              </a:path>
              <a:path w="605789" h="376554">
                <a:moveTo>
                  <a:pt x="430009" y="280898"/>
                </a:moveTo>
                <a:lnTo>
                  <a:pt x="423659" y="280898"/>
                </a:lnTo>
                <a:lnTo>
                  <a:pt x="417309" y="274548"/>
                </a:lnTo>
                <a:lnTo>
                  <a:pt x="12700" y="274548"/>
                </a:lnTo>
                <a:lnTo>
                  <a:pt x="12700" y="268198"/>
                </a:lnTo>
                <a:lnTo>
                  <a:pt x="430009" y="268198"/>
                </a:lnTo>
                <a:lnTo>
                  <a:pt x="430009" y="280898"/>
                </a:lnTo>
                <a:close/>
              </a:path>
              <a:path w="605789" h="376554">
                <a:moveTo>
                  <a:pt x="417309" y="376288"/>
                </a:moveTo>
                <a:lnTo>
                  <a:pt x="417309" y="274548"/>
                </a:lnTo>
                <a:lnTo>
                  <a:pt x="423659" y="280898"/>
                </a:lnTo>
                <a:lnTo>
                  <a:pt x="430009" y="280898"/>
                </a:lnTo>
                <a:lnTo>
                  <a:pt x="430009" y="345618"/>
                </a:lnTo>
                <a:lnTo>
                  <a:pt x="419163" y="356463"/>
                </a:lnTo>
                <a:lnTo>
                  <a:pt x="430009" y="360959"/>
                </a:lnTo>
                <a:lnTo>
                  <a:pt x="432637" y="360959"/>
                </a:lnTo>
                <a:lnTo>
                  <a:pt x="417309" y="376288"/>
                </a:lnTo>
                <a:close/>
              </a:path>
              <a:path w="605789" h="376554">
                <a:moveTo>
                  <a:pt x="430009" y="360959"/>
                </a:moveTo>
                <a:lnTo>
                  <a:pt x="419163" y="356463"/>
                </a:lnTo>
                <a:lnTo>
                  <a:pt x="430009" y="345618"/>
                </a:lnTo>
                <a:lnTo>
                  <a:pt x="430009" y="36095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40470" y="5013401"/>
            <a:ext cx="26333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宋体"/>
                <a:cs typeface="宋体"/>
              </a:rPr>
              <a:t>∣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宋体"/>
                <a:cs typeface="宋体"/>
              </a:rPr>
              <a:t>-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宋体"/>
                <a:cs typeface="宋体"/>
              </a:rPr>
              <a:t>∣</a:t>
            </a:r>
            <a:r>
              <a:rPr dirty="0" sz="2000" spc="-5" b="1">
                <a:latin typeface="Times New Roman"/>
                <a:cs typeface="Times New Roman"/>
              </a:rPr>
              <a:t>&lt;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22" b="1">
                <a:latin typeface="宋体"/>
                <a:cs typeface="宋体"/>
              </a:rPr>
              <a:t>合</a:t>
            </a:r>
            <a:r>
              <a:rPr dirty="0" baseline="-17094" sz="1950" spc="-232" b="1">
                <a:latin typeface="宋体"/>
                <a:cs typeface="宋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&lt;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+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61798" y="5013401"/>
            <a:ext cx="29381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FF0000"/>
                </a:solidFill>
                <a:latin typeface="宋体"/>
                <a:cs typeface="宋体"/>
              </a:rPr>
              <a:t>∣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000" spc="-5" b="1">
                <a:solidFill>
                  <a:srgbClr val="FF0000"/>
                </a:solidFill>
                <a:latin typeface="宋体"/>
                <a:cs typeface="宋体"/>
              </a:rPr>
              <a:t>-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000" spc="-5" b="1">
                <a:solidFill>
                  <a:srgbClr val="FF0000"/>
                </a:solidFill>
                <a:latin typeface="宋体"/>
                <a:cs typeface="宋体"/>
              </a:rPr>
              <a:t>∣≤</a:t>
            </a:r>
            <a:r>
              <a:rPr dirty="0" sz="2000" spc="-2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22" b="1">
                <a:solidFill>
                  <a:srgbClr val="FF0000"/>
                </a:solidFill>
                <a:latin typeface="宋体"/>
                <a:cs typeface="宋体"/>
              </a:rPr>
              <a:t>合</a:t>
            </a:r>
            <a:r>
              <a:rPr dirty="0" baseline="-17094" sz="1950" spc="-7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宋体"/>
                <a:cs typeface="宋体"/>
              </a:rPr>
              <a:t>≤</a:t>
            </a:r>
            <a:r>
              <a:rPr dirty="0" sz="2000" spc="-51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63139" y="4257459"/>
            <a:ext cx="2865755" cy="171450"/>
          </a:xfrm>
          <a:custGeom>
            <a:avLst/>
            <a:gdLst/>
            <a:ahLst/>
            <a:cxnLst/>
            <a:rect l="l" t="t" r="r" b="b"/>
            <a:pathLst>
              <a:path w="2865754" h="171450">
                <a:moveTo>
                  <a:pt x="2789823" y="85731"/>
                </a:moveTo>
                <a:lnTo>
                  <a:pt x="2703728" y="35509"/>
                </a:lnTo>
                <a:lnTo>
                  <a:pt x="2694279" y="18973"/>
                </a:lnTo>
                <a:lnTo>
                  <a:pt x="2694584" y="15659"/>
                </a:lnTo>
                <a:lnTo>
                  <a:pt x="2713418" y="0"/>
                </a:lnTo>
                <a:lnTo>
                  <a:pt x="2716720" y="304"/>
                </a:lnTo>
                <a:lnTo>
                  <a:pt x="2719920" y="1181"/>
                </a:lnTo>
                <a:lnTo>
                  <a:pt x="2722930" y="2603"/>
                </a:lnTo>
                <a:lnTo>
                  <a:pt x="2832777" y="66675"/>
                </a:lnTo>
                <a:lnTo>
                  <a:pt x="2827629" y="66675"/>
                </a:lnTo>
                <a:lnTo>
                  <a:pt x="2827629" y="69278"/>
                </a:lnTo>
                <a:lnTo>
                  <a:pt x="2818028" y="69278"/>
                </a:lnTo>
                <a:lnTo>
                  <a:pt x="2789823" y="85731"/>
                </a:lnTo>
                <a:close/>
              </a:path>
              <a:path w="2865754" h="171450">
                <a:moveTo>
                  <a:pt x="2757177" y="104775"/>
                </a:moveTo>
                <a:lnTo>
                  <a:pt x="0" y="104775"/>
                </a:lnTo>
                <a:lnTo>
                  <a:pt x="0" y="66675"/>
                </a:lnTo>
                <a:lnTo>
                  <a:pt x="2757155" y="66675"/>
                </a:lnTo>
                <a:lnTo>
                  <a:pt x="2789823" y="85731"/>
                </a:lnTo>
                <a:lnTo>
                  <a:pt x="2757177" y="104775"/>
                </a:lnTo>
                <a:close/>
              </a:path>
              <a:path w="2865754" h="171450">
                <a:moveTo>
                  <a:pt x="2832782" y="104775"/>
                </a:moveTo>
                <a:lnTo>
                  <a:pt x="2827629" y="104775"/>
                </a:lnTo>
                <a:lnTo>
                  <a:pt x="2827629" y="66675"/>
                </a:lnTo>
                <a:lnTo>
                  <a:pt x="2832777" y="66675"/>
                </a:lnTo>
                <a:lnTo>
                  <a:pt x="2865437" y="85725"/>
                </a:lnTo>
                <a:lnTo>
                  <a:pt x="2832782" y="104775"/>
                </a:lnTo>
                <a:close/>
              </a:path>
              <a:path w="2865754" h="171450">
                <a:moveTo>
                  <a:pt x="2818028" y="102184"/>
                </a:moveTo>
                <a:lnTo>
                  <a:pt x="2789823" y="85731"/>
                </a:lnTo>
                <a:lnTo>
                  <a:pt x="2818028" y="69278"/>
                </a:lnTo>
                <a:lnTo>
                  <a:pt x="2818028" y="102184"/>
                </a:lnTo>
                <a:close/>
              </a:path>
              <a:path w="2865754" h="171450">
                <a:moveTo>
                  <a:pt x="2827629" y="102184"/>
                </a:moveTo>
                <a:lnTo>
                  <a:pt x="2818028" y="102184"/>
                </a:lnTo>
                <a:lnTo>
                  <a:pt x="2818028" y="69278"/>
                </a:lnTo>
                <a:lnTo>
                  <a:pt x="2827629" y="69278"/>
                </a:lnTo>
                <a:lnTo>
                  <a:pt x="2827629" y="102184"/>
                </a:lnTo>
                <a:close/>
              </a:path>
              <a:path w="2865754" h="171450">
                <a:moveTo>
                  <a:pt x="2713418" y="171450"/>
                </a:moveTo>
                <a:lnTo>
                  <a:pt x="2694279" y="152488"/>
                </a:lnTo>
                <a:lnTo>
                  <a:pt x="2694559" y="149174"/>
                </a:lnTo>
                <a:lnTo>
                  <a:pt x="2789823" y="85731"/>
                </a:lnTo>
                <a:lnTo>
                  <a:pt x="2818028" y="102184"/>
                </a:lnTo>
                <a:lnTo>
                  <a:pt x="2827629" y="102184"/>
                </a:lnTo>
                <a:lnTo>
                  <a:pt x="2827629" y="104775"/>
                </a:lnTo>
                <a:lnTo>
                  <a:pt x="2832782" y="104775"/>
                </a:lnTo>
                <a:lnTo>
                  <a:pt x="2722930" y="168859"/>
                </a:lnTo>
                <a:lnTo>
                  <a:pt x="2719920" y="170268"/>
                </a:lnTo>
                <a:lnTo>
                  <a:pt x="2716720" y="171145"/>
                </a:lnTo>
                <a:lnTo>
                  <a:pt x="2713418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44547" y="2706471"/>
            <a:ext cx="436245" cy="1641475"/>
          </a:xfrm>
          <a:custGeom>
            <a:avLst/>
            <a:gdLst/>
            <a:ahLst/>
            <a:cxnLst/>
            <a:rect l="l" t="t" r="r" b="b"/>
            <a:pathLst>
              <a:path w="436244" h="1641475">
                <a:moveTo>
                  <a:pt x="286029" y="152882"/>
                </a:moveTo>
                <a:lnTo>
                  <a:pt x="267957" y="132892"/>
                </a:lnTo>
                <a:lnTo>
                  <a:pt x="268414" y="129603"/>
                </a:lnTo>
                <a:lnTo>
                  <a:pt x="269443" y="126441"/>
                </a:lnTo>
                <a:lnTo>
                  <a:pt x="270992" y="123507"/>
                </a:lnTo>
                <a:lnTo>
                  <a:pt x="273024" y="120891"/>
                </a:lnTo>
                <a:lnTo>
                  <a:pt x="385305" y="0"/>
                </a:lnTo>
                <a:lnTo>
                  <a:pt x="395704" y="32727"/>
                </a:lnTo>
                <a:lnTo>
                  <a:pt x="358444" y="32727"/>
                </a:lnTo>
                <a:lnTo>
                  <a:pt x="343036" y="101498"/>
                </a:lnTo>
                <a:lnTo>
                  <a:pt x="300951" y="146812"/>
                </a:lnTo>
                <a:lnTo>
                  <a:pt x="289344" y="152755"/>
                </a:lnTo>
                <a:lnTo>
                  <a:pt x="286029" y="152882"/>
                </a:lnTo>
                <a:close/>
              </a:path>
              <a:path w="436244" h="1641475">
                <a:moveTo>
                  <a:pt x="343036" y="101498"/>
                </a:moveTo>
                <a:lnTo>
                  <a:pt x="358444" y="32727"/>
                </a:lnTo>
                <a:lnTo>
                  <a:pt x="395630" y="41059"/>
                </a:lnTo>
                <a:lnTo>
                  <a:pt x="395271" y="42659"/>
                </a:lnTo>
                <a:lnTo>
                  <a:pt x="358889" y="42659"/>
                </a:lnTo>
                <a:lnTo>
                  <a:pt x="368777" y="73782"/>
                </a:lnTo>
                <a:lnTo>
                  <a:pt x="343036" y="101498"/>
                </a:lnTo>
                <a:close/>
              </a:path>
              <a:path w="436244" h="1641475">
                <a:moveTo>
                  <a:pt x="416318" y="182041"/>
                </a:moveTo>
                <a:lnTo>
                  <a:pt x="380225" y="109813"/>
                </a:lnTo>
                <a:lnTo>
                  <a:pt x="395630" y="41059"/>
                </a:lnTo>
                <a:lnTo>
                  <a:pt x="358444" y="32727"/>
                </a:lnTo>
                <a:lnTo>
                  <a:pt x="395704" y="32727"/>
                </a:lnTo>
                <a:lnTo>
                  <a:pt x="435267" y="157238"/>
                </a:lnTo>
                <a:lnTo>
                  <a:pt x="435990" y="160477"/>
                </a:lnTo>
                <a:lnTo>
                  <a:pt x="436143" y="163791"/>
                </a:lnTo>
                <a:lnTo>
                  <a:pt x="435724" y="167093"/>
                </a:lnTo>
                <a:lnTo>
                  <a:pt x="419646" y="181889"/>
                </a:lnTo>
                <a:lnTo>
                  <a:pt x="416318" y="182041"/>
                </a:lnTo>
                <a:close/>
              </a:path>
              <a:path w="436244" h="1641475">
                <a:moveTo>
                  <a:pt x="368777" y="73782"/>
                </a:moveTo>
                <a:lnTo>
                  <a:pt x="358889" y="42659"/>
                </a:lnTo>
                <a:lnTo>
                  <a:pt x="390994" y="49860"/>
                </a:lnTo>
                <a:lnTo>
                  <a:pt x="368777" y="73782"/>
                </a:lnTo>
                <a:close/>
              </a:path>
              <a:path w="436244" h="1641475">
                <a:moveTo>
                  <a:pt x="380225" y="109813"/>
                </a:moveTo>
                <a:lnTo>
                  <a:pt x="368777" y="73782"/>
                </a:lnTo>
                <a:lnTo>
                  <a:pt x="390994" y="49860"/>
                </a:lnTo>
                <a:lnTo>
                  <a:pt x="358889" y="42659"/>
                </a:lnTo>
                <a:lnTo>
                  <a:pt x="395271" y="42659"/>
                </a:lnTo>
                <a:lnTo>
                  <a:pt x="380225" y="109813"/>
                </a:lnTo>
                <a:close/>
              </a:path>
              <a:path w="436244" h="1641475">
                <a:moveTo>
                  <a:pt x="37185" y="1640878"/>
                </a:moveTo>
                <a:lnTo>
                  <a:pt x="0" y="1632546"/>
                </a:lnTo>
                <a:lnTo>
                  <a:pt x="343036" y="101498"/>
                </a:lnTo>
                <a:lnTo>
                  <a:pt x="368777" y="73782"/>
                </a:lnTo>
                <a:lnTo>
                  <a:pt x="380225" y="109813"/>
                </a:lnTo>
                <a:lnTo>
                  <a:pt x="37185" y="1640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09984" y="2702305"/>
            <a:ext cx="404495" cy="1645285"/>
          </a:xfrm>
          <a:custGeom>
            <a:avLst/>
            <a:gdLst/>
            <a:ahLst/>
            <a:cxnLst/>
            <a:rect l="l" t="t" r="r" b="b"/>
            <a:pathLst>
              <a:path w="404495" h="1645285">
                <a:moveTo>
                  <a:pt x="37185" y="1645043"/>
                </a:moveTo>
                <a:lnTo>
                  <a:pt x="0" y="1636712"/>
                </a:lnTo>
                <a:lnTo>
                  <a:pt x="66636" y="1339291"/>
                </a:lnTo>
                <a:lnTo>
                  <a:pt x="103822" y="1347622"/>
                </a:lnTo>
                <a:lnTo>
                  <a:pt x="37185" y="1645043"/>
                </a:lnTo>
                <a:close/>
              </a:path>
              <a:path w="404495" h="1645285">
                <a:moveTo>
                  <a:pt x="128816" y="1236091"/>
                </a:moveTo>
                <a:lnTo>
                  <a:pt x="91630" y="1227759"/>
                </a:lnTo>
                <a:lnTo>
                  <a:pt x="158267" y="930325"/>
                </a:lnTo>
                <a:lnTo>
                  <a:pt x="195452" y="938657"/>
                </a:lnTo>
                <a:lnTo>
                  <a:pt x="128816" y="1236091"/>
                </a:lnTo>
                <a:close/>
              </a:path>
              <a:path w="404495" h="1645285">
                <a:moveTo>
                  <a:pt x="220433" y="827125"/>
                </a:moveTo>
                <a:lnTo>
                  <a:pt x="183261" y="818794"/>
                </a:lnTo>
                <a:lnTo>
                  <a:pt x="249897" y="521373"/>
                </a:lnTo>
                <a:lnTo>
                  <a:pt x="287083" y="529704"/>
                </a:lnTo>
                <a:lnTo>
                  <a:pt x="220433" y="827125"/>
                </a:lnTo>
                <a:close/>
              </a:path>
              <a:path w="404495" h="1645285">
                <a:moveTo>
                  <a:pt x="312064" y="418160"/>
                </a:moveTo>
                <a:lnTo>
                  <a:pt x="274891" y="409829"/>
                </a:lnTo>
                <a:lnTo>
                  <a:pt x="341528" y="112407"/>
                </a:lnTo>
                <a:lnTo>
                  <a:pt x="378713" y="120738"/>
                </a:lnTo>
                <a:lnTo>
                  <a:pt x="312064" y="418160"/>
                </a:lnTo>
                <a:close/>
              </a:path>
              <a:path w="404495" h="1645285">
                <a:moveTo>
                  <a:pt x="403694" y="9207"/>
                </a:moveTo>
                <a:lnTo>
                  <a:pt x="366522" y="876"/>
                </a:lnTo>
                <a:lnTo>
                  <a:pt x="366712" y="0"/>
                </a:lnTo>
                <a:lnTo>
                  <a:pt x="403898" y="8331"/>
                </a:lnTo>
                <a:lnTo>
                  <a:pt x="403694" y="9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10802" y="270647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29902" y="270647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49002" y="270647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68102" y="270647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87202" y="270647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06302" y="270647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25402" y="270647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54529" y="2696692"/>
            <a:ext cx="3241040" cy="1663700"/>
          </a:xfrm>
          <a:custGeom>
            <a:avLst/>
            <a:gdLst/>
            <a:ahLst/>
            <a:cxnLst/>
            <a:rect l="l" t="t" r="r" b="b"/>
            <a:pathLst>
              <a:path w="3241040" h="1663700">
                <a:moveTo>
                  <a:pt x="3135569" y="41700"/>
                </a:moveTo>
                <a:lnTo>
                  <a:pt x="3073806" y="38036"/>
                </a:lnTo>
                <a:lnTo>
                  <a:pt x="3055924" y="17881"/>
                </a:lnTo>
                <a:lnTo>
                  <a:pt x="3056407" y="14605"/>
                </a:lnTo>
                <a:lnTo>
                  <a:pt x="3076067" y="0"/>
                </a:lnTo>
                <a:lnTo>
                  <a:pt x="3240760" y="9779"/>
                </a:lnTo>
                <a:lnTo>
                  <a:pt x="3198431" y="9867"/>
                </a:lnTo>
                <a:lnTo>
                  <a:pt x="3135569" y="41700"/>
                </a:lnTo>
                <a:close/>
              </a:path>
              <a:path w="3241040" h="1663700">
                <a:moveTo>
                  <a:pt x="3173309" y="43939"/>
                </a:moveTo>
                <a:lnTo>
                  <a:pt x="3135569" y="41700"/>
                </a:lnTo>
                <a:lnTo>
                  <a:pt x="3198431" y="9867"/>
                </a:lnTo>
                <a:lnTo>
                  <a:pt x="3201801" y="16522"/>
                </a:lnTo>
                <a:lnTo>
                  <a:pt x="3191040" y="16522"/>
                </a:lnTo>
                <a:lnTo>
                  <a:pt x="3173309" y="43939"/>
                </a:lnTo>
                <a:close/>
              </a:path>
              <a:path w="3241040" h="1663700">
                <a:moveTo>
                  <a:pt x="3134220" y="157010"/>
                </a:moveTo>
                <a:lnTo>
                  <a:pt x="3116160" y="137020"/>
                </a:lnTo>
                <a:lnTo>
                  <a:pt x="3116605" y="133731"/>
                </a:lnTo>
                <a:lnTo>
                  <a:pt x="3117634" y="130568"/>
                </a:lnTo>
                <a:lnTo>
                  <a:pt x="3119183" y="127635"/>
                </a:lnTo>
                <a:lnTo>
                  <a:pt x="3152780" y="75684"/>
                </a:lnTo>
                <a:lnTo>
                  <a:pt x="3215640" y="43853"/>
                </a:lnTo>
                <a:lnTo>
                  <a:pt x="3198431" y="9867"/>
                </a:lnTo>
                <a:lnTo>
                  <a:pt x="3240703" y="9867"/>
                </a:lnTo>
                <a:lnTo>
                  <a:pt x="3151174" y="148323"/>
                </a:lnTo>
                <a:lnTo>
                  <a:pt x="3137535" y="156883"/>
                </a:lnTo>
                <a:lnTo>
                  <a:pt x="3134220" y="157010"/>
                </a:lnTo>
                <a:close/>
              </a:path>
              <a:path w="3241040" h="1663700">
                <a:moveTo>
                  <a:pt x="3205899" y="45872"/>
                </a:moveTo>
                <a:lnTo>
                  <a:pt x="3173309" y="43939"/>
                </a:lnTo>
                <a:lnTo>
                  <a:pt x="3191040" y="16522"/>
                </a:lnTo>
                <a:lnTo>
                  <a:pt x="3205899" y="45872"/>
                </a:lnTo>
                <a:close/>
              </a:path>
              <a:path w="3241040" h="1663700">
                <a:moveTo>
                  <a:pt x="3211652" y="45872"/>
                </a:moveTo>
                <a:lnTo>
                  <a:pt x="3205899" y="45872"/>
                </a:lnTo>
                <a:lnTo>
                  <a:pt x="3191040" y="16522"/>
                </a:lnTo>
                <a:lnTo>
                  <a:pt x="3201801" y="16522"/>
                </a:lnTo>
                <a:lnTo>
                  <a:pt x="3215640" y="43853"/>
                </a:lnTo>
                <a:lnTo>
                  <a:pt x="3211652" y="45872"/>
                </a:lnTo>
                <a:close/>
              </a:path>
              <a:path w="3241040" h="1663700">
                <a:moveTo>
                  <a:pt x="17221" y="1663484"/>
                </a:moveTo>
                <a:lnTo>
                  <a:pt x="0" y="1629498"/>
                </a:lnTo>
                <a:lnTo>
                  <a:pt x="3135569" y="41700"/>
                </a:lnTo>
                <a:lnTo>
                  <a:pt x="3173309" y="43939"/>
                </a:lnTo>
                <a:lnTo>
                  <a:pt x="3152780" y="75684"/>
                </a:lnTo>
                <a:lnTo>
                  <a:pt x="17221" y="1663484"/>
                </a:lnTo>
                <a:close/>
              </a:path>
              <a:path w="3241040" h="1663700">
                <a:moveTo>
                  <a:pt x="3152780" y="75684"/>
                </a:moveTo>
                <a:lnTo>
                  <a:pt x="3173309" y="43939"/>
                </a:lnTo>
                <a:lnTo>
                  <a:pt x="3205899" y="45872"/>
                </a:lnTo>
                <a:lnTo>
                  <a:pt x="3211652" y="45872"/>
                </a:lnTo>
                <a:lnTo>
                  <a:pt x="3152780" y="756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99291" y="2696679"/>
            <a:ext cx="422909" cy="1649730"/>
          </a:xfrm>
          <a:custGeom>
            <a:avLst/>
            <a:gdLst/>
            <a:ahLst/>
            <a:cxnLst/>
            <a:rect l="l" t="t" r="r" b="b"/>
            <a:pathLst>
              <a:path w="422910" h="1649729">
                <a:moveTo>
                  <a:pt x="55765" y="1649209"/>
                </a:moveTo>
                <a:lnTo>
                  <a:pt x="0" y="1636712"/>
                </a:lnTo>
                <a:lnTo>
                  <a:pt x="366712" y="0"/>
                </a:lnTo>
                <a:lnTo>
                  <a:pt x="422478" y="12496"/>
                </a:lnTo>
                <a:lnTo>
                  <a:pt x="55765" y="1649209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257205" y="3732733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solidFill>
                  <a:srgbClr val="006FC0"/>
                </a:solidFill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54005" y="3565728"/>
            <a:ext cx="1243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006FC0"/>
                </a:solidFill>
                <a:latin typeface="Times New Roman"/>
                <a:cs typeface="Times New Roman"/>
              </a:rPr>
              <a:t>F</a:t>
            </a:r>
            <a:r>
              <a:rPr dirty="0" sz="2400" spc="90" b="1" i="1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6FC0"/>
                </a:solidFill>
                <a:latin typeface="华文楷体"/>
                <a:cs typeface="华文楷体"/>
              </a:rPr>
              <a:t>的大</a:t>
            </a:r>
            <a:r>
              <a:rPr dirty="0" sz="2400" spc="-5" b="1">
                <a:solidFill>
                  <a:srgbClr val="006FC0"/>
                </a:solidFill>
                <a:latin typeface="华文楷体"/>
                <a:cs typeface="华文楷体"/>
              </a:rPr>
              <a:t>小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90518" y="4053230"/>
            <a:ext cx="5629275" cy="65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63395">
              <a:lnSpc>
                <a:spcPts val="2305"/>
              </a:lnSpc>
              <a:spcBef>
                <a:spcPts val="100"/>
              </a:spcBef>
            </a:pPr>
            <a:r>
              <a:rPr dirty="0" sz="2100" b="1">
                <a:latin typeface="华文楷体"/>
                <a:cs typeface="华文楷体"/>
              </a:rPr>
              <a:t>夹角为</a:t>
            </a:r>
            <a:r>
              <a:rPr dirty="0" sz="2100" b="1">
                <a:latin typeface="Times New Roman"/>
                <a:cs typeface="Times New Roman"/>
              </a:rPr>
              <a:t>180</a:t>
            </a:r>
            <a:r>
              <a:rPr dirty="0" sz="2100" b="1">
                <a:latin typeface="华文楷体"/>
                <a:cs typeface="华文楷体"/>
              </a:rPr>
              <a:t>°：</a:t>
            </a:r>
            <a:r>
              <a:rPr dirty="0" sz="2100" spc="-60" b="1">
                <a:latin typeface="华文楷体"/>
                <a:cs typeface="华文楷体"/>
              </a:rPr>
              <a:t> </a:t>
            </a:r>
            <a:r>
              <a:rPr dirty="0" sz="2100" b="1" i="1">
                <a:latin typeface="Times New Roman"/>
                <a:cs typeface="Times New Roman"/>
              </a:rPr>
              <a:t>F</a:t>
            </a:r>
            <a:r>
              <a:rPr dirty="0" baseline="-16460" sz="2025">
                <a:latin typeface="Cambria Math"/>
                <a:cs typeface="Cambria Math"/>
              </a:rPr>
              <a:t>min</a:t>
            </a:r>
            <a:r>
              <a:rPr dirty="0" baseline="-16460" sz="2025" spc="-22">
                <a:latin typeface="Cambria Math"/>
                <a:cs typeface="Cambria Math"/>
              </a:rPr>
              <a:t> </a:t>
            </a:r>
            <a:r>
              <a:rPr dirty="0" sz="2100" b="1">
                <a:latin typeface="Times New Roman"/>
                <a:cs typeface="Times New Roman"/>
              </a:rPr>
              <a:t>=</a:t>
            </a:r>
            <a:r>
              <a:rPr dirty="0" sz="2100" spc="-15" b="1">
                <a:latin typeface="Times New Roman"/>
                <a:cs typeface="Times New Roman"/>
              </a:rPr>
              <a:t> </a:t>
            </a:r>
            <a:r>
              <a:rPr dirty="0" sz="2100" b="1">
                <a:latin typeface="宋体"/>
                <a:cs typeface="宋体"/>
              </a:rPr>
              <a:t>∣</a:t>
            </a:r>
            <a:r>
              <a:rPr dirty="0" sz="2100" b="1" i="1">
                <a:latin typeface="Times New Roman"/>
                <a:cs typeface="Times New Roman"/>
              </a:rPr>
              <a:t>F</a:t>
            </a:r>
            <a:r>
              <a:rPr dirty="0" baseline="-16460" sz="2025" b="1">
                <a:latin typeface="Times New Roman"/>
                <a:cs typeface="Times New Roman"/>
              </a:rPr>
              <a:t>1</a:t>
            </a:r>
            <a:r>
              <a:rPr dirty="0" baseline="-16460" sz="2025" spc="262" b="1">
                <a:latin typeface="Times New Roman"/>
                <a:cs typeface="Times New Roman"/>
              </a:rPr>
              <a:t> </a:t>
            </a:r>
            <a:r>
              <a:rPr dirty="0" sz="2100" spc="-10" b="1">
                <a:latin typeface="宋体"/>
                <a:cs typeface="宋体"/>
              </a:rPr>
              <a:t>-</a:t>
            </a:r>
            <a:r>
              <a:rPr dirty="0" sz="2100" spc="-535" b="1">
                <a:latin typeface="宋体"/>
                <a:cs typeface="宋体"/>
              </a:rPr>
              <a:t> </a:t>
            </a:r>
            <a:r>
              <a:rPr dirty="0" sz="2100" spc="-5" b="1" i="1">
                <a:latin typeface="Times New Roman"/>
                <a:cs typeface="Times New Roman"/>
              </a:rPr>
              <a:t>F</a:t>
            </a:r>
            <a:r>
              <a:rPr dirty="0" baseline="-16460" sz="2025" spc="-7" b="1">
                <a:latin typeface="Times New Roman"/>
                <a:cs typeface="Times New Roman"/>
              </a:rPr>
              <a:t>2</a:t>
            </a:r>
            <a:r>
              <a:rPr dirty="0" sz="2100" spc="-5" b="1">
                <a:latin typeface="宋体"/>
                <a:cs typeface="宋体"/>
              </a:rPr>
              <a:t>∣</a:t>
            </a:r>
            <a:endParaRPr sz="2100">
              <a:latin typeface="宋体"/>
              <a:cs typeface="宋体"/>
            </a:endParaRPr>
          </a:p>
          <a:p>
            <a:pPr marL="12700">
              <a:lnSpc>
                <a:spcPts val="2665"/>
              </a:lnSpc>
            </a:pPr>
            <a:r>
              <a:rPr dirty="0" sz="2400" b="1" i="1">
                <a:latin typeface="Times New Roman"/>
                <a:cs typeface="Times New Roman"/>
              </a:rPr>
              <a:t>F</a:t>
            </a:r>
            <a:r>
              <a:rPr dirty="0" baseline="-17921" sz="2325" b="1"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10345" y="1932127"/>
            <a:ext cx="1551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合力的范</a:t>
            </a:r>
            <a:r>
              <a:rPr dirty="0" sz="2400" spc="-5" b="1">
                <a:latin typeface="华文楷体"/>
                <a:cs typeface="华文楷体"/>
              </a:rPr>
              <a:t>围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26264" y="2479992"/>
            <a:ext cx="1734820" cy="228600"/>
          </a:xfrm>
          <a:custGeom>
            <a:avLst/>
            <a:gdLst/>
            <a:ahLst/>
            <a:cxnLst/>
            <a:rect l="l" t="t" r="r" b="b"/>
            <a:pathLst>
              <a:path w="1734820" h="228600">
                <a:moveTo>
                  <a:pt x="228600" y="228600"/>
                </a:moveTo>
                <a:lnTo>
                  <a:pt x="0" y="114300"/>
                </a:lnTo>
                <a:lnTo>
                  <a:pt x="228600" y="0"/>
                </a:lnTo>
                <a:lnTo>
                  <a:pt x="228600" y="76200"/>
                </a:lnTo>
                <a:lnTo>
                  <a:pt x="171450" y="76200"/>
                </a:lnTo>
                <a:lnTo>
                  <a:pt x="171450" y="152400"/>
                </a:lnTo>
                <a:lnTo>
                  <a:pt x="228600" y="152400"/>
                </a:lnTo>
                <a:lnTo>
                  <a:pt x="228600" y="228600"/>
                </a:lnTo>
                <a:close/>
              </a:path>
              <a:path w="1734820" h="228600">
                <a:moveTo>
                  <a:pt x="1619999" y="228600"/>
                </a:moveTo>
                <a:lnTo>
                  <a:pt x="1575511" y="219618"/>
                </a:lnTo>
                <a:lnTo>
                  <a:pt x="1539179" y="195124"/>
                </a:lnTo>
                <a:lnTo>
                  <a:pt x="1514682" y="158793"/>
                </a:lnTo>
                <a:lnTo>
                  <a:pt x="1505699" y="114300"/>
                </a:lnTo>
                <a:lnTo>
                  <a:pt x="1514682" y="69812"/>
                </a:lnTo>
                <a:lnTo>
                  <a:pt x="1539179" y="33480"/>
                </a:lnTo>
                <a:lnTo>
                  <a:pt x="1575511" y="8983"/>
                </a:lnTo>
                <a:lnTo>
                  <a:pt x="1619999" y="0"/>
                </a:lnTo>
                <a:lnTo>
                  <a:pt x="1664492" y="8983"/>
                </a:lnTo>
                <a:lnTo>
                  <a:pt x="1700823" y="33480"/>
                </a:lnTo>
                <a:lnTo>
                  <a:pt x="1725317" y="69812"/>
                </a:lnTo>
                <a:lnTo>
                  <a:pt x="1726607" y="76200"/>
                </a:lnTo>
                <a:lnTo>
                  <a:pt x="1619999" y="76200"/>
                </a:lnTo>
                <a:lnTo>
                  <a:pt x="1619999" y="152400"/>
                </a:lnTo>
                <a:lnTo>
                  <a:pt x="1726608" y="152400"/>
                </a:lnTo>
                <a:lnTo>
                  <a:pt x="1725317" y="158793"/>
                </a:lnTo>
                <a:lnTo>
                  <a:pt x="1700823" y="195124"/>
                </a:lnTo>
                <a:lnTo>
                  <a:pt x="1664492" y="219618"/>
                </a:lnTo>
                <a:lnTo>
                  <a:pt x="1619999" y="228600"/>
                </a:lnTo>
                <a:close/>
              </a:path>
              <a:path w="1734820" h="228600">
                <a:moveTo>
                  <a:pt x="228600" y="152400"/>
                </a:moveTo>
                <a:lnTo>
                  <a:pt x="171450" y="152400"/>
                </a:lnTo>
                <a:lnTo>
                  <a:pt x="171450" y="76200"/>
                </a:lnTo>
                <a:lnTo>
                  <a:pt x="228600" y="76200"/>
                </a:lnTo>
                <a:lnTo>
                  <a:pt x="228600" y="152400"/>
                </a:lnTo>
                <a:close/>
              </a:path>
              <a:path w="1734820" h="228600">
                <a:moveTo>
                  <a:pt x="1513391" y="152400"/>
                </a:moveTo>
                <a:lnTo>
                  <a:pt x="228600" y="152400"/>
                </a:lnTo>
                <a:lnTo>
                  <a:pt x="228600" y="76200"/>
                </a:lnTo>
                <a:lnTo>
                  <a:pt x="1513392" y="76200"/>
                </a:lnTo>
                <a:lnTo>
                  <a:pt x="1505699" y="114300"/>
                </a:lnTo>
                <a:lnTo>
                  <a:pt x="1513391" y="152400"/>
                </a:lnTo>
                <a:close/>
              </a:path>
              <a:path w="1734820" h="228600">
                <a:moveTo>
                  <a:pt x="1726608" y="152400"/>
                </a:moveTo>
                <a:lnTo>
                  <a:pt x="1619999" y="152400"/>
                </a:lnTo>
                <a:lnTo>
                  <a:pt x="1619999" y="76200"/>
                </a:lnTo>
                <a:lnTo>
                  <a:pt x="1726607" y="76200"/>
                </a:lnTo>
                <a:lnTo>
                  <a:pt x="1734299" y="114300"/>
                </a:lnTo>
                <a:lnTo>
                  <a:pt x="1726608" y="152400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10476" y="2479992"/>
            <a:ext cx="1050925" cy="228600"/>
          </a:xfrm>
          <a:custGeom>
            <a:avLst/>
            <a:gdLst/>
            <a:ahLst/>
            <a:cxnLst/>
            <a:rect l="l" t="t" r="r" b="b"/>
            <a:pathLst>
              <a:path w="1050925" h="228600">
                <a:moveTo>
                  <a:pt x="228600" y="228600"/>
                </a:moveTo>
                <a:lnTo>
                  <a:pt x="0" y="114300"/>
                </a:lnTo>
                <a:lnTo>
                  <a:pt x="228600" y="0"/>
                </a:lnTo>
                <a:lnTo>
                  <a:pt x="228600" y="76200"/>
                </a:lnTo>
                <a:lnTo>
                  <a:pt x="171450" y="76200"/>
                </a:lnTo>
                <a:lnTo>
                  <a:pt x="171450" y="152400"/>
                </a:lnTo>
                <a:lnTo>
                  <a:pt x="228600" y="152400"/>
                </a:lnTo>
                <a:lnTo>
                  <a:pt x="228600" y="228600"/>
                </a:lnTo>
                <a:close/>
              </a:path>
              <a:path w="1050925" h="228600">
                <a:moveTo>
                  <a:pt x="936002" y="228600"/>
                </a:moveTo>
                <a:lnTo>
                  <a:pt x="891509" y="219618"/>
                </a:lnTo>
                <a:lnTo>
                  <a:pt x="855178" y="195124"/>
                </a:lnTo>
                <a:lnTo>
                  <a:pt x="830684" y="158793"/>
                </a:lnTo>
                <a:lnTo>
                  <a:pt x="821702" y="114300"/>
                </a:lnTo>
                <a:lnTo>
                  <a:pt x="830684" y="69812"/>
                </a:lnTo>
                <a:lnTo>
                  <a:pt x="855178" y="33480"/>
                </a:lnTo>
                <a:lnTo>
                  <a:pt x="891509" y="8983"/>
                </a:lnTo>
                <a:lnTo>
                  <a:pt x="936002" y="0"/>
                </a:lnTo>
                <a:lnTo>
                  <a:pt x="980495" y="8983"/>
                </a:lnTo>
                <a:lnTo>
                  <a:pt x="1016827" y="33480"/>
                </a:lnTo>
                <a:lnTo>
                  <a:pt x="1041321" y="69812"/>
                </a:lnTo>
                <a:lnTo>
                  <a:pt x="1042610" y="76200"/>
                </a:lnTo>
                <a:lnTo>
                  <a:pt x="936002" y="76200"/>
                </a:lnTo>
                <a:lnTo>
                  <a:pt x="936002" y="152400"/>
                </a:lnTo>
                <a:lnTo>
                  <a:pt x="1042611" y="152400"/>
                </a:lnTo>
                <a:lnTo>
                  <a:pt x="1041321" y="158793"/>
                </a:lnTo>
                <a:lnTo>
                  <a:pt x="1016827" y="195124"/>
                </a:lnTo>
                <a:lnTo>
                  <a:pt x="980495" y="219618"/>
                </a:lnTo>
                <a:lnTo>
                  <a:pt x="936002" y="228600"/>
                </a:lnTo>
                <a:close/>
              </a:path>
              <a:path w="1050925" h="228600">
                <a:moveTo>
                  <a:pt x="228600" y="152400"/>
                </a:moveTo>
                <a:lnTo>
                  <a:pt x="171450" y="152400"/>
                </a:lnTo>
                <a:lnTo>
                  <a:pt x="171450" y="76200"/>
                </a:lnTo>
                <a:lnTo>
                  <a:pt x="228600" y="76200"/>
                </a:lnTo>
                <a:lnTo>
                  <a:pt x="228600" y="152400"/>
                </a:lnTo>
                <a:close/>
              </a:path>
              <a:path w="1050925" h="228600">
                <a:moveTo>
                  <a:pt x="829393" y="152400"/>
                </a:moveTo>
                <a:lnTo>
                  <a:pt x="228600" y="152400"/>
                </a:lnTo>
                <a:lnTo>
                  <a:pt x="228600" y="76200"/>
                </a:lnTo>
                <a:lnTo>
                  <a:pt x="829394" y="76200"/>
                </a:lnTo>
                <a:lnTo>
                  <a:pt x="821702" y="114300"/>
                </a:lnTo>
                <a:lnTo>
                  <a:pt x="829393" y="152400"/>
                </a:lnTo>
                <a:close/>
              </a:path>
              <a:path w="1050925" h="228600">
                <a:moveTo>
                  <a:pt x="1042611" y="152400"/>
                </a:moveTo>
                <a:lnTo>
                  <a:pt x="936002" y="152400"/>
                </a:lnTo>
                <a:lnTo>
                  <a:pt x="936002" y="76200"/>
                </a:lnTo>
                <a:lnTo>
                  <a:pt x="1042610" y="76200"/>
                </a:lnTo>
                <a:lnTo>
                  <a:pt x="1050302" y="114300"/>
                </a:lnTo>
                <a:lnTo>
                  <a:pt x="1042611" y="1524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686513" y="2100376"/>
            <a:ext cx="3117215" cy="1046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15290">
              <a:lnSpc>
                <a:spcPct val="100000"/>
              </a:lnSpc>
              <a:spcBef>
                <a:spcPts val="105"/>
              </a:spcBef>
              <a:tabLst>
                <a:tab pos="1268095" algn="l"/>
              </a:tabLst>
            </a:pP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1	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100" b="1">
                <a:latin typeface="华文楷体"/>
                <a:cs typeface="华文楷体"/>
              </a:rPr>
              <a:t>夹角为</a:t>
            </a:r>
            <a:r>
              <a:rPr dirty="0" sz="2100" b="1">
                <a:latin typeface="Times New Roman"/>
                <a:cs typeface="Times New Roman"/>
              </a:rPr>
              <a:t>0</a:t>
            </a:r>
            <a:r>
              <a:rPr dirty="0" sz="2100" b="1">
                <a:latin typeface="华文楷体"/>
                <a:cs typeface="华文楷体"/>
              </a:rPr>
              <a:t>°：</a:t>
            </a:r>
            <a:r>
              <a:rPr dirty="0" sz="2100" spc="-70" b="1">
                <a:latin typeface="华文楷体"/>
                <a:cs typeface="华文楷体"/>
              </a:rPr>
              <a:t> </a:t>
            </a:r>
            <a:r>
              <a:rPr dirty="0" sz="2100" spc="5" b="1" i="1">
                <a:latin typeface="Times New Roman"/>
                <a:cs typeface="Times New Roman"/>
              </a:rPr>
              <a:t>F</a:t>
            </a:r>
            <a:r>
              <a:rPr dirty="0" baseline="-16460" sz="2025" spc="7">
                <a:latin typeface="Cambria Math"/>
                <a:cs typeface="Cambria Math"/>
              </a:rPr>
              <a:t>max</a:t>
            </a:r>
            <a:r>
              <a:rPr dirty="0" baseline="-16460" sz="2025" spc="-7">
                <a:latin typeface="Cambria Math"/>
                <a:cs typeface="Cambria Math"/>
              </a:rPr>
              <a:t> </a:t>
            </a:r>
            <a:r>
              <a:rPr dirty="0" sz="2100" b="1">
                <a:latin typeface="Times New Roman"/>
                <a:cs typeface="Times New Roman"/>
              </a:rPr>
              <a:t>=</a:t>
            </a:r>
            <a:r>
              <a:rPr dirty="0" sz="2100" spc="-25" b="1">
                <a:latin typeface="Times New Roman"/>
                <a:cs typeface="Times New Roman"/>
              </a:rPr>
              <a:t> </a:t>
            </a:r>
            <a:r>
              <a:rPr dirty="0" sz="2100" b="1" i="1">
                <a:latin typeface="Times New Roman"/>
                <a:cs typeface="Times New Roman"/>
              </a:rPr>
              <a:t>F</a:t>
            </a:r>
            <a:r>
              <a:rPr dirty="0" baseline="-16460" sz="2025" b="1">
                <a:latin typeface="Times New Roman"/>
                <a:cs typeface="Times New Roman"/>
              </a:rPr>
              <a:t>1</a:t>
            </a:r>
            <a:r>
              <a:rPr dirty="0" baseline="-16460" sz="2025" spc="254" b="1">
                <a:latin typeface="Times New Roman"/>
                <a:cs typeface="Times New Roman"/>
              </a:rPr>
              <a:t> </a:t>
            </a:r>
            <a:r>
              <a:rPr dirty="0" sz="2100" b="1">
                <a:latin typeface="Times New Roman"/>
                <a:cs typeface="Times New Roman"/>
              </a:rPr>
              <a:t>+</a:t>
            </a:r>
            <a:r>
              <a:rPr dirty="0" sz="2100" spc="-20" b="1">
                <a:latin typeface="Times New Roman"/>
                <a:cs typeface="Times New Roman"/>
              </a:rPr>
              <a:t> </a:t>
            </a:r>
            <a:r>
              <a:rPr dirty="0" sz="2100" b="1" i="1">
                <a:latin typeface="Times New Roman"/>
                <a:cs typeface="Times New Roman"/>
              </a:rPr>
              <a:t>F</a:t>
            </a:r>
            <a:r>
              <a:rPr dirty="0" baseline="-16460" sz="2025" b="1">
                <a:latin typeface="Times New Roman"/>
                <a:cs typeface="Times New Roman"/>
              </a:rPr>
              <a:t>2</a:t>
            </a:r>
            <a:endParaRPr baseline="-16460" sz="202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662227" y="3755186"/>
            <a:ext cx="1050925" cy="228600"/>
          </a:xfrm>
          <a:custGeom>
            <a:avLst/>
            <a:gdLst/>
            <a:ahLst/>
            <a:cxnLst/>
            <a:rect l="l" t="t" r="r" b="b"/>
            <a:pathLst>
              <a:path w="1050925" h="228600">
                <a:moveTo>
                  <a:pt x="114300" y="228600"/>
                </a:moveTo>
                <a:lnTo>
                  <a:pt x="69806" y="219616"/>
                </a:lnTo>
                <a:lnTo>
                  <a:pt x="33475" y="195119"/>
                </a:lnTo>
                <a:lnTo>
                  <a:pt x="8981" y="158787"/>
                </a:lnTo>
                <a:lnTo>
                  <a:pt x="0" y="114300"/>
                </a:lnTo>
                <a:lnTo>
                  <a:pt x="8981" y="69806"/>
                </a:lnTo>
                <a:lnTo>
                  <a:pt x="33475" y="33475"/>
                </a:lnTo>
                <a:lnTo>
                  <a:pt x="69806" y="8981"/>
                </a:lnTo>
                <a:lnTo>
                  <a:pt x="114300" y="0"/>
                </a:lnTo>
                <a:lnTo>
                  <a:pt x="158787" y="8981"/>
                </a:lnTo>
                <a:lnTo>
                  <a:pt x="195119" y="33475"/>
                </a:lnTo>
                <a:lnTo>
                  <a:pt x="219616" y="69806"/>
                </a:lnTo>
                <a:lnTo>
                  <a:pt x="220907" y="76200"/>
                </a:lnTo>
                <a:lnTo>
                  <a:pt x="114300" y="76200"/>
                </a:lnTo>
                <a:lnTo>
                  <a:pt x="114300" y="152400"/>
                </a:lnTo>
                <a:lnTo>
                  <a:pt x="220906" y="152400"/>
                </a:lnTo>
                <a:lnTo>
                  <a:pt x="219616" y="158787"/>
                </a:lnTo>
                <a:lnTo>
                  <a:pt x="195119" y="195119"/>
                </a:lnTo>
                <a:lnTo>
                  <a:pt x="158787" y="219616"/>
                </a:lnTo>
                <a:lnTo>
                  <a:pt x="114300" y="228600"/>
                </a:lnTo>
                <a:close/>
              </a:path>
              <a:path w="1050925" h="228600">
                <a:moveTo>
                  <a:pt x="821702" y="228600"/>
                </a:moveTo>
                <a:lnTo>
                  <a:pt x="821702" y="0"/>
                </a:lnTo>
                <a:lnTo>
                  <a:pt x="974102" y="76200"/>
                </a:lnTo>
                <a:lnTo>
                  <a:pt x="878852" y="76200"/>
                </a:lnTo>
                <a:lnTo>
                  <a:pt x="878852" y="152400"/>
                </a:lnTo>
                <a:lnTo>
                  <a:pt x="974102" y="152400"/>
                </a:lnTo>
                <a:lnTo>
                  <a:pt x="821702" y="228600"/>
                </a:lnTo>
                <a:close/>
              </a:path>
              <a:path w="1050925" h="228600">
                <a:moveTo>
                  <a:pt x="220906" y="152400"/>
                </a:moveTo>
                <a:lnTo>
                  <a:pt x="114300" y="152400"/>
                </a:lnTo>
                <a:lnTo>
                  <a:pt x="114300" y="76200"/>
                </a:lnTo>
                <a:lnTo>
                  <a:pt x="220907" y="76200"/>
                </a:lnTo>
                <a:lnTo>
                  <a:pt x="228600" y="114300"/>
                </a:lnTo>
                <a:lnTo>
                  <a:pt x="220906" y="152400"/>
                </a:lnTo>
                <a:close/>
              </a:path>
              <a:path w="1050925" h="228600">
                <a:moveTo>
                  <a:pt x="821702" y="152400"/>
                </a:moveTo>
                <a:lnTo>
                  <a:pt x="220906" y="152400"/>
                </a:lnTo>
                <a:lnTo>
                  <a:pt x="228600" y="114300"/>
                </a:lnTo>
                <a:lnTo>
                  <a:pt x="220907" y="76200"/>
                </a:lnTo>
                <a:lnTo>
                  <a:pt x="821702" y="76200"/>
                </a:lnTo>
                <a:lnTo>
                  <a:pt x="821702" y="152400"/>
                </a:lnTo>
                <a:close/>
              </a:path>
              <a:path w="1050925" h="228600">
                <a:moveTo>
                  <a:pt x="974102" y="152400"/>
                </a:moveTo>
                <a:lnTo>
                  <a:pt x="878852" y="152400"/>
                </a:lnTo>
                <a:lnTo>
                  <a:pt x="878852" y="76200"/>
                </a:lnTo>
                <a:lnTo>
                  <a:pt x="974102" y="76200"/>
                </a:lnTo>
                <a:lnTo>
                  <a:pt x="1050302" y="114300"/>
                </a:lnTo>
                <a:lnTo>
                  <a:pt x="974102" y="1524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154102" y="3755186"/>
            <a:ext cx="1734820" cy="228600"/>
          </a:xfrm>
          <a:custGeom>
            <a:avLst/>
            <a:gdLst/>
            <a:ahLst/>
            <a:cxnLst/>
            <a:rect l="l" t="t" r="r" b="b"/>
            <a:pathLst>
              <a:path w="1734820" h="228600">
                <a:moveTo>
                  <a:pt x="228600" y="228600"/>
                </a:moveTo>
                <a:lnTo>
                  <a:pt x="0" y="114300"/>
                </a:lnTo>
                <a:lnTo>
                  <a:pt x="228600" y="0"/>
                </a:lnTo>
                <a:lnTo>
                  <a:pt x="228600" y="76200"/>
                </a:lnTo>
                <a:lnTo>
                  <a:pt x="171450" y="76200"/>
                </a:lnTo>
                <a:lnTo>
                  <a:pt x="171450" y="152400"/>
                </a:lnTo>
                <a:lnTo>
                  <a:pt x="228600" y="152400"/>
                </a:lnTo>
                <a:lnTo>
                  <a:pt x="228600" y="228600"/>
                </a:lnTo>
                <a:close/>
              </a:path>
              <a:path w="1734820" h="228600">
                <a:moveTo>
                  <a:pt x="1619999" y="228600"/>
                </a:moveTo>
                <a:lnTo>
                  <a:pt x="1575506" y="219616"/>
                </a:lnTo>
                <a:lnTo>
                  <a:pt x="1539174" y="195119"/>
                </a:lnTo>
                <a:lnTo>
                  <a:pt x="1514680" y="158787"/>
                </a:lnTo>
                <a:lnTo>
                  <a:pt x="1505699" y="114300"/>
                </a:lnTo>
                <a:lnTo>
                  <a:pt x="1514680" y="69806"/>
                </a:lnTo>
                <a:lnTo>
                  <a:pt x="1539174" y="33475"/>
                </a:lnTo>
                <a:lnTo>
                  <a:pt x="1575506" y="8981"/>
                </a:lnTo>
                <a:lnTo>
                  <a:pt x="1619999" y="0"/>
                </a:lnTo>
                <a:lnTo>
                  <a:pt x="1664487" y="8981"/>
                </a:lnTo>
                <a:lnTo>
                  <a:pt x="1700818" y="33475"/>
                </a:lnTo>
                <a:lnTo>
                  <a:pt x="1725316" y="69806"/>
                </a:lnTo>
                <a:lnTo>
                  <a:pt x="1726606" y="76200"/>
                </a:lnTo>
                <a:lnTo>
                  <a:pt x="1619999" y="76200"/>
                </a:lnTo>
                <a:lnTo>
                  <a:pt x="1619999" y="152400"/>
                </a:lnTo>
                <a:lnTo>
                  <a:pt x="1726605" y="152400"/>
                </a:lnTo>
                <a:lnTo>
                  <a:pt x="1725316" y="158787"/>
                </a:lnTo>
                <a:lnTo>
                  <a:pt x="1700818" y="195119"/>
                </a:lnTo>
                <a:lnTo>
                  <a:pt x="1664487" y="219616"/>
                </a:lnTo>
                <a:lnTo>
                  <a:pt x="1619999" y="228600"/>
                </a:lnTo>
                <a:close/>
              </a:path>
              <a:path w="1734820" h="228600">
                <a:moveTo>
                  <a:pt x="228600" y="152400"/>
                </a:moveTo>
                <a:lnTo>
                  <a:pt x="171450" y="152400"/>
                </a:lnTo>
                <a:lnTo>
                  <a:pt x="171450" y="76200"/>
                </a:lnTo>
                <a:lnTo>
                  <a:pt x="228600" y="76200"/>
                </a:lnTo>
                <a:lnTo>
                  <a:pt x="228600" y="152400"/>
                </a:lnTo>
                <a:close/>
              </a:path>
              <a:path w="1734820" h="228600">
                <a:moveTo>
                  <a:pt x="1513391" y="152400"/>
                </a:moveTo>
                <a:lnTo>
                  <a:pt x="228600" y="152400"/>
                </a:lnTo>
                <a:lnTo>
                  <a:pt x="228600" y="76200"/>
                </a:lnTo>
                <a:lnTo>
                  <a:pt x="1513390" y="76200"/>
                </a:lnTo>
                <a:lnTo>
                  <a:pt x="1505699" y="114300"/>
                </a:lnTo>
                <a:lnTo>
                  <a:pt x="1513391" y="152400"/>
                </a:lnTo>
                <a:close/>
              </a:path>
              <a:path w="1734820" h="228600">
                <a:moveTo>
                  <a:pt x="1726605" y="152400"/>
                </a:moveTo>
                <a:lnTo>
                  <a:pt x="1619999" y="152400"/>
                </a:lnTo>
                <a:lnTo>
                  <a:pt x="1619999" y="76200"/>
                </a:lnTo>
                <a:lnTo>
                  <a:pt x="1726606" y="76200"/>
                </a:lnTo>
                <a:lnTo>
                  <a:pt x="1734299" y="114300"/>
                </a:lnTo>
                <a:lnTo>
                  <a:pt x="1726605" y="152400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089332" y="3338410"/>
            <a:ext cx="2774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8670366" y="3407168"/>
            <a:ext cx="2774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156" y="882649"/>
            <a:ext cx="3683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一、平行四边形定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则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79332" y="2103958"/>
            <a:ext cx="6594475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1611F"/>
                </a:solidFill>
                <a:latin typeface="华文楷体"/>
                <a:cs typeface="华文楷体"/>
              </a:rPr>
              <a:t>例题</a:t>
            </a:r>
            <a:r>
              <a:rPr dirty="0" sz="2400" spc="-5" b="1">
                <a:solidFill>
                  <a:srgbClr val="01611F"/>
                </a:solidFill>
                <a:latin typeface="华文楷体"/>
                <a:cs typeface="华文楷体"/>
              </a:rPr>
              <a:t>1:</a:t>
            </a:r>
            <a:endParaRPr sz="2400">
              <a:latin typeface="华文楷体"/>
              <a:cs typeface="华文楷体"/>
            </a:endParaRPr>
          </a:p>
          <a:p>
            <a:pPr marL="12700" marR="14604" indent="461009">
              <a:lnSpc>
                <a:spcPct val="99300"/>
              </a:lnSpc>
              <a:spcBef>
                <a:spcPts val="60"/>
              </a:spcBef>
            </a:pPr>
            <a:r>
              <a:rPr dirty="0" sz="2400" b="1">
                <a:latin typeface="华文楷体"/>
                <a:cs typeface="华文楷体"/>
              </a:rPr>
              <a:t>某物体受到一个大小为</a:t>
            </a:r>
            <a:r>
              <a:rPr dirty="0" sz="2400">
                <a:latin typeface="Times New Roman"/>
                <a:cs typeface="Times New Roman"/>
              </a:rPr>
              <a:t>32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华文楷体"/>
                <a:cs typeface="华文楷体"/>
              </a:rPr>
              <a:t>的力，方向水平</a:t>
            </a:r>
            <a:r>
              <a:rPr dirty="0" sz="2400" spc="-5" b="1">
                <a:latin typeface="华文楷体"/>
                <a:cs typeface="华文楷体"/>
              </a:rPr>
              <a:t>向 </a:t>
            </a:r>
            <a:r>
              <a:rPr dirty="0" sz="2400" b="1">
                <a:latin typeface="华文楷体"/>
                <a:cs typeface="华文楷体"/>
              </a:rPr>
              <a:t>右，还受到另一个大小为</a:t>
            </a:r>
            <a:r>
              <a:rPr dirty="0" sz="2400">
                <a:latin typeface="Times New Roman"/>
                <a:cs typeface="Times New Roman"/>
              </a:rPr>
              <a:t>44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华文楷体"/>
                <a:cs typeface="华文楷体"/>
              </a:rPr>
              <a:t>的力，方向竖直</a:t>
            </a:r>
            <a:r>
              <a:rPr dirty="0" sz="2400" spc="-5" b="1">
                <a:latin typeface="华文楷体"/>
                <a:cs typeface="华文楷体"/>
              </a:rPr>
              <a:t>向 </a:t>
            </a:r>
            <a:r>
              <a:rPr dirty="0" sz="2400" b="1">
                <a:latin typeface="华文楷体"/>
                <a:cs typeface="华文楷体"/>
              </a:rPr>
              <a:t>上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12700" marR="5080" indent="461009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你能想到</a:t>
            </a:r>
            <a:r>
              <a:rPr dirty="0" sz="2400" b="1">
                <a:solidFill>
                  <a:srgbClr val="01611F"/>
                </a:solidFill>
                <a:latin typeface="华文楷体"/>
                <a:cs typeface="华文楷体"/>
              </a:rPr>
              <a:t>哪些方法</a:t>
            </a:r>
            <a:r>
              <a:rPr dirty="0" sz="2400" b="1">
                <a:latin typeface="华文楷体"/>
                <a:cs typeface="华文楷体"/>
              </a:rPr>
              <a:t>求出这两个力的合力的大</a:t>
            </a:r>
            <a:r>
              <a:rPr dirty="0" sz="2400" spc="-5" b="1">
                <a:latin typeface="华文楷体"/>
                <a:cs typeface="华文楷体"/>
              </a:rPr>
              <a:t>小 </a:t>
            </a:r>
            <a:r>
              <a:rPr dirty="0" sz="2400" b="1">
                <a:latin typeface="华文楷体"/>
                <a:cs typeface="华文楷体"/>
              </a:rPr>
              <a:t>和方向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156" y="882649"/>
            <a:ext cx="3683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一、平行四边形定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则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92801" y="5064848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3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93677" y="4925148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3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94553" y="4785448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88"/>
                </a:lnTo>
              </a:path>
            </a:pathLst>
          </a:custGeom>
          <a:ln w="1333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95430" y="4645761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3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96306" y="4506061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3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97182" y="4366361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3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98059" y="4226661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3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98935" y="4086974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3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299811" y="3947274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3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00688" y="3807574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3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01564" y="3667874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3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302440" y="3528174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3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03316" y="3388486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3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04193" y="3248786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3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05069" y="3109086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3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670044" y="1771967"/>
            <a:ext cx="5270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10</a:t>
            </a:r>
            <a:r>
              <a:rPr dirty="0" sz="2000" spc="-8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13859" y="2253145"/>
            <a:ext cx="445770" cy="0"/>
          </a:xfrm>
          <a:custGeom>
            <a:avLst/>
            <a:gdLst/>
            <a:ahLst/>
            <a:cxnLst/>
            <a:rect l="l" t="t" r="r" b="b"/>
            <a:pathLst>
              <a:path w="445770" h="0">
                <a:moveTo>
                  <a:pt x="0" y="0"/>
                </a:moveTo>
                <a:lnTo>
                  <a:pt x="44543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67656" y="2174430"/>
            <a:ext cx="72745" cy="1100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16207" y="2176094"/>
            <a:ext cx="72745" cy="1100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564251" y="5163121"/>
            <a:ext cx="10795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94705" y="5022786"/>
            <a:ext cx="10509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7660" algn="l"/>
              </a:tabLst>
            </a:pPr>
            <a:r>
              <a:rPr dirty="0" sz="2000" b="1" i="1">
                <a:latin typeface="Times New Roman"/>
                <a:cs typeface="Times New Roman"/>
              </a:rPr>
              <a:t>F	</a:t>
            </a:r>
            <a:r>
              <a:rPr dirty="0" sz="2000" b="1">
                <a:latin typeface="Times New Roman"/>
                <a:cs typeface="Times New Roman"/>
              </a:rPr>
              <a:t>= 32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453384" y="2901886"/>
            <a:ext cx="438912" cy="2237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25748" y="4949952"/>
            <a:ext cx="1767839" cy="402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561970" y="2925203"/>
            <a:ext cx="10795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92426" y="2784868"/>
            <a:ext cx="10509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7660" algn="l"/>
              </a:tabLst>
            </a:pPr>
            <a:r>
              <a:rPr dirty="0" sz="2000" b="1" i="1">
                <a:latin typeface="Times New Roman"/>
                <a:cs typeface="Times New Roman"/>
              </a:rPr>
              <a:t>F	</a:t>
            </a:r>
            <a:r>
              <a:rPr dirty="0" sz="2000" b="1">
                <a:latin typeface="Times New Roman"/>
                <a:cs typeface="Times New Roman"/>
              </a:rPr>
              <a:t>= 44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28327" y="4952161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18903" y="2844253"/>
            <a:ext cx="2011743" cy="24365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437238" y="2743619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385622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89382" y="1992337"/>
            <a:ext cx="2518410" cy="1271905"/>
          </a:xfrm>
          <a:prstGeom prst="rect">
            <a:avLst/>
          </a:prstGeom>
        </p:spPr>
        <p:txBody>
          <a:bodyPr wrap="square" lIns="0" tIns="178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大小</a:t>
            </a:r>
            <a:endParaRPr sz="2000">
              <a:latin typeface="华文楷体"/>
              <a:cs typeface="华文楷体"/>
            </a:endParaRPr>
          </a:p>
          <a:p>
            <a:pPr marL="22225">
              <a:lnSpc>
                <a:spcPct val="100000"/>
              </a:lnSpc>
              <a:spcBef>
                <a:spcPts val="1305"/>
              </a:spcBef>
            </a:pPr>
            <a:r>
              <a:rPr dirty="0" sz="2000" b="1" i="1">
                <a:latin typeface="Times New Roman"/>
                <a:cs typeface="Times New Roman"/>
              </a:rPr>
              <a:t>F = </a:t>
            </a:r>
            <a:r>
              <a:rPr dirty="0" sz="2000" spc="-5" b="1">
                <a:latin typeface="Times New Roman"/>
                <a:cs typeface="Times New Roman"/>
              </a:rPr>
              <a:t>5.44 </a:t>
            </a:r>
            <a:r>
              <a:rPr dirty="0" sz="2000" b="1">
                <a:latin typeface="Times New Roman"/>
                <a:cs typeface="Times New Roman"/>
              </a:rPr>
              <a:t>cm </a:t>
            </a:r>
            <a:r>
              <a:rPr dirty="0" sz="2000">
                <a:latin typeface="宋体"/>
                <a:cs typeface="宋体"/>
              </a:rPr>
              <a:t>×</a:t>
            </a:r>
            <a:r>
              <a:rPr dirty="0" sz="2000" b="1">
                <a:latin typeface="Times New Roman"/>
                <a:cs typeface="Times New Roman"/>
              </a:rPr>
              <a:t>10</a:t>
            </a:r>
            <a:r>
              <a:rPr dirty="0" sz="2000" spc="-1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N/cm</a:t>
            </a:r>
            <a:endParaRPr sz="200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</a:pPr>
            <a:r>
              <a:rPr dirty="0" sz="2000" b="1" i="1">
                <a:latin typeface="Times New Roman"/>
                <a:cs typeface="Times New Roman"/>
              </a:rPr>
              <a:t>= </a:t>
            </a:r>
            <a:r>
              <a:rPr dirty="0" sz="2000" spc="-5" b="1">
                <a:latin typeface="Times New Roman"/>
                <a:cs typeface="Times New Roman"/>
              </a:rPr>
              <a:t>54.4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37922" y="3535946"/>
            <a:ext cx="2467610" cy="1010919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方向</a:t>
            </a:r>
            <a:endParaRPr sz="2000">
              <a:latin typeface="华文楷体"/>
              <a:cs typeface="华文楷体"/>
            </a:endParaRPr>
          </a:p>
          <a:p>
            <a:pPr marL="163195" marR="5080">
              <a:lnSpc>
                <a:spcPct val="100000"/>
              </a:lnSpc>
              <a:spcBef>
                <a:spcPts val="280"/>
              </a:spcBef>
            </a:pPr>
            <a:r>
              <a:rPr dirty="0" sz="2000" b="1">
                <a:latin typeface="华文楷体"/>
                <a:cs typeface="华文楷体"/>
              </a:rPr>
              <a:t>量角器测得合力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华文楷体"/>
                <a:cs typeface="华文楷体"/>
              </a:rPr>
              <a:t>与 </a:t>
            </a:r>
            <a:r>
              <a:rPr dirty="0" sz="2000" b="1">
                <a:latin typeface="华文楷体"/>
                <a:cs typeface="华文楷体"/>
              </a:rPr>
              <a:t>水平方向夹角为</a:t>
            </a:r>
            <a:r>
              <a:rPr dirty="0" sz="2000" spc="-5" b="1">
                <a:latin typeface="Times New Roman"/>
                <a:cs typeface="Times New Roman"/>
              </a:rPr>
              <a:t>54</a:t>
            </a:r>
            <a:r>
              <a:rPr dirty="0" sz="2000" b="1">
                <a:latin typeface="华文楷体"/>
                <a:cs typeface="华文楷体"/>
              </a:rPr>
              <a:t>°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74667" y="2332380"/>
            <a:ext cx="1352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黑体"/>
                <a:cs typeface="黑体"/>
              </a:rPr>
              <a:t>（</a:t>
            </a:r>
            <a:r>
              <a:rPr dirty="0" sz="2000" spc="-5">
                <a:latin typeface="Times New Roman"/>
                <a:cs typeface="Times New Roman"/>
              </a:rPr>
              <a:t>1.00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cm</a:t>
            </a:r>
            <a:r>
              <a:rPr dirty="0" sz="2000">
                <a:latin typeface="黑体"/>
                <a:cs typeface="黑体"/>
              </a:rPr>
              <a:t>）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98887" y="4813262"/>
            <a:ext cx="1352550" cy="640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304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2000" spc="-5">
                <a:latin typeface="黑体"/>
                <a:cs typeface="黑体"/>
              </a:rPr>
              <a:t>（</a:t>
            </a:r>
            <a:r>
              <a:rPr dirty="0" sz="2000" spc="-5">
                <a:latin typeface="Times New Roman"/>
                <a:cs typeface="Times New Roman"/>
              </a:rPr>
              <a:t>3.20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cm</a:t>
            </a:r>
            <a:r>
              <a:rPr dirty="0" sz="2000">
                <a:latin typeface="黑体"/>
                <a:cs typeface="黑体"/>
              </a:rPr>
              <a:t>）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15095" y="3908564"/>
            <a:ext cx="1352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黑体"/>
                <a:cs typeface="黑体"/>
              </a:rPr>
              <a:t>（</a:t>
            </a:r>
            <a:r>
              <a:rPr dirty="0" sz="2000" spc="-5">
                <a:latin typeface="Times New Roman"/>
                <a:cs typeface="Times New Roman"/>
              </a:rPr>
              <a:t>4.40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cm</a:t>
            </a:r>
            <a:r>
              <a:rPr dirty="0" sz="2000">
                <a:latin typeface="黑体"/>
                <a:cs typeface="黑体"/>
              </a:rPr>
              <a:t>）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95775" y="4055351"/>
            <a:ext cx="13677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solidFill>
                  <a:srgbClr val="385622"/>
                </a:solidFill>
                <a:latin typeface="黑体"/>
                <a:cs typeface="黑体"/>
              </a:rPr>
              <a:t>（</a:t>
            </a:r>
            <a:r>
              <a:rPr dirty="0" sz="2000" spc="-5" b="1">
                <a:solidFill>
                  <a:srgbClr val="385622"/>
                </a:solidFill>
                <a:latin typeface="Times New Roman"/>
                <a:cs typeface="Times New Roman"/>
              </a:rPr>
              <a:t>5.44</a:t>
            </a:r>
            <a:r>
              <a:rPr dirty="0" sz="2000" spc="-65" b="1">
                <a:solidFill>
                  <a:srgbClr val="385622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85622"/>
                </a:solidFill>
                <a:latin typeface="Times New Roman"/>
                <a:cs typeface="Times New Roman"/>
              </a:rPr>
              <a:t>cm</a:t>
            </a:r>
            <a:r>
              <a:rPr dirty="0" sz="2000" spc="-5" b="1">
                <a:solidFill>
                  <a:srgbClr val="385622"/>
                </a:solidFill>
                <a:latin typeface="黑体"/>
                <a:cs typeface="黑体"/>
              </a:rPr>
              <a:t>）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207558" y="3010084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701" y="0"/>
                </a:lnTo>
              </a:path>
            </a:pathLst>
          </a:custGeom>
          <a:ln w="1357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067858" y="300887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714" y="0"/>
                </a:lnTo>
              </a:path>
            </a:pathLst>
          </a:custGeom>
          <a:ln w="1358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28171" y="300765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701" y="0"/>
                </a:lnTo>
              </a:path>
            </a:pathLst>
          </a:custGeom>
          <a:ln w="1358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88471" y="3006432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714" y="0"/>
                </a:lnTo>
              </a:path>
            </a:pathLst>
          </a:custGeom>
          <a:ln w="1358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648784" y="3005213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701" y="0"/>
                </a:lnTo>
              </a:path>
            </a:pathLst>
          </a:custGeom>
          <a:ln w="13588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09084" y="300400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714" y="0"/>
                </a:lnTo>
              </a:path>
            </a:pathLst>
          </a:custGeom>
          <a:ln w="1357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369396" y="300278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701" y="0"/>
                </a:lnTo>
              </a:path>
            </a:pathLst>
          </a:custGeom>
          <a:ln w="1357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29696" y="3001568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701" y="0"/>
                </a:lnTo>
              </a:path>
            </a:pathLst>
          </a:custGeom>
          <a:ln w="13589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089996" y="3000349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714" y="0"/>
                </a:lnTo>
              </a:path>
            </a:pathLst>
          </a:custGeom>
          <a:ln w="13589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950309" y="2999130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701" y="0"/>
                </a:lnTo>
              </a:path>
            </a:pathLst>
          </a:custGeom>
          <a:ln w="13589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810609" y="299791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1714" y="0"/>
                </a:lnTo>
              </a:path>
            </a:pathLst>
          </a:custGeom>
          <a:ln w="13589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672751" y="2996704"/>
            <a:ext cx="100330" cy="0"/>
          </a:xfrm>
          <a:custGeom>
            <a:avLst/>
            <a:gdLst/>
            <a:ahLst/>
            <a:cxnLst/>
            <a:rect l="l" t="t" r="r" b="b"/>
            <a:pathLst>
              <a:path w="100329" h="0">
                <a:moveTo>
                  <a:pt x="0" y="0"/>
                </a:moveTo>
                <a:lnTo>
                  <a:pt x="99872" y="0"/>
                </a:lnTo>
              </a:path>
            </a:pathLst>
          </a:custGeom>
          <a:ln w="13563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072601" y="1800136"/>
            <a:ext cx="1894839" cy="76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定量求解合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  <a:p>
            <a:pPr marL="355600" indent="-342900">
              <a:lnSpc>
                <a:spcPct val="100000"/>
              </a:lnSpc>
              <a:spcBef>
                <a:spcPts val="75"/>
              </a:spcBef>
              <a:buFont typeface="Wingdings"/>
              <a:buChar char=""/>
              <a:tabLst>
                <a:tab pos="355600" algn="l"/>
              </a:tabLst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作力的图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示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777665" y="4973053"/>
            <a:ext cx="122961" cy="161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156" y="882649"/>
            <a:ext cx="3683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一、平行四边形定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则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00172" y="2915602"/>
            <a:ext cx="438912" cy="2237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65691" y="2857969"/>
            <a:ext cx="2011743" cy="2436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59754" y="3774668"/>
            <a:ext cx="282638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根据合力与竖直方向夹角 </a:t>
            </a:r>
            <a:r>
              <a:rPr dirty="0" sz="2000" b="1">
                <a:latin typeface="华文楷体"/>
                <a:cs typeface="华文楷体"/>
              </a:rPr>
              <a:t>的正切值</a:t>
            </a:r>
            <a:r>
              <a:rPr dirty="0" sz="2000" spc="-5" b="1">
                <a:latin typeface="Times New Roman"/>
                <a:cs typeface="Times New Roman"/>
              </a:rPr>
              <a:t>0.73</a:t>
            </a:r>
            <a:r>
              <a:rPr dirty="0" sz="2000" spc="-5" b="1">
                <a:latin typeface="华文楷体"/>
                <a:cs typeface="华文楷体"/>
              </a:rPr>
              <a:t>，</a:t>
            </a:r>
            <a:r>
              <a:rPr dirty="0" sz="2000" b="1">
                <a:latin typeface="华文楷体"/>
                <a:cs typeface="华文楷体"/>
              </a:rPr>
              <a:t>查表得出 对应的角度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9897" y="3125343"/>
            <a:ext cx="534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方向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26123" y="2463012"/>
            <a:ext cx="1314450" cy="315595"/>
          </a:xfrm>
          <a:custGeom>
            <a:avLst/>
            <a:gdLst/>
            <a:ahLst/>
            <a:cxnLst/>
            <a:rect l="l" t="t" r="r" b="b"/>
            <a:pathLst>
              <a:path w="1314450" h="315594">
                <a:moveTo>
                  <a:pt x="97142" y="282155"/>
                </a:moveTo>
                <a:lnTo>
                  <a:pt x="83591" y="282155"/>
                </a:lnTo>
                <a:lnTo>
                  <a:pt x="158864" y="0"/>
                </a:lnTo>
                <a:lnTo>
                  <a:pt x="1313903" y="0"/>
                </a:lnTo>
                <a:lnTo>
                  <a:pt x="1313903" y="16497"/>
                </a:lnTo>
                <a:lnTo>
                  <a:pt x="168782" y="16497"/>
                </a:lnTo>
                <a:lnTo>
                  <a:pt x="97142" y="282155"/>
                </a:lnTo>
                <a:close/>
              </a:path>
              <a:path w="1314450" h="315594">
                <a:moveTo>
                  <a:pt x="1313903" y="16764"/>
                </a:moveTo>
                <a:lnTo>
                  <a:pt x="184251" y="16764"/>
                </a:lnTo>
                <a:lnTo>
                  <a:pt x="184251" y="16497"/>
                </a:lnTo>
                <a:lnTo>
                  <a:pt x="1313903" y="16497"/>
                </a:lnTo>
                <a:lnTo>
                  <a:pt x="1313903" y="16764"/>
                </a:lnTo>
                <a:close/>
              </a:path>
              <a:path w="1314450" h="315594">
                <a:moveTo>
                  <a:pt x="88176" y="315404"/>
                </a:moveTo>
                <a:lnTo>
                  <a:pt x="76149" y="315404"/>
                </a:lnTo>
                <a:lnTo>
                  <a:pt x="24803" y="205016"/>
                </a:lnTo>
                <a:lnTo>
                  <a:pt x="0" y="205016"/>
                </a:lnTo>
                <a:lnTo>
                  <a:pt x="40678" y="186410"/>
                </a:lnTo>
                <a:lnTo>
                  <a:pt x="49017" y="205016"/>
                </a:lnTo>
                <a:lnTo>
                  <a:pt x="24803" y="205016"/>
                </a:lnTo>
                <a:lnTo>
                  <a:pt x="3835" y="214312"/>
                </a:lnTo>
                <a:lnTo>
                  <a:pt x="53183" y="214312"/>
                </a:lnTo>
                <a:lnTo>
                  <a:pt x="83591" y="282155"/>
                </a:lnTo>
                <a:lnTo>
                  <a:pt x="97142" y="282155"/>
                </a:lnTo>
                <a:lnTo>
                  <a:pt x="88176" y="315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86501" y="2472982"/>
            <a:ext cx="34302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8500" algn="l"/>
                <a:tab pos="1323340" algn="l"/>
              </a:tabLst>
            </a:pPr>
            <a:r>
              <a:rPr dirty="0" baseline="1388" sz="3000" b="1">
                <a:solidFill>
                  <a:srgbClr val="FF0000"/>
                </a:solidFill>
                <a:latin typeface="华文楷体"/>
                <a:cs typeface="华文楷体"/>
              </a:rPr>
              <a:t>大小	</a:t>
            </a:r>
            <a:r>
              <a:rPr dirty="0" sz="2000" b="1" i="1">
                <a:latin typeface="Times New Roman"/>
                <a:cs typeface="Times New Roman"/>
              </a:rPr>
              <a:t>F</a:t>
            </a:r>
            <a:r>
              <a:rPr dirty="0" sz="2000" spc="-4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=	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1 </a:t>
            </a:r>
            <a:r>
              <a:rPr dirty="0" sz="2000">
                <a:latin typeface="Cambria Math"/>
                <a:cs typeface="Cambria Math"/>
              </a:rPr>
              <a:t>² + 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2 </a:t>
            </a:r>
            <a:r>
              <a:rPr dirty="0" sz="2000">
                <a:latin typeface="Cambria Math"/>
                <a:cs typeface="Cambria Math"/>
              </a:rPr>
              <a:t>² </a:t>
            </a:r>
            <a:r>
              <a:rPr dirty="0" sz="2000" b="1" i="1">
                <a:latin typeface="Times New Roman"/>
                <a:cs typeface="Times New Roman"/>
              </a:rPr>
              <a:t>= </a:t>
            </a:r>
            <a:r>
              <a:rPr dirty="0" sz="2000" spc="-5" b="1">
                <a:latin typeface="Times New Roman"/>
                <a:cs typeface="Times New Roman"/>
              </a:rPr>
              <a:t>54.4</a:t>
            </a:r>
            <a:r>
              <a:rPr dirty="0" sz="2000" spc="25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12314" y="1825929"/>
            <a:ext cx="1894839" cy="76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定量求解合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  <a:p>
            <a:pPr marL="355600" indent="-342900">
              <a:lnSpc>
                <a:spcPct val="100000"/>
              </a:lnSpc>
              <a:spcBef>
                <a:spcPts val="75"/>
              </a:spcBef>
              <a:buFont typeface="Wingdings"/>
              <a:buChar char=""/>
              <a:tabLst>
                <a:tab pos="355600" algn="l"/>
              </a:tabLst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数学几何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法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39385" y="5079136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3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40262" y="4939436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88"/>
                </a:lnTo>
              </a:path>
            </a:pathLst>
          </a:custGeom>
          <a:ln w="1333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41138" y="4799749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3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42014" y="4660049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3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742891" y="4520349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3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43767" y="4380649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3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44650" y="4240961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47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45526" y="4101261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47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46402" y="3961561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47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747279" y="3821861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47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48155" y="3682161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88"/>
                </a:lnTo>
              </a:path>
            </a:pathLst>
          </a:custGeom>
          <a:ln w="13347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49031" y="3542474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47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49908" y="3402774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47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50784" y="3263074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47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51660" y="3123374"/>
            <a:ext cx="0" cy="102235"/>
          </a:xfrm>
          <a:custGeom>
            <a:avLst/>
            <a:gdLst/>
            <a:ahLst/>
            <a:cxnLst/>
            <a:rect l="l" t="t" r="r" b="b"/>
            <a:pathLst>
              <a:path w="0" h="102235">
                <a:moveTo>
                  <a:pt x="0" y="0"/>
                </a:moveTo>
                <a:lnTo>
                  <a:pt x="0" y="101676"/>
                </a:lnTo>
              </a:path>
            </a:pathLst>
          </a:custGeom>
          <a:ln w="13347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594999" y="5171770"/>
            <a:ext cx="10509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1 </a:t>
            </a:r>
            <a:r>
              <a:rPr dirty="0" sz="2000" b="1">
                <a:latin typeface="Times New Roman"/>
                <a:cs typeface="Times New Roman"/>
              </a:rPr>
              <a:t>= 32</a:t>
            </a:r>
            <a:r>
              <a:rPr dirty="0" sz="2000" spc="-2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72536" y="4963667"/>
            <a:ext cx="1767839" cy="402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482176" y="2796870"/>
            <a:ext cx="10795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12631" y="2656535"/>
            <a:ext cx="10509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7660" algn="l"/>
              </a:tabLst>
            </a:pPr>
            <a:r>
              <a:rPr dirty="0" sz="2000" b="1" i="1">
                <a:latin typeface="Times New Roman"/>
                <a:cs typeface="Times New Roman"/>
              </a:rPr>
              <a:t>F	</a:t>
            </a:r>
            <a:r>
              <a:rPr dirty="0" sz="2000" b="1">
                <a:latin typeface="Times New Roman"/>
                <a:cs typeface="Times New Roman"/>
              </a:rPr>
              <a:t>= 44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74911" y="4966449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06635" y="2706700"/>
            <a:ext cx="19729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89735" algn="l"/>
              </a:tabLst>
            </a:pPr>
            <a:r>
              <a:rPr dirty="0" u="heavy" sz="1300" spc="-5"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"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300" spc="-5">
                <a:latin typeface="Times New Roman"/>
                <a:cs typeface="Times New Roman"/>
              </a:rPr>
              <a:t> </a:t>
            </a:r>
            <a:r>
              <a:rPr dirty="0" sz="1300" spc="135">
                <a:latin typeface="Times New Roman"/>
                <a:cs typeface="Times New Roman"/>
              </a:rPr>
              <a:t> </a:t>
            </a:r>
            <a:r>
              <a:rPr dirty="0" baseline="-11111" sz="3000" b="1" i="1">
                <a:solidFill>
                  <a:srgbClr val="385622"/>
                </a:solidFill>
                <a:latin typeface="Times New Roman"/>
                <a:cs typeface="Times New Roman"/>
              </a:rPr>
              <a:t>F</a:t>
            </a:r>
            <a:endParaRPr baseline="-11111" sz="3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81794" y="4384700"/>
            <a:ext cx="1663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α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102762" y="4773498"/>
            <a:ext cx="180670" cy="1369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201230" y="3336442"/>
            <a:ext cx="252095" cy="0"/>
          </a:xfrm>
          <a:custGeom>
            <a:avLst/>
            <a:gdLst/>
            <a:ahLst/>
            <a:cxnLst/>
            <a:rect l="l" t="t" r="r" b="b"/>
            <a:pathLst>
              <a:path w="252095" h="0">
                <a:moveTo>
                  <a:pt x="0" y="0"/>
                </a:moveTo>
                <a:lnTo>
                  <a:pt x="252095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188530" y="3269818"/>
            <a:ext cx="2774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6261430" y="3142183"/>
            <a:ext cx="19215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39165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tan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α =	</a:t>
            </a:r>
            <a:r>
              <a:rPr dirty="0" baseline="31944" sz="3000" spc="-7" b="1" i="1">
                <a:latin typeface="Times New Roman"/>
                <a:cs typeface="Times New Roman"/>
              </a:rPr>
              <a:t>F</a:t>
            </a:r>
            <a:r>
              <a:rPr dirty="0" baseline="32051" sz="1950" spc="-7" b="1">
                <a:latin typeface="Times New Roman"/>
                <a:cs typeface="Times New Roman"/>
              </a:rPr>
              <a:t>1 </a:t>
            </a:r>
            <a:r>
              <a:rPr dirty="0" sz="2000" b="1" i="1">
                <a:latin typeface="Times New Roman"/>
                <a:cs typeface="Times New Roman"/>
              </a:rPr>
              <a:t>=</a:t>
            </a:r>
            <a:r>
              <a:rPr dirty="0" sz="2000" spc="-215" b="1" i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0.73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2025-04-17T09:27:33Z</dcterms:created>
  <dcterms:modified xsi:type="dcterms:W3CDTF">2025-04-17T09:27:33Z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