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78401" y="1429677"/>
            <a:ext cx="4035196" cy="45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78401" y="1429677"/>
            <a:ext cx="4035196" cy="45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9039" y="6180632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jpg"/><Relationship Id="rId3" Type="http://schemas.openxmlformats.org/officeDocument/2006/relationships/image" Target="../media/image31.jpg"/><Relationship Id="rId4" Type="http://schemas.openxmlformats.org/officeDocument/2006/relationships/image" Target="../media/image32.jpg"/><Relationship Id="rId5" Type="http://schemas.openxmlformats.org/officeDocument/2006/relationships/image" Target="../media/image33.jpg"/><Relationship Id="rId6" Type="http://schemas.openxmlformats.org/officeDocument/2006/relationships/image" Target="../media/image34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jp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3.jpg"/><Relationship Id="rId3" Type="http://schemas.openxmlformats.org/officeDocument/2006/relationships/image" Target="../media/image54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jp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5.png"/><Relationship Id="rId3" Type="http://schemas.openxmlformats.org/officeDocument/2006/relationships/image" Target="../media/image66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8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9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0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jpg"/><Relationship Id="rId3" Type="http://schemas.openxmlformats.org/officeDocument/2006/relationships/image" Target="../media/image72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3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8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Relationship Id="rId4" Type="http://schemas.openxmlformats.org/officeDocument/2006/relationships/image" Target="../media/image22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Relationship Id="rId3" Type="http://schemas.openxmlformats.org/officeDocument/2006/relationships/image" Target="../media/image24.png"/><Relationship Id="rId4" Type="http://schemas.openxmlformats.org/officeDocument/2006/relationships/image" Target="../media/image25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FFFFFF"/>
                </a:solidFill>
                <a:latin typeface="微软雅黑"/>
                <a:cs typeface="微软雅黑"/>
              </a:rPr>
              <a:t>国家中小学课程资源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39782" y="2073452"/>
            <a:ext cx="551243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FFFFFF"/>
                </a:solidFill>
                <a:latin typeface="微软雅黑"/>
                <a:cs typeface="微软雅黑"/>
              </a:rPr>
              <a:t>重力与弹力</a:t>
            </a:r>
            <a:r>
              <a:rPr dirty="0" sz="3200" b="1">
                <a:solidFill>
                  <a:srgbClr val="FFFFFF"/>
                </a:solidFill>
                <a:latin typeface="微软雅黑"/>
                <a:cs typeface="微软雅黑"/>
              </a:rPr>
              <a:t>（第一课时</a:t>
            </a:r>
            <a:r>
              <a:rPr dirty="0" sz="3200" spc="5" b="1">
                <a:solidFill>
                  <a:srgbClr val="FFFFFF"/>
                </a:solidFill>
                <a:latin typeface="微软雅黑"/>
                <a:cs typeface="微软雅黑"/>
              </a:rPr>
              <a:t>）</a:t>
            </a:r>
            <a:endParaRPr sz="3200">
              <a:latin typeface="微软雅黑"/>
              <a:cs typeface="微软雅黑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34705" y="3569668"/>
          <a:ext cx="8802370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4680"/>
                <a:gridCol w="1520190"/>
                <a:gridCol w="4128135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一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主讲人：张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宇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27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校：北京市第一六一中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60776" y="2494788"/>
            <a:ext cx="5890260" cy="3313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59315" y="20722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5"/>
              </a:spcBef>
            </a:pPr>
            <a:r>
              <a:rPr dirty="0"/>
              <a:t>力有什么样的作用效果</a:t>
            </a:r>
            <a:r>
              <a:rPr dirty="0" spc="-20"/>
              <a:t>？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9111" y="1484375"/>
            <a:ext cx="7780020" cy="4375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70703" y="3738371"/>
            <a:ext cx="2189988" cy="1708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51653" y="3719321"/>
            <a:ext cx="2228215" cy="1746885"/>
          </a:xfrm>
          <a:custGeom>
            <a:avLst/>
            <a:gdLst/>
            <a:ahLst/>
            <a:cxnLst/>
            <a:rect l="l" t="t" r="r" b="b"/>
            <a:pathLst>
              <a:path w="2228215" h="1746885">
                <a:moveTo>
                  <a:pt x="2228088" y="1746503"/>
                </a:moveTo>
                <a:lnTo>
                  <a:pt x="0" y="1746503"/>
                </a:lnTo>
                <a:lnTo>
                  <a:pt x="0" y="0"/>
                </a:lnTo>
                <a:lnTo>
                  <a:pt x="2228088" y="0"/>
                </a:lnTo>
                <a:lnTo>
                  <a:pt x="2228088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1727453"/>
                </a:lnTo>
                <a:lnTo>
                  <a:pt x="9525" y="1727453"/>
                </a:lnTo>
                <a:lnTo>
                  <a:pt x="19050" y="1736978"/>
                </a:lnTo>
                <a:lnTo>
                  <a:pt x="2228088" y="1736978"/>
                </a:lnTo>
                <a:lnTo>
                  <a:pt x="2228088" y="1746503"/>
                </a:lnTo>
                <a:close/>
              </a:path>
              <a:path w="2228215" h="1746885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2228215" h="1746885">
                <a:moveTo>
                  <a:pt x="2209038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2209038" y="9525"/>
                </a:lnTo>
                <a:lnTo>
                  <a:pt x="2209038" y="19050"/>
                </a:lnTo>
                <a:close/>
              </a:path>
              <a:path w="2228215" h="1746885">
                <a:moveTo>
                  <a:pt x="2209038" y="1736978"/>
                </a:moveTo>
                <a:lnTo>
                  <a:pt x="2209038" y="9525"/>
                </a:lnTo>
                <a:lnTo>
                  <a:pt x="2218563" y="19050"/>
                </a:lnTo>
                <a:lnTo>
                  <a:pt x="2228088" y="19050"/>
                </a:lnTo>
                <a:lnTo>
                  <a:pt x="2228088" y="1727453"/>
                </a:lnTo>
                <a:lnTo>
                  <a:pt x="2218563" y="1727453"/>
                </a:lnTo>
                <a:lnTo>
                  <a:pt x="2209038" y="1736978"/>
                </a:lnTo>
                <a:close/>
              </a:path>
              <a:path w="2228215" h="1746885">
                <a:moveTo>
                  <a:pt x="2228088" y="19050"/>
                </a:moveTo>
                <a:lnTo>
                  <a:pt x="2218563" y="19050"/>
                </a:lnTo>
                <a:lnTo>
                  <a:pt x="2209038" y="9525"/>
                </a:lnTo>
                <a:lnTo>
                  <a:pt x="2228088" y="9525"/>
                </a:lnTo>
                <a:lnTo>
                  <a:pt x="2228088" y="19050"/>
                </a:lnTo>
                <a:close/>
              </a:path>
              <a:path w="2228215" h="1746885">
                <a:moveTo>
                  <a:pt x="19050" y="1736978"/>
                </a:moveTo>
                <a:lnTo>
                  <a:pt x="9525" y="1727453"/>
                </a:lnTo>
                <a:lnTo>
                  <a:pt x="19050" y="1727453"/>
                </a:lnTo>
                <a:lnTo>
                  <a:pt x="19050" y="1736978"/>
                </a:lnTo>
                <a:close/>
              </a:path>
              <a:path w="2228215" h="1746885">
                <a:moveTo>
                  <a:pt x="2209038" y="1736978"/>
                </a:moveTo>
                <a:lnTo>
                  <a:pt x="19050" y="1736978"/>
                </a:lnTo>
                <a:lnTo>
                  <a:pt x="19050" y="1727453"/>
                </a:lnTo>
                <a:lnTo>
                  <a:pt x="2209038" y="1727453"/>
                </a:lnTo>
                <a:lnTo>
                  <a:pt x="2209038" y="1736978"/>
                </a:lnTo>
                <a:close/>
              </a:path>
              <a:path w="2228215" h="1746885">
                <a:moveTo>
                  <a:pt x="2228088" y="1736978"/>
                </a:moveTo>
                <a:lnTo>
                  <a:pt x="2209038" y="1736978"/>
                </a:lnTo>
                <a:lnTo>
                  <a:pt x="2218563" y="1727453"/>
                </a:lnTo>
                <a:lnTo>
                  <a:pt x="2228088" y="1727453"/>
                </a:lnTo>
                <a:lnTo>
                  <a:pt x="2228088" y="1736978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25851" y="2115311"/>
            <a:ext cx="2267712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06801" y="2079498"/>
            <a:ext cx="2306320" cy="1731645"/>
          </a:xfrm>
          <a:custGeom>
            <a:avLst/>
            <a:gdLst/>
            <a:ahLst/>
            <a:cxnLst/>
            <a:rect l="l" t="t" r="r" b="b"/>
            <a:pathLst>
              <a:path w="2306320" h="1731645">
                <a:moveTo>
                  <a:pt x="2305812" y="1731264"/>
                </a:moveTo>
                <a:lnTo>
                  <a:pt x="0" y="1731264"/>
                </a:lnTo>
                <a:lnTo>
                  <a:pt x="0" y="0"/>
                </a:lnTo>
                <a:lnTo>
                  <a:pt x="2305812" y="0"/>
                </a:lnTo>
                <a:lnTo>
                  <a:pt x="2305812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1712214"/>
                </a:lnTo>
                <a:lnTo>
                  <a:pt x="9525" y="1712214"/>
                </a:lnTo>
                <a:lnTo>
                  <a:pt x="19050" y="1721739"/>
                </a:lnTo>
                <a:lnTo>
                  <a:pt x="2305812" y="1721739"/>
                </a:lnTo>
                <a:lnTo>
                  <a:pt x="2305812" y="1731264"/>
                </a:lnTo>
                <a:close/>
              </a:path>
              <a:path w="2306320" h="1731645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2306320" h="1731645">
                <a:moveTo>
                  <a:pt x="2286762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2286762" y="9525"/>
                </a:lnTo>
                <a:lnTo>
                  <a:pt x="2286762" y="19050"/>
                </a:lnTo>
                <a:close/>
              </a:path>
              <a:path w="2306320" h="1731645">
                <a:moveTo>
                  <a:pt x="2286762" y="1721739"/>
                </a:moveTo>
                <a:lnTo>
                  <a:pt x="2286762" y="9525"/>
                </a:lnTo>
                <a:lnTo>
                  <a:pt x="2296287" y="19050"/>
                </a:lnTo>
                <a:lnTo>
                  <a:pt x="2305812" y="19050"/>
                </a:lnTo>
                <a:lnTo>
                  <a:pt x="2305812" y="1712214"/>
                </a:lnTo>
                <a:lnTo>
                  <a:pt x="2296287" y="1712214"/>
                </a:lnTo>
                <a:lnTo>
                  <a:pt x="2286762" y="1721739"/>
                </a:lnTo>
                <a:close/>
              </a:path>
              <a:path w="2306320" h="1731645">
                <a:moveTo>
                  <a:pt x="2305812" y="19050"/>
                </a:moveTo>
                <a:lnTo>
                  <a:pt x="2296287" y="19050"/>
                </a:lnTo>
                <a:lnTo>
                  <a:pt x="2286762" y="9525"/>
                </a:lnTo>
                <a:lnTo>
                  <a:pt x="2305812" y="9525"/>
                </a:lnTo>
                <a:lnTo>
                  <a:pt x="2305812" y="19050"/>
                </a:lnTo>
                <a:close/>
              </a:path>
              <a:path w="2306320" h="1731645">
                <a:moveTo>
                  <a:pt x="19050" y="1721739"/>
                </a:moveTo>
                <a:lnTo>
                  <a:pt x="9525" y="1712214"/>
                </a:lnTo>
                <a:lnTo>
                  <a:pt x="19050" y="1712214"/>
                </a:lnTo>
                <a:lnTo>
                  <a:pt x="19050" y="1721739"/>
                </a:lnTo>
                <a:close/>
              </a:path>
              <a:path w="2306320" h="1731645">
                <a:moveTo>
                  <a:pt x="2286762" y="1721739"/>
                </a:moveTo>
                <a:lnTo>
                  <a:pt x="19050" y="1721739"/>
                </a:lnTo>
                <a:lnTo>
                  <a:pt x="19050" y="1712214"/>
                </a:lnTo>
                <a:lnTo>
                  <a:pt x="2286762" y="1712214"/>
                </a:lnTo>
                <a:lnTo>
                  <a:pt x="2286762" y="1721739"/>
                </a:lnTo>
                <a:close/>
              </a:path>
              <a:path w="2306320" h="1731645">
                <a:moveTo>
                  <a:pt x="2305812" y="1721739"/>
                </a:moveTo>
                <a:lnTo>
                  <a:pt x="2286762" y="1721739"/>
                </a:lnTo>
                <a:lnTo>
                  <a:pt x="2296287" y="1712214"/>
                </a:lnTo>
                <a:lnTo>
                  <a:pt x="2305812" y="1712214"/>
                </a:lnTo>
                <a:lnTo>
                  <a:pt x="2305812" y="1721739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93564" y="2098548"/>
            <a:ext cx="2167128" cy="16885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74514" y="2079498"/>
            <a:ext cx="2205355" cy="1727200"/>
          </a:xfrm>
          <a:custGeom>
            <a:avLst/>
            <a:gdLst/>
            <a:ahLst/>
            <a:cxnLst/>
            <a:rect l="l" t="t" r="r" b="b"/>
            <a:pathLst>
              <a:path w="2205354" h="1727200">
                <a:moveTo>
                  <a:pt x="2205228" y="1726691"/>
                </a:moveTo>
                <a:lnTo>
                  <a:pt x="0" y="1726691"/>
                </a:lnTo>
                <a:lnTo>
                  <a:pt x="0" y="0"/>
                </a:lnTo>
                <a:lnTo>
                  <a:pt x="2205228" y="0"/>
                </a:lnTo>
                <a:lnTo>
                  <a:pt x="2205228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1707641"/>
                </a:lnTo>
                <a:lnTo>
                  <a:pt x="9525" y="1707641"/>
                </a:lnTo>
                <a:lnTo>
                  <a:pt x="19050" y="1717166"/>
                </a:lnTo>
                <a:lnTo>
                  <a:pt x="2205228" y="1717166"/>
                </a:lnTo>
                <a:lnTo>
                  <a:pt x="2205228" y="1726691"/>
                </a:lnTo>
                <a:close/>
              </a:path>
              <a:path w="2205354" h="1727200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2205354" h="1727200">
                <a:moveTo>
                  <a:pt x="2186178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2186178" y="9525"/>
                </a:lnTo>
                <a:lnTo>
                  <a:pt x="2186178" y="19050"/>
                </a:lnTo>
                <a:close/>
              </a:path>
              <a:path w="2205354" h="1727200">
                <a:moveTo>
                  <a:pt x="2186178" y="1717166"/>
                </a:moveTo>
                <a:lnTo>
                  <a:pt x="2186178" y="9525"/>
                </a:lnTo>
                <a:lnTo>
                  <a:pt x="2195703" y="19050"/>
                </a:lnTo>
                <a:lnTo>
                  <a:pt x="2205228" y="19050"/>
                </a:lnTo>
                <a:lnTo>
                  <a:pt x="2205228" y="1707641"/>
                </a:lnTo>
                <a:lnTo>
                  <a:pt x="2195703" y="1707641"/>
                </a:lnTo>
                <a:lnTo>
                  <a:pt x="2186178" y="1717166"/>
                </a:lnTo>
                <a:close/>
              </a:path>
              <a:path w="2205354" h="1727200">
                <a:moveTo>
                  <a:pt x="2205228" y="19050"/>
                </a:moveTo>
                <a:lnTo>
                  <a:pt x="2195703" y="19050"/>
                </a:lnTo>
                <a:lnTo>
                  <a:pt x="2186178" y="9525"/>
                </a:lnTo>
                <a:lnTo>
                  <a:pt x="2205228" y="9525"/>
                </a:lnTo>
                <a:lnTo>
                  <a:pt x="2205228" y="19050"/>
                </a:lnTo>
                <a:close/>
              </a:path>
              <a:path w="2205354" h="1727200">
                <a:moveTo>
                  <a:pt x="19050" y="1717166"/>
                </a:moveTo>
                <a:lnTo>
                  <a:pt x="9525" y="1707641"/>
                </a:lnTo>
                <a:lnTo>
                  <a:pt x="19050" y="1707641"/>
                </a:lnTo>
                <a:lnTo>
                  <a:pt x="19050" y="1717166"/>
                </a:lnTo>
                <a:close/>
              </a:path>
              <a:path w="2205354" h="1727200">
                <a:moveTo>
                  <a:pt x="2186178" y="1717166"/>
                </a:moveTo>
                <a:lnTo>
                  <a:pt x="19050" y="1717166"/>
                </a:lnTo>
                <a:lnTo>
                  <a:pt x="19050" y="1707641"/>
                </a:lnTo>
                <a:lnTo>
                  <a:pt x="2186178" y="1707641"/>
                </a:lnTo>
                <a:lnTo>
                  <a:pt x="2186178" y="1717166"/>
                </a:lnTo>
                <a:close/>
              </a:path>
              <a:path w="2205354" h="1727200">
                <a:moveTo>
                  <a:pt x="2205228" y="1717166"/>
                </a:moveTo>
                <a:lnTo>
                  <a:pt x="2186178" y="1717166"/>
                </a:lnTo>
                <a:lnTo>
                  <a:pt x="2195703" y="1707641"/>
                </a:lnTo>
                <a:lnTo>
                  <a:pt x="2205228" y="1707641"/>
                </a:lnTo>
                <a:lnTo>
                  <a:pt x="2205228" y="1717166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25851" y="3799332"/>
            <a:ext cx="2241804" cy="1647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06801" y="3780282"/>
            <a:ext cx="2280285" cy="1685925"/>
          </a:xfrm>
          <a:custGeom>
            <a:avLst/>
            <a:gdLst/>
            <a:ahLst/>
            <a:cxnLst/>
            <a:rect l="l" t="t" r="r" b="b"/>
            <a:pathLst>
              <a:path w="2280285" h="1685925">
                <a:moveTo>
                  <a:pt x="2270379" y="1685543"/>
                </a:moveTo>
                <a:lnTo>
                  <a:pt x="9525" y="1685543"/>
                </a:lnTo>
                <a:lnTo>
                  <a:pt x="7404" y="1685302"/>
                </a:lnTo>
                <a:lnTo>
                  <a:pt x="0" y="1676018"/>
                </a:lnTo>
                <a:lnTo>
                  <a:pt x="0" y="9525"/>
                </a:lnTo>
                <a:lnTo>
                  <a:pt x="9525" y="0"/>
                </a:lnTo>
                <a:lnTo>
                  <a:pt x="2270379" y="0"/>
                </a:lnTo>
                <a:lnTo>
                  <a:pt x="2279904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1666493"/>
                </a:lnTo>
                <a:lnTo>
                  <a:pt x="9525" y="1666493"/>
                </a:lnTo>
                <a:lnTo>
                  <a:pt x="19050" y="1676018"/>
                </a:lnTo>
                <a:lnTo>
                  <a:pt x="2279904" y="1676018"/>
                </a:lnTo>
                <a:lnTo>
                  <a:pt x="2279662" y="1678139"/>
                </a:lnTo>
                <a:lnTo>
                  <a:pt x="2272499" y="1685302"/>
                </a:lnTo>
                <a:lnTo>
                  <a:pt x="2270379" y="1685543"/>
                </a:lnTo>
                <a:close/>
              </a:path>
              <a:path w="2280285" h="1685925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2280285" h="1685925">
                <a:moveTo>
                  <a:pt x="2260854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2260854" y="9525"/>
                </a:lnTo>
                <a:lnTo>
                  <a:pt x="2260854" y="19050"/>
                </a:lnTo>
                <a:close/>
              </a:path>
              <a:path w="2280285" h="1685925">
                <a:moveTo>
                  <a:pt x="2260854" y="1676018"/>
                </a:moveTo>
                <a:lnTo>
                  <a:pt x="2260854" y="9525"/>
                </a:lnTo>
                <a:lnTo>
                  <a:pt x="2270379" y="19050"/>
                </a:lnTo>
                <a:lnTo>
                  <a:pt x="2279904" y="19050"/>
                </a:lnTo>
                <a:lnTo>
                  <a:pt x="2279904" y="1666493"/>
                </a:lnTo>
                <a:lnTo>
                  <a:pt x="2270379" y="1666493"/>
                </a:lnTo>
                <a:lnTo>
                  <a:pt x="2260854" y="1676018"/>
                </a:lnTo>
                <a:close/>
              </a:path>
              <a:path w="2280285" h="1685925">
                <a:moveTo>
                  <a:pt x="2279904" y="19050"/>
                </a:moveTo>
                <a:lnTo>
                  <a:pt x="2270379" y="19050"/>
                </a:lnTo>
                <a:lnTo>
                  <a:pt x="2260854" y="9525"/>
                </a:lnTo>
                <a:lnTo>
                  <a:pt x="2279904" y="9525"/>
                </a:lnTo>
                <a:lnTo>
                  <a:pt x="2279904" y="19050"/>
                </a:lnTo>
                <a:close/>
              </a:path>
              <a:path w="2280285" h="1685925">
                <a:moveTo>
                  <a:pt x="19050" y="1676018"/>
                </a:moveTo>
                <a:lnTo>
                  <a:pt x="9525" y="1666493"/>
                </a:lnTo>
                <a:lnTo>
                  <a:pt x="19050" y="1666493"/>
                </a:lnTo>
                <a:lnTo>
                  <a:pt x="19050" y="1676018"/>
                </a:lnTo>
                <a:close/>
              </a:path>
              <a:path w="2280285" h="1685925">
                <a:moveTo>
                  <a:pt x="2260854" y="1676018"/>
                </a:moveTo>
                <a:lnTo>
                  <a:pt x="19050" y="1676018"/>
                </a:lnTo>
                <a:lnTo>
                  <a:pt x="19050" y="1666493"/>
                </a:lnTo>
                <a:lnTo>
                  <a:pt x="2260854" y="1666493"/>
                </a:lnTo>
                <a:lnTo>
                  <a:pt x="2260854" y="1676018"/>
                </a:lnTo>
                <a:close/>
              </a:path>
              <a:path w="2280285" h="1685925">
                <a:moveTo>
                  <a:pt x="2279904" y="1676018"/>
                </a:moveTo>
                <a:lnTo>
                  <a:pt x="2260854" y="1676018"/>
                </a:lnTo>
                <a:lnTo>
                  <a:pt x="2270379" y="1666493"/>
                </a:lnTo>
                <a:lnTo>
                  <a:pt x="2279904" y="1666493"/>
                </a:lnTo>
                <a:lnTo>
                  <a:pt x="2279904" y="1676018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083552" y="2098548"/>
            <a:ext cx="2455163" cy="33467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64502" y="2079498"/>
            <a:ext cx="2493645" cy="3385185"/>
          </a:xfrm>
          <a:custGeom>
            <a:avLst/>
            <a:gdLst/>
            <a:ahLst/>
            <a:cxnLst/>
            <a:rect l="l" t="t" r="r" b="b"/>
            <a:pathLst>
              <a:path w="2493645" h="3385185">
                <a:moveTo>
                  <a:pt x="2483739" y="3384804"/>
                </a:moveTo>
                <a:lnTo>
                  <a:pt x="9525" y="3384804"/>
                </a:lnTo>
                <a:lnTo>
                  <a:pt x="7404" y="3384562"/>
                </a:lnTo>
                <a:lnTo>
                  <a:pt x="0" y="3375279"/>
                </a:lnTo>
                <a:lnTo>
                  <a:pt x="0" y="9525"/>
                </a:lnTo>
                <a:lnTo>
                  <a:pt x="9525" y="0"/>
                </a:lnTo>
                <a:lnTo>
                  <a:pt x="2483739" y="0"/>
                </a:lnTo>
                <a:lnTo>
                  <a:pt x="2493264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3365754"/>
                </a:lnTo>
                <a:lnTo>
                  <a:pt x="9525" y="3365754"/>
                </a:lnTo>
                <a:lnTo>
                  <a:pt x="19050" y="3375279"/>
                </a:lnTo>
                <a:lnTo>
                  <a:pt x="2493264" y="3375279"/>
                </a:lnTo>
                <a:lnTo>
                  <a:pt x="2493022" y="3377399"/>
                </a:lnTo>
                <a:lnTo>
                  <a:pt x="2485859" y="3384562"/>
                </a:lnTo>
                <a:lnTo>
                  <a:pt x="2483739" y="3384804"/>
                </a:lnTo>
                <a:close/>
              </a:path>
              <a:path w="2493645" h="3385185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2493645" h="3385185">
                <a:moveTo>
                  <a:pt x="2474214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2474214" y="9525"/>
                </a:lnTo>
                <a:lnTo>
                  <a:pt x="2474214" y="19050"/>
                </a:lnTo>
                <a:close/>
              </a:path>
              <a:path w="2493645" h="3385185">
                <a:moveTo>
                  <a:pt x="2474214" y="3375279"/>
                </a:moveTo>
                <a:lnTo>
                  <a:pt x="2474214" y="9525"/>
                </a:lnTo>
                <a:lnTo>
                  <a:pt x="2483739" y="19050"/>
                </a:lnTo>
                <a:lnTo>
                  <a:pt x="2493264" y="19050"/>
                </a:lnTo>
                <a:lnTo>
                  <a:pt x="2493264" y="3365754"/>
                </a:lnTo>
                <a:lnTo>
                  <a:pt x="2483739" y="3365754"/>
                </a:lnTo>
                <a:lnTo>
                  <a:pt x="2474214" y="3375279"/>
                </a:lnTo>
                <a:close/>
              </a:path>
              <a:path w="2493645" h="3385185">
                <a:moveTo>
                  <a:pt x="2493264" y="19050"/>
                </a:moveTo>
                <a:lnTo>
                  <a:pt x="2483739" y="19050"/>
                </a:lnTo>
                <a:lnTo>
                  <a:pt x="2474214" y="9525"/>
                </a:lnTo>
                <a:lnTo>
                  <a:pt x="2493264" y="9525"/>
                </a:lnTo>
                <a:lnTo>
                  <a:pt x="2493264" y="19050"/>
                </a:lnTo>
                <a:close/>
              </a:path>
              <a:path w="2493645" h="3385185">
                <a:moveTo>
                  <a:pt x="19050" y="3375279"/>
                </a:moveTo>
                <a:lnTo>
                  <a:pt x="9525" y="3365754"/>
                </a:lnTo>
                <a:lnTo>
                  <a:pt x="19050" y="3365754"/>
                </a:lnTo>
                <a:lnTo>
                  <a:pt x="19050" y="3375279"/>
                </a:lnTo>
                <a:close/>
              </a:path>
              <a:path w="2493645" h="3385185">
                <a:moveTo>
                  <a:pt x="2474214" y="3375279"/>
                </a:moveTo>
                <a:lnTo>
                  <a:pt x="19050" y="3375279"/>
                </a:lnTo>
                <a:lnTo>
                  <a:pt x="19050" y="3365754"/>
                </a:lnTo>
                <a:lnTo>
                  <a:pt x="2474214" y="3365754"/>
                </a:lnTo>
                <a:lnTo>
                  <a:pt x="2474214" y="3375279"/>
                </a:lnTo>
                <a:close/>
              </a:path>
              <a:path w="2493645" h="3385185">
                <a:moveTo>
                  <a:pt x="2493264" y="3375279"/>
                </a:moveTo>
                <a:lnTo>
                  <a:pt x="2474214" y="3375279"/>
                </a:lnTo>
                <a:lnTo>
                  <a:pt x="2483739" y="3365754"/>
                </a:lnTo>
                <a:lnTo>
                  <a:pt x="2493264" y="3365754"/>
                </a:lnTo>
                <a:lnTo>
                  <a:pt x="2493264" y="337527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874149" y="1361058"/>
            <a:ext cx="642556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="0">
                <a:solidFill>
                  <a:srgbClr val="FF0000"/>
                </a:solidFill>
                <a:latin typeface="华文楷体"/>
                <a:cs typeface="华文楷体"/>
              </a:rPr>
              <a:t>任何物体都可以在力的作用下发生形变</a:t>
            </a:r>
            <a:r>
              <a:rPr dirty="0" spc="-5" b="0">
                <a:solidFill>
                  <a:srgbClr val="FF0000"/>
                </a:solidFill>
                <a:latin typeface="华文楷体"/>
                <a:cs typeface="华文楷体"/>
              </a:rPr>
              <a:t>。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9540" y="3014166"/>
            <a:ext cx="2364740" cy="25704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4769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华文楷体"/>
                <a:cs typeface="华文楷体"/>
              </a:rPr>
              <a:t>打台球时，击球</a:t>
            </a:r>
            <a:r>
              <a:rPr dirty="0" sz="2000" spc="5">
                <a:latin typeface="华文楷体"/>
                <a:cs typeface="华文楷体"/>
              </a:rPr>
              <a:t>用 </a:t>
            </a:r>
            <a:r>
              <a:rPr dirty="0" sz="2000">
                <a:latin typeface="华文楷体"/>
                <a:cs typeface="华文楷体"/>
              </a:rPr>
              <a:t>力的</a:t>
            </a:r>
            <a:r>
              <a:rPr dirty="0" sz="2000">
                <a:solidFill>
                  <a:srgbClr val="FF0000"/>
                </a:solidFill>
                <a:latin typeface="华文楷体"/>
                <a:cs typeface="华文楷体"/>
              </a:rPr>
              <a:t>大小</a:t>
            </a:r>
            <a:r>
              <a:rPr dirty="0" sz="2000">
                <a:latin typeface="华文楷体"/>
                <a:cs typeface="华文楷体"/>
              </a:rPr>
              <a:t>和</a:t>
            </a:r>
            <a:r>
              <a:rPr dirty="0" sz="2000">
                <a:solidFill>
                  <a:srgbClr val="FF0000"/>
                </a:solidFill>
                <a:latin typeface="华文楷体"/>
                <a:cs typeface="华文楷体"/>
              </a:rPr>
              <a:t>方向</a:t>
            </a:r>
            <a:r>
              <a:rPr dirty="0" sz="2000" spc="5">
                <a:latin typeface="华文楷体"/>
                <a:cs typeface="华文楷体"/>
              </a:rPr>
              <a:t>都 </a:t>
            </a:r>
            <a:r>
              <a:rPr dirty="0" sz="2000">
                <a:latin typeface="华文楷体"/>
                <a:cs typeface="华文楷体"/>
              </a:rPr>
              <a:t>会影响球能否入袋</a:t>
            </a:r>
            <a:r>
              <a:rPr dirty="0" sz="2000" spc="5">
                <a:latin typeface="华文楷体"/>
                <a:cs typeface="华文楷体"/>
              </a:rPr>
              <a:t>。</a:t>
            </a:r>
            <a:endParaRPr sz="20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Times New Roman"/>
              <a:cs typeface="Times New Roman"/>
            </a:endParaRPr>
          </a:p>
          <a:p>
            <a:pPr algn="just" marL="12700" marR="31115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华文楷体"/>
                <a:cs typeface="华文楷体"/>
              </a:rPr>
              <a:t>用同样大小的力</a:t>
            </a:r>
            <a:r>
              <a:rPr dirty="0" sz="2000">
                <a:latin typeface="华文楷体"/>
                <a:cs typeface="华文楷体"/>
              </a:rPr>
              <a:t>推 </a:t>
            </a:r>
            <a:r>
              <a:rPr dirty="0" sz="2000">
                <a:latin typeface="华文楷体"/>
                <a:cs typeface="华文楷体"/>
              </a:rPr>
              <a:t>门，手的</a:t>
            </a:r>
            <a:r>
              <a:rPr dirty="0" sz="2000">
                <a:solidFill>
                  <a:srgbClr val="FF0000"/>
                </a:solidFill>
                <a:latin typeface="华文楷体"/>
                <a:cs typeface="华文楷体"/>
              </a:rPr>
              <a:t>作用点</a:t>
            </a:r>
            <a:r>
              <a:rPr dirty="0" sz="2000">
                <a:latin typeface="华文楷体"/>
                <a:cs typeface="华文楷体"/>
              </a:rPr>
              <a:t>不 </a:t>
            </a:r>
            <a:r>
              <a:rPr dirty="0" sz="2000">
                <a:latin typeface="华文楷体"/>
                <a:cs typeface="华文楷体"/>
              </a:rPr>
              <a:t>同，推门的难易</a:t>
            </a:r>
            <a:r>
              <a:rPr dirty="0" sz="2000">
                <a:latin typeface="华文楷体"/>
                <a:cs typeface="华文楷体"/>
              </a:rPr>
              <a:t>程 </a:t>
            </a:r>
            <a:r>
              <a:rPr dirty="0" sz="2000">
                <a:latin typeface="华文楷体"/>
                <a:cs typeface="华文楷体"/>
              </a:rPr>
              <a:t>度不同</a:t>
            </a:r>
            <a:r>
              <a:rPr dirty="0" sz="2000" spc="5">
                <a:latin typeface="华文楷体"/>
                <a:cs typeface="华文楷体"/>
              </a:rPr>
              <a:t>。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38983" y="4271771"/>
            <a:ext cx="973836" cy="1466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87643" y="2592273"/>
            <a:ext cx="3791318" cy="18978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48956" y="4434840"/>
            <a:ext cx="1466088" cy="1746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81458" y="2656370"/>
            <a:ext cx="2477770" cy="2191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27025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00"/>
                </a:solidFill>
                <a:latin typeface="华文楷体"/>
                <a:cs typeface="华文楷体"/>
              </a:rPr>
              <a:t>影响力的作用</a:t>
            </a:r>
            <a:r>
              <a:rPr dirty="0" sz="2400" spc="-5" b="1">
                <a:solidFill>
                  <a:srgbClr val="FFFF00"/>
                </a:solidFill>
                <a:latin typeface="华文楷体"/>
                <a:cs typeface="华文楷体"/>
              </a:rPr>
              <a:t>效 </a:t>
            </a:r>
            <a:r>
              <a:rPr dirty="0" sz="2400" b="1">
                <a:solidFill>
                  <a:srgbClr val="FFFF00"/>
                </a:solidFill>
                <a:latin typeface="华文楷体"/>
                <a:cs typeface="华文楷体"/>
              </a:rPr>
              <a:t>果的因素有力</a:t>
            </a:r>
            <a:r>
              <a:rPr dirty="0" sz="2400" spc="-5" b="1">
                <a:solidFill>
                  <a:srgbClr val="FFFF00"/>
                </a:solidFill>
                <a:latin typeface="华文楷体"/>
                <a:cs typeface="华文楷体"/>
              </a:rPr>
              <a:t>的 </a:t>
            </a:r>
            <a:r>
              <a:rPr dirty="0" u="heavy" sz="2400" b="1">
                <a:solidFill>
                  <a:srgbClr val="FFFF00"/>
                </a:solidFill>
                <a:uFill>
                  <a:solidFill>
                    <a:srgbClr val="FF0000"/>
                  </a:solidFill>
                </a:uFill>
                <a:latin typeface="华文楷体"/>
                <a:cs typeface="华文楷体"/>
              </a:rPr>
              <a:t>大小、方向和</a:t>
            </a:r>
            <a:r>
              <a:rPr dirty="0" u="heavy" sz="2400" spc="-5" b="1">
                <a:solidFill>
                  <a:srgbClr val="FFFF00"/>
                </a:solidFill>
                <a:uFill>
                  <a:solidFill>
                    <a:srgbClr val="FF0000"/>
                  </a:solidFill>
                </a:uFill>
                <a:latin typeface="华文楷体"/>
                <a:cs typeface="华文楷体"/>
              </a:rPr>
              <a:t>作</a:t>
            </a:r>
            <a:r>
              <a:rPr dirty="0" u="heavy" sz="2400" spc="-2445" b="1">
                <a:solidFill>
                  <a:srgbClr val="FFFF00"/>
                </a:solidFill>
                <a:uFill>
                  <a:solidFill>
                    <a:srgbClr val="FF0000"/>
                  </a:solidFill>
                </a:uFill>
                <a:latin typeface="华文楷体"/>
                <a:cs typeface="华文楷体"/>
              </a:rPr>
              <a:t>用 </a:t>
            </a:r>
            <a:r>
              <a:rPr dirty="0" u="heavy" sz="2400" b="1">
                <a:solidFill>
                  <a:srgbClr val="FFFF00"/>
                </a:solidFill>
                <a:uFill>
                  <a:solidFill>
                    <a:srgbClr val="FF0000"/>
                  </a:solidFill>
                </a:uFill>
                <a:latin typeface="华文楷体"/>
                <a:cs typeface="华文楷体"/>
              </a:rPr>
              <a:t>点</a:t>
            </a:r>
            <a:r>
              <a:rPr dirty="0" u="heavy" sz="2400" spc="-5" b="1">
                <a:solidFill>
                  <a:srgbClr val="FFFF00"/>
                </a:solidFill>
                <a:uFill>
                  <a:solidFill>
                    <a:srgbClr val="FF0000"/>
                  </a:solidFill>
                </a:uFill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2650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力的三要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素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38983" y="3118104"/>
            <a:ext cx="922019" cy="8732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59315" y="2072227"/>
            <a:ext cx="6012180" cy="0"/>
          </a:xfrm>
          <a:custGeom>
            <a:avLst/>
            <a:gdLst/>
            <a:ahLst/>
            <a:cxnLst/>
            <a:rect l="l" t="t" r="r" b="b"/>
            <a:pathLst>
              <a:path w="6012180" h="0">
                <a:moveTo>
                  <a:pt x="0" y="0"/>
                </a:moveTo>
                <a:lnTo>
                  <a:pt x="6012053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08285" y="1429677"/>
            <a:ext cx="538543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影响力的作用效果的因素有哪些</a:t>
            </a:r>
            <a:r>
              <a:rPr dirty="0" spc="-20"/>
              <a:t>？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7207" y="2665476"/>
            <a:ext cx="6300216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20859" y="4655616"/>
            <a:ext cx="5359400" cy="75184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 indent="609600">
              <a:lnSpc>
                <a:spcPts val="2840"/>
              </a:lnSpc>
              <a:spcBef>
                <a:spcPts val="225"/>
              </a:spcBef>
            </a:pPr>
            <a:r>
              <a:rPr dirty="0" sz="2400" i="1">
                <a:latin typeface="Times New Roman"/>
                <a:cs typeface="Times New Roman"/>
              </a:rPr>
              <a:t>g</a:t>
            </a:r>
            <a:r>
              <a:rPr dirty="0" sz="2400">
                <a:latin typeface="华文楷体"/>
                <a:cs typeface="华文楷体"/>
              </a:rPr>
              <a:t>就是前面学过的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自由落体加速度</a:t>
            </a:r>
            <a:r>
              <a:rPr dirty="0" sz="2400">
                <a:latin typeface="华文楷体"/>
                <a:cs typeface="华文楷体"/>
              </a:rPr>
              <a:t>， 由此你想到了什么？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00941" y="4226255"/>
            <a:ext cx="1056640" cy="363220"/>
          </a:xfrm>
          <a:custGeom>
            <a:avLst/>
            <a:gdLst/>
            <a:ahLst/>
            <a:cxnLst/>
            <a:rect l="l" t="t" r="r" b="b"/>
            <a:pathLst>
              <a:path w="1056639" h="363220">
                <a:moveTo>
                  <a:pt x="1056436" y="362927"/>
                </a:moveTo>
                <a:lnTo>
                  <a:pt x="0" y="362927"/>
                </a:lnTo>
                <a:lnTo>
                  <a:pt x="0" y="0"/>
                </a:lnTo>
                <a:lnTo>
                  <a:pt x="1056436" y="0"/>
                </a:lnTo>
                <a:lnTo>
                  <a:pt x="1056436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324827"/>
                </a:lnTo>
                <a:lnTo>
                  <a:pt x="19050" y="324827"/>
                </a:lnTo>
                <a:lnTo>
                  <a:pt x="38100" y="343877"/>
                </a:lnTo>
                <a:lnTo>
                  <a:pt x="1056436" y="343877"/>
                </a:lnTo>
                <a:lnTo>
                  <a:pt x="1056436" y="362927"/>
                </a:lnTo>
                <a:close/>
              </a:path>
              <a:path w="1056639" h="363220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1056639" h="363220">
                <a:moveTo>
                  <a:pt x="1018336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1018336" y="19050"/>
                </a:lnTo>
                <a:lnTo>
                  <a:pt x="1018336" y="38100"/>
                </a:lnTo>
                <a:close/>
              </a:path>
              <a:path w="1056639" h="363220">
                <a:moveTo>
                  <a:pt x="1018336" y="343877"/>
                </a:moveTo>
                <a:lnTo>
                  <a:pt x="1018336" y="19050"/>
                </a:lnTo>
                <a:lnTo>
                  <a:pt x="1037386" y="38100"/>
                </a:lnTo>
                <a:lnTo>
                  <a:pt x="1056436" y="38100"/>
                </a:lnTo>
                <a:lnTo>
                  <a:pt x="1056436" y="324827"/>
                </a:lnTo>
                <a:lnTo>
                  <a:pt x="1037386" y="324827"/>
                </a:lnTo>
                <a:lnTo>
                  <a:pt x="1018336" y="343877"/>
                </a:lnTo>
                <a:close/>
              </a:path>
              <a:path w="1056639" h="363220">
                <a:moveTo>
                  <a:pt x="1056436" y="38100"/>
                </a:moveTo>
                <a:lnTo>
                  <a:pt x="1037386" y="38100"/>
                </a:lnTo>
                <a:lnTo>
                  <a:pt x="1018336" y="19050"/>
                </a:lnTo>
                <a:lnTo>
                  <a:pt x="1056436" y="19050"/>
                </a:lnTo>
                <a:lnTo>
                  <a:pt x="1056436" y="38100"/>
                </a:lnTo>
                <a:close/>
              </a:path>
              <a:path w="1056639" h="363220">
                <a:moveTo>
                  <a:pt x="38100" y="343877"/>
                </a:moveTo>
                <a:lnTo>
                  <a:pt x="19050" y="324827"/>
                </a:lnTo>
                <a:lnTo>
                  <a:pt x="38100" y="324827"/>
                </a:lnTo>
                <a:lnTo>
                  <a:pt x="38100" y="343877"/>
                </a:lnTo>
                <a:close/>
              </a:path>
              <a:path w="1056639" h="363220">
                <a:moveTo>
                  <a:pt x="1018336" y="343877"/>
                </a:moveTo>
                <a:lnTo>
                  <a:pt x="38100" y="343877"/>
                </a:lnTo>
                <a:lnTo>
                  <a:pt x="38100" y="324827"/>
                </a:lnTo>
                <a:lnTo>
                  <a:pt x="1018336" y="324827"/>
                </a:lnTo>
                <a:lnTo>
                  <a:pt x="1018336" y="343877"/>
                </a:lnTo>
                <a:close/>
              </a:path>
              <a:path w="1056639" h="363220">
                <a:moveTo>
                  <a:pt x="1056436" y="343877"/>
                </a:moveTo>
                <a:lnTo>
                  <a:pt x="1018336" y="343877"/>
                </a:lnTo>
                <a:lnTo>
                  <a:pt x="1037386" y="324827"/>
                </a:lnTo>
                <a:lnTo>
                  <a:pt x="1056436" y="324827"/>
                </a:lnTo>
                <a:lnTo>
                  <a:pt x="1056436" y="3438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59315" y="20722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37253" y="1429677"/>
            <a:ext cx="3597910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重力的三要</a:t>
            </a:r>
            <a:r>
              <a:rPr dirty="0" spc="-5"/>
              <a:t>素</a:t>
            </a:r>
            <a:r>
              <a:rPr dirty="0"/>
              <a:t>——大</a:t>
            </a:r>
            <a:r>
              <a:rPr dirty="0" spc="-20"/>
              <a:t>小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3756" y="1401140"/>
            <a:ext cx="6273800" cy="751840"/>
          </a:xfrm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12700" marR="5080" indent="609600">
              <a:lnSpc>
                <a:spcPts val="2840"/>
              </a:lnSpc>
              <a:spcBef>
                <a:spcPts val="225"/>
              </a:spcBef>
            </a:pPr>
            <a:r>
              <a:rPr dirty="0" sz="2400" b="0" i="1">
                <a:latin typeface="Times New Roman"/>
                <a:cs typeface="Times New Roman"/>
              </a:rPr>
              <a:t>g</a:t>
            </a:r>
            <a:r>
              <a:rPr dirty="0" sz="2400" b="0">
                <a:latin typeface="华文楷体"/>
                <a:cs typeface="华文楷体"/>
              </a:rPr>
              <a:t>就是前面学过的</a:t>
            </a:r>
            <a:r>
              <a:rPr dirty="0" sz="2400" b="0">
                <a:solidFill>
                  <a:srgbClr val="FF0000"/>
                </a:solidFill>
                <a:latin typeface="华文楷体"/>
                <a:cs typeface="华文楷体"/>
              </a:rPr>
              <a:t>自由落体加速度</a:t>
            </a:r>
            <a:r>
              <a:rPr dirty="0" sz="2400" b="0">
                <a:latin typeface="华文楷体"/>
                <a:cs typeface="华文楷体"/>
              </a:rPr>
              <a:t>，由此你 会想到什么？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92779" y="2513076"/>
            <a:ext cx="5638800" cy="3313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2067" y="3325786"/>
            <a:ext cx="2535961" cy="949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56458" y="3611626"/>
            <a:ext cx="14839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00"/>
                </a:solidFill>
                <a:latin typeface="Times New Roman"/>
                <a:cs typeface="Times New Roman"/>
              </a:rPr>
              <a:t>1 </a:t>
            </a:r>
            <a:r>
              <a:rPr dirty="0" sz="1800" spc="-5" b="1">
                <a:solidFill>
                  <a:srgbClr val="FFFF00"/>
                </a:solidFill>
                <a:latin typeface="Times New Roman"/>
                <a:cs typeface="Times New Roman"/>
              </a:rPr>
              <a:t>N/kg </a:t>
            </a:r>
            <a:r>
              <a:rPr dirty="0" sz="1800">
                <a:solidFill>
                  <a:srgbClr val="FFFF00"/>
                </a:solidFill>
                <a:latin typeface="Cambria Math"/>
                <a:cs typeface="Cambria Math"/>
              </a:rPr>
              <a:t>=</a:t>
            </a:r>
            <a:r>
              <a:rPr dirty="0" sz="1800" b="1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dirty="0" sz="1800" spc="-80" b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00"/>
                </a:solidFill>
                <a:latin typeface="Times New Roman"/>
                <a:cs typeface="Times New Roman"/>
              </a:rPr>
              <a:t>m/s</a:t>
            </a:r>
            <a:r>
              <a:rPr dirty="0" baseline="21739" sz="1725" b="1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baseline="21739" sz="172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05793" y="3794759"/>
            <a:ext cx="1275588" cy="1783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49010" y="2349639"/>
            <a:ext cx="2608580" cy="1450340"/>
          </a:xfrm>
          <a:custGeom>
            <a:avLst/>
            <a:gdLst/>
            <a:ahLst/>
            <a:cxnLst/>
            <a:rect l="l" t="t" r="r" b="b"/>
            <a:pathLst>
              <a:path w="2608579" h="1450339">
                <a:moveTo>
                  <a:pt x="2277915" y="110401"/>
                </a:moveTo>
                <a:lnTo>
                  <a:pt x="1356347" y="110401"/>
                </a:lnTo>
                <a:lnTo>
                  <a:pt x="1381634" y="79491"/>
                </a:lnTo>
                <a:lnTo>
                  <a:pt x="1413705" y="52681"/>
                </a:lnTo>
                <a:lnTo>
                  <a:pt x="1451665" y="30649"/>
                </a:lnTo>
                <a:lnTo>
                  <a:pt x="1494620" y="14073"/>
                </a:lnTo>
                <a:lnTo>
                  <a:pt x="1541674" y="3631"/>
                </a:lnTo>
                <a:lnTo>
                  <a:pt x="1591932" y="0"/>
                </a:lnTo>
                <a:lnTo>
                  <a:pt x="1641855" y="3583"/>
                </a:lnTo>
                <a:lnTo>
                  <a:pt x="1688625" y="13890"/>
                </a:lnTo>
                <a:lnTo>
                  <a:pt x="1731363" y="30257"/>
                </a:lnTo>
                <a:lnTo>
                  <a:pt x="1769190" y="52019"/>
                </a:lnTo>
                <a:lnTo>
                  <a:pt x="1801228" y="78511"/>
                </a:lnTo>
                <a:lnTo>
                  <a:pt x="2247947" y="78511"/>
                </a:lnTo>
                <a:lnTo>
                  <a:pt x="2248913" y="79243"/>
                </a:lnTo>
                <a:lnTo>
                  <a:pt x="2277792" y="110204"/>
                </a:lnTo>
                <a:lnTo>
                  <a:pt x="2277915" y="110401"/>
                </a:lnTo>
                <a:close/>
              </a:path>
              <a:path w="2608579" h="1450339">
                <a:moveTo>
                  <a:pt x="2247947" y="78511"/>
                </a:moveTo>
                <a:lnTo>
                  <a:pt x="1801228" y="78511"/>
                </a:lnTo>
                <a:lnTo>
                  <a:pt x="1836502" y="52007"/>
                </a:lnTo>
                <a:lnTo>
                  <a:pt x="1877299" y="30315"/>
                </a:lnTo>
                <a:lnTo>
                  <a:pt x="1922802" y="14055"/>
                </a:lnTo>
                <a:lnTo>
                  <a:pt x="1972194" y="3845"/>
                </a:lnTo>
                <a:lnTo>
                  <a:pt x="2024659" y="304"/>
                </a:lnTo>
                <a:lnTo>
                  <a:pt x="2077385" y="3881"/>
                </a:lnTo>
                <a:lnTo>
                  <a:pt x="2127006" y="14192"/>
                </a:lnTo>
                <a:lnTo>
                  <a:pt x="2172688" y="30608"/>
                </a:lnTo>
                <a:lnTo>
                  <a:pt x="2213629" y="52522"/>
                </a:lnTo>
                <a:lnTo>
                  <a:pt x="2247947" y="78511"/>
                </a:lnTo>
                <a:close/>
              </a:path>
              <a:path w="2608579" h="1450339">
                <a:moveTo>
                  <a:pt x="2308416" y="169760"/>
                </a:moveTo>
                <a:lnTo>
                  <a:pt x="846721" y="169760"/>
                </a:lnTo>
                <a:lnTo>
                  <a:pt x="873025" y="138342"/>
                </a:lnTo>
                <a:lnTo>
                  <a:pt x="905190" y="110401"/>
                </a:lnTo>
                <a:lnTo>
                  <a:pt x="942503" y="86474"/>
                </a:lnTo>
                <a:lnTo>
                  <a:pt x="984360" y="67018"/>
                </a:lnTo>
                <a:lnTo>
                  <a:pt x="1030098" y="52522"/>
                </a:lnTo>
                <a:lnTo>
                  <a:pt x="1079139" y="43462"/>
                </a:lnTo>
                <a:lnTo>
                  <a:pt x="1130769" y="40335"/>
                </a:lnTo>
                <a:lnTo>
                  <a:pt x="1182410" y="43463"/>
                </a:lnTo>
                <a:lnTo>
                  <a:pt x="1231435" y="52522"/>
                </a:lnTo>
                <a:lnTo>
                  <a:pt x="1277199" y="67026"/>
                </a:lnTo>
                <a:lnTo>
                  <a:pt x="1319059" y="86488"/>
                </a:lnTo>
                <a:lnTo>
                  <a:pt x="1356347" y="110401"/>
                </a:lnTo>
                <a:lnTo>
                  <a:pt x="2277915" y="110401"/>
                </a:lnTo>
                <a:lnTo>
                  <a:pt x="2299406" y="144756"/>
                </a:lnTo>
                <a:lnTo>
                  <a:pt x="2308416" y="169760"/>
                </a:lnTo>
                <a:close/>
              </a:path>
              <a:path w="2608579" h="1450339">
                <a:moveTo>
                  <a:pt x="321525" y="1186903"/>
                </a:moveTo>
                <a:lnTo>
                  <a:pt x="268537" y="1182869"/>
                </a:lnTo>
                <a:lnTo>
                  <a:pt x="219184" y="1171297"/>
                </a:lnTo>
                <a:lnTo>
                  <a:pt x="174524" y="1152987"/>
                </a:lnTo>
                <a:lnTo>
                  <a:pt x="135613" y="1128737"/>
                </a:lnTo>
                <a:lnTo>
                  <a:pt x="103510" y="1099347"/>
                </a:lnTo>
                <a:lnTo>
                  <a:pt x="79270" y="1065613"/>
                </a:lnTo>
                <a:lnTo>
                  <a:pt x="63951" y="1028336"/>
                </a:lnTo>
                <a:lnTo>
                  <a:pt x="58610" y="988314"/>
                </a:lnTo>
                <a:lnTo>
                  <a:pt x="63509" y="949964"/>
                </a:lnTo>
                <a:lnTo>
                  <a:pt x="77587" y="914096"/>
                </a:lnTo>
                <a:lnTo>
                  <a:pt x="99919" y="881413"/>
                </a:lnTo>
                <a:lnTo>
                  <a:pt x="129578" y="852614"/>
                </a:lnTo>
                <a:lnTo>
                  <a:pt x="86329" y="828444"/>
                </a:lnTo>
                <a:lnTo>
                  <a:pt x="50472" y="798170"/>
                </a:lnTo>
                <a:lnTo>
                  <a:pt x="23281" y="762764"/>
                </a:lnTo>
                <a:lnTo>
                  <a:pt x="6032" y="723197"/>
                </a:lnTo>
                <a:lnTo>
                  <a:pt x="0" y="680440"/>
                </a:lnTo>
                <a:lnTo>
                  <a:pt x="6092" y="637470"/>
                </a:lnTo>
                <a:lnTo>
                  <a:pt x="23502" y="597730"/>
                </a:lnTo>
                <a:lnTo>
                  <a:pt x="50929" y="562204"/>
                </a:lnTo>
                <a:lnTo>
                  <a:pt x="87072" y="531878"/>
                </a:lnTo>
                <a:lnTo>
                  <a:pt x="130632" y="507737"/>
                </a:lnTo>
                <a:lnTo>
                  <a:pt x="180307" y="490767"/>
                </a:lnTo>
                <a:lnTo>
                  <a:pt x="234797" y="481952"/>
                </a:lnTo>
                <a:lnTo>
                  <a:pt x="237845" y="477380"/>
                </a:lnTo>
                <a:lnTo>
                  <a:pt x="235925" y="467184"/>
                </a:lnTo>
                <a:lnTo>
                  <a:pt x="234611" y="456857"/>
                </a:lnTo>
                <a:lnTo>
                  <a:pt x="233857" y="446415"/>
                </a:lnTo>
                <a:lnTo>
                  <a:pt x="233616" y="435876"/>
                </a:lnTo>
                <a:lnTo>
                  <a:pt x="237333" y="394030"/>
                </a:lnTo>
                <a:lnTo>
                  <a:pt x="248161" y="353894"/>
                </a:lnTo>
                <a:lnTo>
                  <a:pt x="265616" y="315838"/>
                </a:lnTo>
                <a:lnTo>
                  <a:pt x="289210" y="280228"/>
                </a:lnTo>
                <a:lnTo>
                  <a:pt x="318461" y="247431"/>
                </a:lnTo>
                <a:lnTo>
                  <a:pt x="352882" y="217816"/>
                </a:lnTo>
                <a:lnTo>
                  <a:pt x="391988" y="191748"/>
                </a:lnTo>
                <a:lnTo>
                  <a:pt x="435294" y="169597"/>
                </a:lnTo>
                <a:lnTo>
                  <a:pt x="482315" y="151728"/>
                </a:lnTo>
                <a:lnTo>
                  <a:pt x="532566" y="138510"/>
                </a:lnTo>
                <a:lnTo>
                  <a:pt x="585561" y="130310"/>
                </a:lnTo>
                <a:lnTo>
                  <a:pt x="640816" y="127495"/>
                </a:lnTo>
                <a:lnTo>
                  <a:pt x="696192" y="130322"/>
                </a:lnTo>
                <a:lnTo>
                  <a:pt x="749293" y="138555"/>
                </a:lnTo>
                <a:lnTo>
                  <a:pt x="799632" y="151825"/>
                </a:lnTo>
                <a:lnTo>
                  <a:pt x="846721" y="169760"/>
                </a:lnTo>
                <a:lnTo>
                  <a:pt x="2308416" y="169760"/>
                </a:lnTo>
                <a:lnTo>
                  <a:pt x="2312924" y="182270"/>
                </a:lnTo>
                <a:lnTo>
                  <a:pt x="2362331" y="195872"/>
                </a:lnTo>
                <a:lnTo>
                  <a:pt x="2407590" y="215143"/>
                </a:lnTo>
                <a:lnTo>
                  <a:pt x="2447950" y="239511"/>
                </a:lnTo>
                <a:lnTo>
                  <a:pt x="2482657" y="268404"/>
                </a:lnTo>
                <a:lnTo>
                  <a:pt x="2510962" y="301252"/>
                </a:lnTo>
                <a:lnTo>
                  <a:pt x="2532110" y="337482"/>
                </a:lnTo>
                <a:lnTo>
                  <a:pt x="2545350" y="376523"/>
                </a:lnTo>
                <a:lnTo>
                  <a:pt x="2549931" y="417804"/>
                </a:lnTo>
                <a:lnTo>
                  <a:pt x="2548223" y="443109"/>
                </a:lnTo>
                <a:lnTo>
                  <a:pt x="2543214" y="467671"/>
                </a:lnTo>
                <a:lnTo>
                  <a:pt x="2535074" y="491356"/>
                </a:lnTo>
                <a:lnTo>
                  <a:pt x="2523972" y="514032"/>
                </a:lnTo>
                <a:lnTo>
                  <a:pt x="2559544" y="555521"/>
                </a:lnTo>
                <a:lnTo>
                  <a:pt x="2586116" y="601237"/>
                </a:lnTo>
                <a:lnTo>
                  <a:pt x="2602750" y="650467"/>
                </a:lnTo>
                <a:lnTo>
                  <a:pt x="2608503" y="702500"/>
                </a:lnTo>
                <a:lnTo>
                  <a:pt x="2604804" y="744315"/>
                </a:lnTo>
                <a:lnTo>
                  <a:pt x="2594027" y="784428"/>
                </a:lnTo>
                <a:lnTo>
                  <a:pt x="2576655" y="822476"/>
                </a:lnTo>
                <a:lnTo>
                  <a:pt x="2553167" y="858095"/>
                </a:lnTo>
                <a:lnTo>
                  <a:pt x="2524046" y="890919"/>
                </a:lnTo>
                <a:lnTo>
                  <a:pt x="2489774" y="920586"/>
                </a:lnTo>
                <a:lnTo>
                  <a:pt x="2450831" y="946730"/>
                </a:lnTo>
                <a:lnTo>
                  <a:pt x="2407699" y="968987"/>
                </a:lnTo>
                <a:lnTo>
                  <a:pt x="2360859" y="986994"/>
                </a:lnTo>
                <a:lnTo>
                  <a:pt x="2310794" y="1000386"/>
                </a:lnTo>
                <a:lnTo>
                  <a:pt x="2257983" y="1008799"/>
                </a:lnTo>
                <a:lnTo>
                  <a:pt x="2253025" y="1051325"/>
                </a:lnTo>
                <a:lnTo>
                  <a:pt x="2239530" y="1091649"/>
                </a:lnTo>
                <a:lnTo>
                  <a:pt x="2218204" y="1129234"/>
                </a:lnTo>
                <a:lnTo>
                  <a:pt x="2189757" y="1163545"/>
                </a:lnTo>
                <a:lnTo>
                  <a:pt x="2164599" y="1185557"/>
                </a:lnTo>
                <a:lnTo>
                  <a:pt x="352272" y="1185557"/>
                </a:lnTo>
                <a:lnTo>
                  <a:pt x="344652" y="1186143"/>
                </a:lnTo>
                <a:lnTo>
                  <a:pt x="336989" y="1186564"/>
                </a:lnTo>
                <a:lnTo>
                  <a:pt x="329282" y="1186818"/>
                </a:lnTo>
                <a:lnTo>
                  <a:pt x="321525" y="1186903"/>
                </a:lnTo>
                <a:close/>
              </a:path>
              <a:path w="2608579" h="1450339">
                <a:moveTo>
                  <a:pt x="756221" y="1363383"/>
                </a:moveTo>
                <a:lnTo>
                  <a:pt x="699495" y="1360782"/>
                </a:lnTo>
                <a:lnTo>
                  <a:pt x="644798" y="1353184"/>
                </a:lnTo>
                <a:lnTo>
                  <a:pt x="592529" y="1340890"/>
                </a:lnTo>
                <a:lnTo>
                  <a:pt x="543087" y="1324207"/>
                </a:lnTo>
                <a:lnTo>
                  <a:pt x="496873" y="1303436"/>
                </a:lnTo>
                <a:lnTo>
                  <a:pt x="454285" y="1278882"/>
                </a:lnTo>
                <a:lnTo>
                  <a:pt x="415722" y="1250848"/>
                </a:lnTo>
                <a:lnTo>
                  <a:pt x="381585" y="1219639"/>
                </a:lnTo>
                <a:lnTo>
                  <a:pt x="352272" y="1185557"/>
                </a:lnTo>
                <a:lnTo>
                  <a:pt x="2164599" y="1185557"/>
                </a:lnTo>
                <a:lnTo>
                  <a:pt x="2154896" y="1194047"/>
                </a:lnTo>
                <a:lnTo>
                  <a:pt x="2114328" y="1220204"/>
                </a:lnTo>
                <a:lnTo>
                  <a:pt x="2091974" y="1230642"/>
                </a:lnTo>
                <a:lnTo>
                  <a:pt x="1724393" y="1230642"/>
                </a:lnTo>
                <a:lnTo>
                  <a:pt x="1706128" y="1267669"/>
                </a:lnTo>
                <a:lnTo>
                  <a:pt x="1682041" y="1302272"/>
                </a:lnTo>
                <a:lnTo>
                  <a:pt x="1672255" y="1312849"/>
                </a:lnTo>
                <a:lnTo>
                  <a:pt x="996124" y="1312849"/>
                </a:lnTo>
                <a:lnTo>
                  <a:pt x="952687" y="1330424"/>
                </a:lnTo>
                <a:lnTo>
                  <a:pt x="906675" y="1344496"/>
                </a:lnTo>
                <a:lnTo>
                  <a:pt x="858390" y="1354834"/>
                </a:lnTo>
                <a:lnTo>
                  <a:pt x="808137" y="1361207"/>
                </a:lnTo>
                <a:lnTo>
                  <a:pt x="756221" y="1363383"/>
                </a:lnTo>
                <a:close/>
              </a:path>
              <a:path w="2608579" h="1450339">
                <a:moveTo>
                  <a:pt x="1909152" y="1270673"/>
                </a:moveTo>
                <a:lnTo>
                  <a:pt x="1859188" y="1267984"/>
                </a:lnTo>
                <a:lnTo>
                  <a:pt x="1811410" y="1260168"/>
                </a:lnTo>
                <a:lnTo>
                  <a:pt x="1766313" y="1247597"/>
                </a:lnTo>
                <a:lnTo>
                  <a:pt x="1724393" y="1230642"/>
                </a:lnTo>
                <a:lnTo>
                  <a:pt x="2091974" y="1230642"/>
                </a:lnTo>
                <a:lnTo>
                  <a:pt x="2068762" y="1241481"/>
                </a:lnTo>
                <a:lnTo>
                  <a:pt x="2018906" y="1257341"/>
                </a:lnTo>
                <a:lnTo>
                  <a:pt x="1965467" y="1267251"/>
                </a:lnTo>
                <a:lnTo>
                  <a:pt x="1909152" y="1270673"/>
                </a:lnTo>
                <a:close/>
              </a:path>
              <a:path w="2608579" h="1450339">
                <a:moveTo>
                  <a:pt x="1334630" y="1450187"/>
                </a:moveTo>
                <a:lnTo>
                  <a:pt x="1282566" y="1447683"/>
                </a:lnTo>
                <a:lnTo>
                  <a:pt x="1232479" y="1440374"/>
                </a:lnTo>
                <a:lnTo>
                  <a:pt x="1184771" y="1428569"/>
                </a:lnTo>
                <a:lnTo>
                  <a:pt x="1139850" y="1412574"/>
                </a:lnTo>
                <a:lnTo>
                  <a:pt x="1098119" y="1392698"/>
                </a:lnTo>
                <a:lnTo>
                  <a:pt x="1059985" y="1369247"/>
                </a:lnTo>
                <a:lnTo>
                  <a:pt x="1025851" y="1342528"/>
                </a:lnTo>
                <a:lnTo>
                  <a:pt x="996124" y="1312849"/>
                </a:lnTo>
                <a:lnTo>
                  <a:pt x="1672255" y="1312849"/>
                </a:lnTo>
                <a:lnTo>
                  <a:pt x="1618231" y="1362819"/>
                </a:lnTo>
                <a:lnTo>
                  <a:pt x="1579422" y="1388068"/>
                </a:lnTo>
                <a:lnTo>
                  <a:pt x="1536621" y="1409505"/>
                </a:lnTo>
                <a:lnTo>
                  <a:pt x="1490284" y="1426783"/>
                </a:lnTo>
                <a:lnTo>
                  <a:pt x="1440868" y="1439554"/>
                </a:lnTo>
                <a:lnTo>
                  <a:pt x="1388831" y="1447471"/>
                </a:lnTo>
                <a:lnTo>
                  <a:pt x="1334630" y="145018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52059" y="3684663"/>
            <a:ext cx="161416" cy="1610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05716" y="3510026"/>
            <a:ext cx="241515" cy="2416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42660" y="2343276"/>
            <a:ext cx="2621280" cy="1460500"/>
          </a:xfrm>
          <a:custGeom>
            <a:avLst/>
            <a:gdLst/>
            <a:ahLst/>
            <a:cxnLst/>
            <a:rect l="l" t="t" r="r" b="b"/>
            <a:pathLst>
              <a:path w="2621279" h="1460500">
                <a:moveTo>
                  <a:pt x="1698231" y="12700"/>
                </a:moveTo>
                <a:lnTo>
                  <a:pt x="1496263" y="12700"/>
                </a:lnTo>
                <a:lnTo>
                  <a:pt x="1504924" y="0"/>
                </a:lnTo>
                <a:lnTo>
                  <a:pt x="1691043" y="0"/>
                </a:lnTo>
                <a:lnTo>
                  <a:pt x="1698231" y="12700"/>
                </a:lnTo>
                <a:close/>
              </a:path>
              <a:path w="2621279" h="1460500">
                <a:moveTo>
                  <a:pt x="2135073" y="12700"/>
                </a:moveTo>
                <a:lnTo>
                  <a:pt x="1925929" y="12700"/>
                </a:lnTo>
                <a:lnTo>
                  <a:pt x="1933524" y="0"/>
                </a:lnTo>
                <a:lnTo>
                  <a:pt x="2122792" y="0"/>
                </a:lnTo>
                <a:lnTo>
                  <a:pt x="2135073" y="12700"/>
                </a:lnTo>
                <a:close/>
              </a:path>
              <a:path w="2621279" h="1460500">
                <a:moveTo>
                  <a:pt x="1499958" y="25400"/>
                </a:moveTo>
                <a:lnTo>
                  <a:pt x="1463141" y="25400"/>
                </a:lnTo>
                <a:lnTo>
                  <a:pt x="1471180" y="12700"/>
                </a:lnTo>
                <a:lnTo>
                  <a:pt x="1508455" y="12700"/>
                </a:lnTo>
                <a:lnTo>
                  <a:pt x="1499958" y="25400"/>
                </a:lnTo>
                <a:close/>
              </a:path>
              <a:path w="2621279" h="1460500">
                <a:moveTo>
                  <a:pt x="1732597" y="25400"/>
                </a:moveTo>
                <a:lnTo>
                  <a:pt x="1694599" y="25400"/>
                </a:lnTo>
                <a:lnTo>
                  <a:pt x="1687550" y="12700"/>
                </a:lnTo>
                <a:lnTo>
                  <a:pt x="1725942" y="12700"/>
                </a:lnTo>
                <a:lnTo>
                  <a:pt x="1732597" y="25400"/>
                </a:lnTo>
                <a:close/>
              </a:path>
              <a:path w="2621279" h="1460500">
                <a:moveTo>
                  <a:pt x="1929345" y="25400"/>
                </a:moveTo>
                <a:lnTo>
                  <a:pt x="1889442" y="25400"/>
                </a:lnTo>
                <a:lnTo>
                  <a:pt x="1896529" y="12700"/>
                </a:lnTo>
                <a:lnTo>
                  <a:pt x="1936800" y="12700"/>
                </a:lnTo>
                <a:lnTo>
                  <a:pt x="1929345" y="25400"/>
                </a:lnTo>
                <a:close/>
              </a:path>
              <a:path w="2621279" h="1460500">
                <a:moveTo>
                  <a:pt x="2170391" y="25400"/>
                </a:moveTo>
                <a:lnTo>
                  <a:pt x="2131745" y="25400"/>
                </a:lnTo>
                <a:lnTo>
                  <a:pt x="2119668" y="12700"/>
                </a:lnTo>
                <a:lnTo>
                  <a:pt x="2158885" y="12700"/>
                </a:lnTo>
                <a:lnTo>
                  <a:pt x="2170391" y="25400"/>
                </a:lnTo>
                <a:close/>
              </a:path>
              <a:path w="2621279" h="1460500">
                <a:moveTo>
                  <a:pt x="1468208" y="38100"/>
                </a:moveTo>
                <a:lnTo>
                  <a:pt x="1440078" y="38100"/>
                </a:lnTo>
                <a:lnTo>
                  <a:pt x="1447584" y="25400"/>
                </a:lnTo>
                <a:lnTo>
                  <a:pt x="1476070" y="25400"/>
                </a:lnTo>
                <a:lnTo>
                  <a:pt x="1468208" y="38100"/>
                </a:lnTo>
                <a:close/>
              </a:path>
              <a:path w="2621279" h="1460500">
                <a:moveTo>
                  <a:pt x="1758035" y="38100"/>
                </a:moveTo>
                <a:lnTo>
                  <a:pt x="1727568" y="38100"/>
                </a:lnTo>
                <a:lnTo>
                  <a:pt x="1721053" y="25400"/>
                </a:lnTo>
                <a:lnTo>
                  <a:pt x="1751863" y="25400"/>
                </a:lnTo>
                <a:lnTo>
                  <a:pt x="1758035" y="38100"/>
                </a:lnTo>
                <a:close/>
              </a:path>
              <a:path w="2621279" h="1460500">
                <a:moveTo>
                  <a:pt x="1894179" y="38100"/>
                </a:moveTo>
                <a:lnTo>
                  <a:pt x="1862239" y="38100"/>
                </a:lnTo>
                <a:lnTo>
                  <a:pt x="1868868" y="25400"/>
                </a:lnTo>
                <a:lnTo>
                  <a:pt x="1901139" y="25400"/>
                </a:lnTo>
                <a:lnTo>
                  <a:pt x="1894179" y="38100"/>
                </a:lnTo>
                <a:close/>
              </a:path>
              <a:path w="2621279" h="1460500">
                <a:moveTo>
                  <a:pt x="2203145" y="38100"/>
                </a:moveTo>
                <a:lnTo>
                  <a:pt x="2165781" y="38100"/>
                </a:lnTo>
                <a:lnTo>
                  <a:pt x="2154491" y="25400"/>
                </a:lnTo>
                <a:lnTo>
                  <a:pt x="2192528" y="25400"/>
                </a:lnTo>
                <a:lnTo>
                  <a:pt x="2203145" y="38100"/>
                </a:lnTo>
                <a:close/>
              </a:path>
              <a:path w="2621279" h="1460500">
                <a:moveTo>
                  <a:pt x="1233246" y="50800"/>
                </a:moveTo>
                <a:lnTo>
                  <a:pt x="1036421" y="50800"/>
                </a:lnTo>
                <a:lnTo>
                  <a:pt x="1047076" y="38100"/>
                </a:lnTo>
                <a:lnTo>
                  <a:pt x="1225613" y="38100"/>
                </a:lnTo>
                <a:lnTo>
                  <a:pt x="1233246" y="50800"/>
                </a:lnTo>
                <a:close/>
              </a:path>
              <a:path w="2621279" h="1460500">
                <a:moveTo>
                  <a:pt x="1439151" y="50800"/>
                </a:moveTo>
                <a:lnTo>
                  <a:pt x="1418691" y="50800"/>
                </a:lnTo>
                <a:lnTo>
                  <a:pt x="1425613" y="38100"/>
                </a:lnTo>
                <a:lnTo>
                  <a:pt x="1446314" y="38100"/>
                </a:lnTo>
                <a:lnTo>
                  <a:pt x="1439151" y="50800"/>
                </a:lnTo>
                <a:close/>
              </a:path>
              <a:path w="2621279" h="1460500">
                <a:moveTo>
                  <a:pt x="1775752" y="50800"/>
                </a:moveTo>
                <a:lnTo>
                  <a:pt x="1751876" y="50800"/>
                </a:lnTo>
                <a:lnTo>
                  <a:pt x="1745843" y="38100"/>
                </a:lnTo>
                <a:lnTo>
                  <a:pt x="1769986" y="38100"/>
                </a:lnTo>
                <a:lnTo>
                  <a:pt x="1775752" y="50800"/>
                </a:lnTo>
                <a:close/>
              </a:path>
              <a:path w="2621279" h="1460500">
                <a:moveTo>
                  <a:pt x="1868030" y="50800"/>
                </a:moveTo>
                <a:lnTo>
                  <a:pt x="1837029" y="50800"/>
                </a:lnTo>
                <a:lnTo>
                  <a:pt x="1843138" y="38100"/>
                </a:lnTo>
                <a:lnTo>
                  <a:pt x="1874532" y="38100"/>
                </a:lnTo>
                <a:lnTo>
                  <a:pt x="1868030" y="50800"/>
                </a:lnTo>
                <a:close/>
              </a:path>
              <a:path w="2621279" h="1460500">
                <a:moveTo>
                  <a:pt x="2223363" y="50800"/>
                </a:moveTo>
                <a:lnTo>
                  <a:pt x="2197252" y="50800"/>
                </a:lnTo>
                <a:lnTo>
                  <a:pt x="2186851" y="38100"/>
                </a:lnTo>
                <a:lnTo>
                  <a:pt x="2213419" y="38100"/>
                </a:lnTo>
                <a:lnTo>
                  <a:pt x="2223363" y="50800"/>
                </a:lnTo>
                <a:close/>
              </a:path>
              <a:path w="2621279" h="1460500">
                <a:moveTo>
                  <a:pt x="1039368" y="63500"/>
                </a:moveTo>
                <a:lnTo>
                  <a:pt x="995413" y="63500"/>
                </a:lnTo>
                <a:lnTo>
                  <a:pt x="1005408" y="50800"/>
                </a:lnTo>
                <a:lnTo>
                  <a:pt x="1049858" y="50800"/>
                </a:lnTo>
                <a:lnTo>
                  <a:pt x="1039368" y="63500"/>
                </a:lnTo>
                <a:close/>
              </a:path>
              <a:path w="2621279" h="1460500">
                <a:moveTo>
                  <a:pt x="1277391" y="63500"/>
                </a:moveTo>
                <a:lnTo>
                  <a:pt x="1230426" y="63500"/>
                </a:lnTo>
                <a:lnTo>
                  <a:pt x="1222908" y="50800"/>
                </a:lnTo>
                <a:lnTo>
                  <a:pt x="1263014" y="50800"/>
                </a:lnTo>
                <a:lnTo>
                  <a:pt x="1277391" y="63500"/>
                </a:lnTo>
                <a:close/>
              </a:path>
              <a:path w="2621279" h="1460500">
                <a:moveTo>
                  <a:pt x="1419364" y="63500"/>
                </a:moveTo>
                <a:lnTo>
                  <a:pt x="1399158" y="63500"/>
                </a:lnTo>
                <a:lnTo>
                  <a:pt x="1405458" y="50800"/>
                </a:lnTo>
                <a:lnTo>
                  <a:pt x="1425930" y="50800"/>
                </a:lnTo>
                <a:lnTo>
                  <a:pt x="1419364" y="63500"/>
                </a:lnTo>
                <a:close/>
              </a:path>
              <a:path w="2621279" h="1460500">
                <a:moveTo>
                  <a:pt x="1797418" y="63500"/>
                </a:moveTo>
                <a:lnTo>
                  <a:pt x="1774126" y="63500"/>
                </a:lnTo>
                <a:lnTo>
                  <a:pt x="1768627" y="50800"/>
                </a:lnTo>
                <a:lnTo>
                  <a:pt x="1792224" y="50800"/>
                </a:lnTo>
                <a:lnTo>
                  <a:pt x="1797418" y="63500"/>
                </a:lnTo>
                <a:close/>
              </a:path>
              <a:path w="2621279" h="1460500">
                <a:moveTo>
                  <a:pt x="1843862" y="63500"/>
                </a:moveTo>
                <a:lnTo>
                  <a:pt x="1819528" y="63500"/>
                </a:lnTo>
                <a:lnTo>
                  <a:pt x="1825218" y="50800"/>
                </a:lnTo>
                <a:lnTo>
                  <a:pt x="1849843" y="50800"/>
                </a:lnTo>
                <a:lnTo>
                  <a:pt x="1843862" y="63500"/>
                </a:lnTo>
                <a:close/>
              </a:path>
              <a:path w="2621279" h="1460500">
                <a:moveTo>
                  <a:pt x="2242197" y="63500"/>
                </a:moveTo>
                <a:lnTo>
                  <a:pt x="2216632" y="63500"/>
                </a:lnTo>
                <a:lnTo>
                  <a:pt x="2206904" y="50800"/>
                </a:lnTo>
                <a:lnTo>
                  <a:pt x="2232964" y="50800"/>
                </a:lnTo>
                <a:lnTo>
                  <a:pt x="2242197" y="63500"/>
                </a:lnTo>
                <a:close/>
              </a:path>
              <a:path w="2621279" h="1460500">
                <a:moveTo>
                  <a:pt x="999693" y="76200"/>
                </a:moveTo>
                <a:lnTo>
                  <a:pt x="966546" y="76200"/>
                </a:lnTo>
                <a:lnTo>
                  <a:pt x="975969" y="63500"/>
                </a:lnTo>
                <a:lnTo>
                  <a:pt x="1009523" y="63500"/>
                </a:lnTo>
                <a:lnTo>
                  <a:pt x="999693" y="76200"/>
                </a:lnTo>
                <a:close/>
              </a:path>
              <a:path w="2621279" h="1460500">
                <a:moveTo>
                  <a:pt x="1318196" y="76200"/>
                </a:moveTo>
                <a:lnTo>
                  <a:pt x="1273187" y="76200"/>
                </a:lnTo>
                <a:lnTo>
                  <a:pt x="1259065" y="63500"/>
                </a:lnTo>
                <a:lnTo>
                  <a:pt x="1304988" y="63500"/>
                </a:lnTo>
                <a:lnTo>
                  <a:pt x="1318196" y="76200"/>
                </a:lnTo>
                <a:close/>
              </a:path>
              <a:path w="2621279" h="1460500">
                <a:moveTo>
                  <a:pt x="1407223" y="76200"/>
                </a:moveTo>
                <a:lnTo>
                  <a:pt x="1387246" y="76200"/>
                </a:lnTo>
                <a:lnTo>
                  <a:pt x="1393088" y="63500"/>
                </a:lnTo>
                <a:lnTo>
                  <a:pt x="1413357" y="63500"/>
                </a:lnTo>
                <a:lnTo>
                  <a:pt x="1407223" y="76200"/>
                </a:lnTo>
                <a:close/>
              </a:path>
              <a:path w="2621279" h="1460500">
                <a:moveTo>
                  <a:pt x="1803425" y="76200"/>
                </a:moveTo>
                <a:lnTo>
                  <a:pt x="1789341" y="76200"/>
                </a:lnTo>
                <a:lnTo>
                  <a:pt x="1784273" y="63500"/>
                </a:lnTo>
                <a:lnTo>
                  <a:pt x="1807336" y="63500"/>
                </a:lnTo>
                <a:lnTo>
                  <a:pt x="1807932" y="65126"/>
                </a:lnTo>
                <a:lnTo>
                  <a:pt x="1803425" y="76200"/>
                </a:lnTo>
                <a:close/>
              </a:path>
              <a:path w="2621279" h="1460500">
                <a:moveTo>
                  <a:pt x="1827149" y="76200"/>
                </a:moveTo>
                <a:lnTo>
                  <a:pt x="1811985" y="76200"/>
                </a:lnTo>
                <a:lnTo>
                  <a:pt x="1807932" y="65126"/>
                </a:lnTo>
                <a:lnTo>
                  <a:pt x="1808594" y="63500"/>
                </a:lnTo>
                <a:lnTo>
                  <a:pt x="1832711" y="63500"/>
                </a:lnTo>
                <a:lnTo>
                  <a:pt x="1827149" y="76200"/>
                </a:lnTo>
                <a:close/>
              </a:path>
              <a:path w="2621279" h="1460500">
                <a:moveTo>
                  <a:pt x="2259507" y="76200"/>
                </a:moveTo>
                <a:lnTo>
                  <a:pt x="2234628" y="76200"/>
                </a:lnTo>
                <a:lnTo>
                  <a:pt x="2225611" y="63500"/>
                </a:lnTo>
                <a:lnTo>
                  <a:pt x="2251049" y="63500"/>
                </a:lnTo>
                <a:lnTo>
                  <a:pt x="2259507" y="76200"/>
                </a:lnTo>
                <a:close/>
              </a:path>
              <a:path w="2621279" h="1460500">
                <a:moveTo>
                  <a:pt x="1811985" y="76200"/>
                </a:moveTo>
                <a:lnTo>
                  <a:pt x="1803425" y="76200"/>
                </a:lnTo>
                <a:lnTo>
                  <a:pt x="1807932" y="65126"/>
                </a:lnTo>
                <a:lnTo>
                  <a:pt x="1811985" y="76200"/>
                </a:lnTo>
                <a:close/>
              </a:path>
              <a:path w="2621279" h="1460500">
                <a:moveTo>
                  <a:pt x="962926" y="88900"/>
                </a:moveTo>
                <a:lnTo>
                  <a:pt x="939495" y="88900"/>
                </a:lnTo>
                <a:lnTo>
                  <a:pt x="948296" y="76200"/>
                </a:lnTo>
                <a:lnTo>
                  <a:pt x="971981" y="76200"/>
                </a:lnTo>
                <a:lnTo>
                  <a:pt x="962926" y="88900"/>
                </a:lnTo>
                <a:close/>
              </a:path>
              <a:path w="2621279" h="1460500">
                <a:moveTo>
                  <a:pt x="1355140" y="101600"/>
                </a:moveTo>
                <a:lnTo>
                  <a:pt x="1336725" y="101600"/>
                </a:lnTo>
                <a:lnTo>
                  <a:pt x="1324648" y="88900"/>
                </a:lnTo>
                <a:lnTo>
                  <a:pt x="1312583" y="88900"/>
                </a:lnTo>
                <a:lnTo>
                  <a:pt x="1299616" y="76200"/>
                </a:lnTo>
                <a:lnTo>
                  <a:pt x="1330959" y="76200"/>
                </a:lnTo>
                <a:lnTo>
                  <a:pt x="1343278" y="88900"/>
                </a:lnTo>
                <a:lnTo>
                  <a:pt x="1355140" y="101600"/>
                </a:lnTo>
                <a:close/>
              </a:path>
              <a:path w="2621279" h="1460500">
                <a:moveTo>
                  <a:pt x="1390675" y="88900"/>
                </a:moveTo>
                <a:lnTo>
                  <a:pt x="1376286" y="88900"/>
                </a:lnTo>
                <a:lnTo>
                  <a:pt x="1381645" y="76200"/>
                </a:lnTo>
                <a:lnTo>
                  <a:pt x="1396123" y="76200"/>
                </a:lnTo>
                <a:lnTo>
                  <a:pt x="1390675" y="88900"/>
                </a:lnTo>
                <a:close/>
              </a:path>
              <a:path w="2621279" h="1460500">
                <a:moveTo>
                  <a:pt x="1807362" y="88900"/>
                </a:moveTo>
                <a:lnTo>
                  <a:pt x="1798586" y="76200"/>
                </a:lnTo>
                <a:lnTo>
                  <a:pt x="1816861" y="76200"/>
                </a:lnTo>
                <a:lnTo>
                  <a:pt x="1807362" y="88900"/>
                </a:lnTo>
                <a:close/>
              </a:path>
              <a:path w="2621279" h="1460500">
                <a:moveTo>
                  <a:pt x="2282405" y="101600"/>
                </a:moveTo>
                <a:lnTo>
                  <a:pt x="2266010" y="101600"/>
                </a:lnTo>
                <a:lnTo>
                  <a:pt x="2258568" y="88900"/>
                </a:lnTo>
                <a:lnTo>
                  <a:pt x="2251113" y="88900"/>
                </a:lnTo>
                <a:lnTo>
                  <a:pt x="2242858" y="76200"/>
                </a:lnTo>
                <a:lnTo>
                  <a:pt x="2267559" y="76200"/>
                </a:lnTo>
                <a:lnTo>
                  <a:pt x="2275204" y="88900"/>
                </a:lnTo>
                <a:lnTo>
                  <a:pt x="2282405" y="101600"/>
                </a:lnTo>
                <a:close/>
              </a:path>
              <a:path w="2621279" h="1460500">
                <a:moveTo>
                  <a:pt x="945756" y="101600"/>
                </a:moveTo>
                <a:lnTo>
                  <a:pt x="914463" y="101600"/>
                </a:lnTo>
                <a:lnTo>
                  <a:pt x="922578" y="88900"/>
                </a:lnTo>
                <a:lnTo>
                  <a:pt x="954404" y="88900"/>
                </a:lnTo>
                <a:lnTo>
                  <a:pt x="945756" y="101600"/>
                </a:lnTo>
                <a:close/>
              </a:path>
              <a:path w="2621279" h="1460500">
                <a:moveTo>
                  <a:pt x="1380820" y="101600"/>
                </a:moveTo>
                <a:lnTo>
                  <a:pt x="1361719" y="101600"/>
                </a:lnTo>
                <a:lnTo>
                  <a:pt x="1366316" y="88900"/>
                </a:lnTo>
                <a:lnTo>
                  <a:pt x="1385785" y="88900"/>
                </a:lnTo>
                <a:lnTo>
                  <a:pt x="1380820" y="101600"/>
                </a:lnTo>
                <a:close/>
              </a:path>
              <a:path w="2621279" h="1460500">
                <a:moveTo>
                  <a:pt x="921702" y="114300"/>
                </a:moveTo>
                <a:lnTo>
                  <a:pt x="898969" y="114300"/>
                </a:lnTo>
                <a:lnTo>
                  <a:pt x="906589" y="101600"/>
                </a:lnTo>
                <a:lnTo>
                  <a:pt x="929652" y="101600"/>
                </a:lnTo>
                <a:lnTo>
                  <a:pt x="921702" y="114300"/>
                </a:lnTo>
                <a:close/>
              </a:path>
              <a:path w="2621279" h="1460500">
                <a:moveTo>
                  <a:pt x="1364272" y="114300"/>
                </a:moveTo>
                <a:lnTo>
                  <a:pt x="1347889" y="101600"/>
                </a:lnTo>
                <a:lnTo>
                  <a:pt x="1372120" y="101600"/>
                </a:lnTo>
                <a:lnTo>
                  <a:pt x="1364272" y="114300"/>
                </a:lnTo>
                <a:close/>
              </a:path>
              <a:path w="2621279" h="1460500">
                <a:moveTo>
                  <a:pt x="1371968" y="114300"/>
                </a:moveTo>
                <a:lnTo>
                  <a:pt x="1372120" y="101600"/>
                </a:lnTo>
                <a:lnTo>
                  <a:pt x="1376426" y="101600"/>
                </a:lnTo>
                <a:lnTo>
                  <a:pt x="1371968" y="114300"/>
                </a:lnTo>
                <a:close/>
              </a:path>
              <a:path w="2621279" h="1460500">
                <a:moveTo>
                  <a:pt x="2301290" y="127000"/>
                </a:moveTo>
                <a:lnTo>
                  <a:pt x="2285136" y="127000"/>
                </a:lnTo>
                <a:lnTo>
                  <a:pt x="2279027" y="114300"/>
                </a:lnTo>
                <a:lnTo>
                  <a:pt x="2279205" y="114300"/>
                </a:lnTo>
                <a:lnTo>
                  <a:pt x="2272639" y="101600"/>
                </a:lnTo>
                <a:lnTo>
                  <a:pt x="2289162" y="101600"/>
                </a:lnTo>
                <a:lnTo>
                  <a:pt x="2295461" y="114300"/>
                </a:lnTo>
                <a:lnTo>
                  <a:pt x="2301290" y="127000"/>
                </a:lnTo>
                <a:close/>
              </a:path>
              <a:path w="2621279" h="1460500">
                <a:moveTo>
                  <a:pt x="906856" y="127000"/>
                </a:moveTo>
                <a:lnTo>
                  <a:pt x="884516" y="127000"/>
                </a:lnTo>
                <a:lnTo>
                  <a:pt x="891616" y="114300"/>
                </a:lnTo>
                <a:lnTo>
                  <a:pt x="914323" y="114300"/>
                </a:lnTo>
                <a:lnTo>
                  <a:pt x="906856" y="127000"/>
                </a:lnTo>
                <a:close/>
              </a:path>
              <a:path w="2621279" h="1460500">
                <a:moveTo>
                  <a:pt x="769962" y="139700"/>
                </a:moveTo>
                <a:lnTo>
                  <a:pt x="524624" y="139700"/>
                </a:lnTo>
                <a:lnTo>
                  <a:pt x="534352" y="127000"/>
                </a:lnTo>
                <a:lnTo>
                  <a:pt x="756945" y="127000"/>
                </a:lnTo>
                <a:lnTo>
                  <a:pt x="769962" y="139700"/>
                </a:lnTo>
                <a:close/>
              </a:path>
              <a:path w="2621279" h="1460500">
                <a:moveTo>
                  <a:pt x="893038" y="139700"/>
                </a:moveTo>
                <a:lnTo>
                  <a:pt x="871143" y="139700"/>
                </a:lnTo>
                <a:lnTo>
                  <a:pt x="877684" y="127000"/>
                </a:lnTo>
                <a:lnTo>
                  <a:pt x="899972" y="127000"/>
                </a:lnTo>
                <a:lnTo>
                  <a:pt x="893038" y="139700"/>
                </a:lnTo>
                <a:close/>
              </a:path>
              <a:path w="2621279" h="1460500">
                <a:moveTo>
                  <a:pt x="2319553" y="165100"/>
                </a:moveTo>
                <a:lnTo>
                  <a:pt x="2307666" y="165100"/>
                </a:lnTo>
                <a:lnTo>
                  <a:pt x="2304008" y="152400"/>
                </a:lnTo>
                <a:lnTo>
                  <a:pt x="2300122" y="152400"/>
                </a:lnTo>
                <a:lnTo>
                  <a:pt x="2295448" y="139700"/>
                </a:lnTo>
                <a:lnTo>
                  <a:pt x="2295613" y="139700"/>
                </a:lnTo>
                <a:lnTo>
                  <a:pt x="2290432" y="127000"/>
                </a:lnTo>
                <a:lnTo>
                  <a:pt x="2306624" y="127000"/>
                </a:lnTo>
                <a:lnTo>
                  <a:pt x="2311450" y="139700"/>
                </a:lnTo>
                <a:lnTo>
                  <a:pt x="2315768" y="152400"/>
                </a:lnTo>
                <a:lnTo>
                  <a:pt x="2319553" y="165100"/>
                </a:lnTo>
                <a:close/>
              </a:path>
              <a:path w="2621279" h="1460500">
                <a:moveTo>
                  <a:pt x="527469" y="152400"/>
                </a:moveTo>
                <a:lnTo>
                  <a:pt x="477532" y="152400"/>
                </a:lnTo>
                <a:lnTo>
                  <a:pt x="486727" y="139700"/>
                </a:lnTo>
                <a:lnTo>
                  <a:pt x="537082" y="139700"/>
                </a:lnTo>
                <a:lnTo>
                  <a:pt x="527469" y="152400"/>
                </a:lnTo>
                <a:close/>
              </a:path>
              <a:path w="2621279" h="1460500">
                <a:moveTo>
                  <a:pt x="820178" y="152400"/>
                </a:moveTo>
                <a:lnTo>
                  <a:pt x="767130" y="152400"/>
                </a:lnTo>
                <a:lnTo>
                  <a:pt x="754265" y="139700"/>
                </a:lnTo>
                <a:lnTo>
                  <a:pt x="807923" y="139700"/>
                </a:lnTo>
                <a:lnTo>
                  <a:pt x="820178" y="152400"/>
                </a:lnTo>
                <a:close/>
              </a:path>
              <a:path w="2621279" h="1460500">
                <a:moveTo>
                  <a:pt x="868654" y="165100"/>
                </a:moveTo>
                <a:lnTo>
                  <a:pt x="853236" y="165100"/>
                </a:lnTo>
                <a:lnTo>
                  <a:pt x="858901" y="152400"/>
                </a:lnTo>
                <a:lnTo>
                  <a:pt x="864870" y="139700"/>
                </a:lnTo>
                <a:lnTo>
                  <a:pt x="886675" y="139700"/>
                </a:lnTo>
                <a:lnTo>
                  <a:pt x="880287" y="152400"/>
                </a:lnTo>
                <a:lnTo>
                  <a:pt x="874471" y="152400"/>
                </a:lnTo>
                <a:lnTo>
                  <a:pt x="868654" y="165100"/>
                </a:lnTo>
                <a:close/>
              </a:path>
              <a:path w="2621279" h="1460500">
                <a:moveTo>
                  <a:pt x="481583" y="165100"/>
                </a:moveTo>
                <a:lnTo>
                  <a:pt x="450659" y="165100"/>
                </a:lnTo>
                <a:lnTo>
                  <a:pt x="459486" y="152400"/>
                </a:lnTo>
                <a:lnTo>
                  <a:pt x="490664" y="152400"/>
                </a:lnTo>
                <a:lnTo>
                  <a:pt x="481583" y="165100"/>
                </a:lnTo>
                <a:close/>
              </a:path>
              <a:path w="2621279" h="1460500">
                <a:moveTo>
                  <a:pt x="844054" y="165100"/>
                </a:moveTo>
                <a:lnTo>
                  <a:pt x="816051" y="165100"/>
                </a:lnTo>
                <a:lnTo>
                  <a:pt x="803960" y="152400"/>
                </a:lnTo>
                <a:lnTo>
                  <a:pt x="832218" y="152400"/>
                </a:lnTo>
                <a:lnTo>
                  <a:pt x="844054" y="165100"/>
                </a:lnTo>
                <a:close/>
              </a:path>
              <a:path w="2621279" h="1460500">
                <a:moveTo>
                  <a:pt x="446951" y="177800"/>
                </a:moveTo>
                <a:lnTo>
                  <a:pt x="416598" y="177800"/>
                </a:lnTo>
                <a:lnTo>
                  <a:pt x="424916" y="165100"/>
                </a:lnTo>
                <a:lnTo>
                  <a:pt x="455549" y="165100"/>
                </a:lnTo>
                <a:lnTo>
                  <a:pt x="446951" y="177800"/>
                </a:lnTo>
                <a:close/>
              </a:path>
              <a:path w="2621279" h="1460500">
                <a:moveTo>
                  <a:pt x="855205" y="177800"/>
                </a:moveTo>
                <a:lnTo>
                  <a:pt x="839127" y="165100"/>
                </a:lnTo>
                <a:lnTo>
                  <a:pt x="863422" y="165100"/>
                </a:lnTo>
                <a:lnTo>
                  <a:pt x="855205" y="177800"/>
                </a:lnTo>
                <a:close/>
              </a:path>
              <a:path w="2621279" h="1460500">
                <a:moveTo>
                  <a:pt x="2325408" y="177800"/>
                </a:moveTo>
                <a:lnTo>
                  <a:pt x="2310663" y="177800"/>
                </a:lnTo>
                <a:lnTo>
                  <a:pt x="2307539" y="165100"/>
                </a:lnTo>
                <a:lnTo>
                  <a:pt x="2322779" y="165100"/>
                </a:lnTo>
                <a:lnTo>
                  <a:pt x="2325408" y="177800"/>
                </a:lnTo>
                <a:close/>
              </a:path>
              <a:path w="2621279" h="1460500">
                <a:moveTo>
                  <a:pt x="422325" y="190500"/>
                </a:moveTo>
                <a:lnTo>
                  <a:pt x="392518" y="190500"/>
                </a:lnTo>
                <a:lnTo>
                  <a:pt x="400405" y="177800"/>
                </a:lnTo>
                <a:lnTo>
                  <a:pt x="430517" y="177800"/>
                </a:lnTo>
                <a:lnTo>
                  <a:pt x="422325" y="190500"/>
                </a:lnTo>
                <a:close/>
              </a:path>
              <a:path w="2621279" h="1460500">
                <a:moveTo>
                  <a:pt x="2358567" y="190500"/>
                </a:moveTo>
                <a:lnTo>
                  <a:pt x="2314130" y="190500"/>
                </a:lnTo>
                <a:lnTo>
                  <a:pt x="2310561" y="177800"/>
                </a:lnTo>
                <a:lnTo>
                  <a:pt x="2346134" y="177800"/>
                </a:lnTo>
                <a:lnTo>
                  <a:pt x="2358567" y="190500"/>
                </a:lnTo>
                <a:close/>
              </a:path>
              <a:path w="2621279" h="1460500">
                <a:moveTo>
                  <a:pt x="398957" y="203200"/>
                </a:moveTo>
                <a:lnTo>
                  <a:pt x="377202" y="203200"/>
                </a:lnTo>
                <a:lnTo>
                  <a:pt x="384784" y="190500"/>
                </a:lnTo>
                <a:lnTo>
                  <a:pt x="406717" y="190500"/>
                </a:lnTo>
                <a:lnTo>
                  <a:pt x="398957" y="203200"/>
                </a:lnTo>
                <a:close/>
              </a:path>
              <a:path w="2621279" h="1460500">
                <a:moveTo>
                  <a:pt x="2394369" y="203200"/>
                </a:moveTo>
                <a:lnTo>
                  <a:pt x="2354897" y="203200"/>
                </a:lnTo>
                <a:lnTo>
                  <a:pt x="2342654" y="190500"/>
                </a:lnTo>
                <a:lnTo>
                  <a:pt x="2382697" y="190500"/>
                </a:lnTo>
                <a:lnTo>
                  <a:pt x="2394369" y="203200"/>
                </a:lnTo>
                <a:close/>
              </a:path>
              <a:path w="2621279" h="1460500">
                <a:moveTo>
                  <a:pt x="376910" y="215900"/>
                </a:moveTo>
                <a:lnTo>
                  <a:pt x="355396" y="215900"/>
                </a:lnTo>
                <a:lnTo>
                  <a:pt x="362508" y="203200"/>
                </a:lnTo>
                <a:lnTo>
                  <a:pt x="384225" y="203200"/>
                </a:lnTo>
                <a:lnTo>
                  <a:pt x="376910" y="215900"/>
                </a:lnTo>
                <a:close/>
              </a:path>
              <a:path w="2621279" h="1460500">
                <a:moveTo>
                  <a:pt x="2427604" y="215900"/>
                </a:moveTo>
                <a:lnTo>
                  <a:pt x="2389479" y="215900"/>
                </a:lnTo>
                <a:lnTo>
                  <a:pt x="2378024" y="203200"/>
                </a:lnTo>
                <a:lnTo>
                  <a:pt x="2416822" y="203200"/>
                </a:lnTo>
                <a:lnTo>
                  <a:pt x="2427604" y="215900"/>
                </a:lnTo>
                <a:close/>
              </a:path>
              <a:path w="2621279" h="1460500">
                <a:moveTo>
                  <a:pt x="363004" y="228600"/>
                </a:moveTo>
                <a:lnTo>
                  <a:pt x="341680" y="228600"/>
                </a:lnTo>
                <a:lnTo>
                  <a:pt x="348449" y="215900"/>
                </a:lnTo>
                <a:lnTo>
                  <a:pt x="370001" y="215900"/>
                </a:lnTo>
                <a:lnTo>
                  <a:pt x="363004" y="228600"/>
                </a:lnTo>
                <a:close/>
              </a:path>
              <a:path w="2621279" h="1460500">
                <a:moveTo>
                  <a:pt x="2448191" y="228600"/>
                </a:moveTo>
                <a:lnTo>
                  <a:pt x="2421534" y="228600"/>
                </a:lnTo>
                <a:lnTo>
                  <a:pt x="2410955" y="215900"/>
                </a:lnTo>
                <a:lnTo>
                  <a:pt x="2438069" y="215900"/>
                </a:lnTo>
                <a:lnTo>
                  <a:pt x="2448191" y="228600"/>
                </a:lnTo>
                <a:close/>
              </a:path>
              <a:path w="2621279" h="1460500">
                <a:moveTo>
                  <a:pt x="343382" y="241300"/>
                </a:moveTo>
                <a:lnTo>
                  <a:pt x="328650" y="241300"/>
                </a:lnTo>
                <a:lnTo>
                  <a:pt x="335076" y="228600"/>
                </a:lnTo>
                <a:lnTo>
                  <a:pt x="349872" y="228600"/>
                </a:lnTo>
                <a:lnTo>
                  <a:pt x="343382" y="241300"/>
                </a:lnTo>
                <a:close/>
              </a:path>
              <a:path w="2621279" h="1460500">
                <a:moveTo>
                  <a:pt x="2476474" y="254000"/>
                </a:moveTo>
                <a:lnTo>
                  <a:pt x="2459761" y="254000"/>
                </a:lnTo>
                <a:lnTo>
                  <a:pt x="2450528" y="241300"/>
                </a:lnTo>
                <a:lnTo>
                  <a:pt x="2441333" y="241300"/>
                </a:lnTo>
                <a:lnTo>
                  <a:pt x="2431402" y="228600"/>
                </a:lnTo>
                <a:lnTo>
                  <a:pt x="2457983" y="228600"/>
                </a:lnTo>
                <a:lnTo>
                  <a:pt x="2467406" y="241300"/>
                </a:lnTo>
                <a:lnTo>
                  <a:pt x="2476474" y="254000"/>
                </a:lnTo>
                <a:close/>
              </a:path>
              <a:path w="2621279" h="1460500">
                <a:moveTo>
                  <a:pt x="331165" y="254000"/>
                </a:moveTo>
                <a:lnTo>
                  <a:pt x="310464" y="254000"/>
                </a:lnTo>
                <a:lnTo>
                  <a:pt x="316344" y="241300"/>
                </a:lnTo>
                <a:lnTo>
                  <a:pt x="337299" y="241300"/>
                </a:lnTo>
                <a:lnTo>
                  <a:pt x="331165" y="254000"/>
                </a:lnTo>
                <a:close/>
              </a:path>
              <a:path w="2621279" h="1460500">
                <a:moveTo>
                  <a:pt x="319658" y="266700"/>
                </a:moveTo>
                <a:lnTo>
                  <a:pt x="299262" y="266700"/>
                </a:lnTo>
                <a:lnTo>
                  <a:pt x="304761" y="254000"/>
                </a:lnTo>
                <a:lnTo>
                  <a:pt x="325437" y="254000"/>
                </a:lnTo>
                <a:lnTo>
                  <a:pt x="319658" y="266700"/>
                </a:lnTo>
                <a:close/>
              </a:path>
              <a:path w="2621279" h="1460500">
                <a:moveTo>
                  <a:pt x="2493454" y="266700"/>
                </a:moveTo>
                <a:lnTo>
                  <a:pt x="2476741" y="266700"/>
                </a:lnTo>
                <a:lnTo>
                  <a:pt x="2468245" y="254000"/>
                </a:lnTo>
                <a:lnTo>
                  <a:pt x="2485161" y="254000"/>
                </a:lnTo>
                <a:lnTo>
                  <a:pt x="2493454" y="266700"/>
                </a:lnTo>
                <a:close/>
              </a:path>
              <a:path w="2621279" h="1460500">
                <a:moveTo>
                  <a:pt x="308902" y="279400"/>
                </a:moveTo>
                <a:lnTo>
                  <a:pt x="288848" y="279400"/>
                </a:lnTo>
                <a:lnTo>
                  <a:pt x="293966" y="266700"/>
                </a:lnTo>
                <a:lnTo>
                  <a:pt x="314299" y="266700"/>
                </a:lnTo>
                <a:lnTo>
                  <a:pt x="308902" y="279400"/>
                </a:lnTo>
                <a:close/>
              </a:path>
              <a:path w="2621279" h="1460500">
                <a:moveTo>
                  <a:pt x="2484666" y="279400"/>
                </a:moveTo>
                <a:lnTo>
                  <a:pt x="2476550" y="266700"/>
                </a:lnTo>
                <a:lnTo>
                  <a:pt x="2484475" y="266700"/>
                </a:lnTo>
                <a:lnTo>
                  <a:pt x="2484666" y="279400"/>
                </a:lnTo>
                <a:close/>
              </a:path>
              <a:path w="2621279" h="1460500">
                <a:moveTo>
                  <a:pt x="2515870" y="292100"/>
                </a:moveTo>
                <a:lnTo>
                  <a:pt x="2499296" y="292100"/>
                </a:lnTo>
                <a:lnTo>
                  <a:pt x="2491994" y="279400"/>
                </a:lnTo>
                <a:lnTo>
                  <a:pt x="2492184" y="279400"/>
                </a:lnTo>
                <a:lnTo>
                  <a:pt x="2484475" y="266700"/>
                </a:lnTo>
                <a:lnTo>
                  <a:pt x="2501341" y="266700"/>
                </a:lnTo>
                <a:lnTo>
                  <a:pt x="2508821" y="279400"/>
                </a:lnTo>
                <a:lnTo>
                  <a:pt x="2515870" y="292100"/>
                </a:lnTo>
                <a:close/>
              </a:path>
              <a:path w="2621279" h="1460500">
                <a:moveTo>
                  <a:pt x="289725" y="304800"/>
                </a:moveTo>
                <a:lnTo>
                  <a:pt x="274764" y="304800"/>
                </a:lnTo>
                <a:lnTo>
                  <a:pt x="279247" y="292100"/>
                </a:lnTo>
                <a:lnTo>
                  <a:pt x="283946" y="279400"/>
                </a:lnTo>
                <a:lnTo>
                  <a:pt x="303923" y="279400"/>
                </a:lnTo>
                <a:lnTo>
                  <a:pt x="298919" y="292100"/>
                </a:lnTo>
                <a:lnTo>
                  <a:pt x="294322" y="292100"/>
                </a:lnTo>
                <a:lnTo>
                  <a:pt x="289725" y="304800"/>
                </a:lnTo>
                <a:close/>
              </a:path>
              <a:path w="2621279" h="1460500">
                <a:moveTo>
                  <a:pt x="2539530" y="330200"/>
                </a:moveTo>
                <a:lnTo>
                  <a:pt x="2528328" y="330200"/>
                </a:lnTo>
                <a:lnTo>
                  <a:pt x="2523274" y="317500"/>
                </a:lnTo>
                <a:lnTo>
                  <a:pt x="2518067" y="317500"/>
                </a:lnTo>
                <a:lnTo>
                  <a:pt x="2512072" y="304800"/>
                </a:lnTo>
                <a:lnTo>
                  <a:pt x="2512237" y="304800"/>
                </a:lnTo>
                <a:lnTo>
                  <a:pt x="2505811" y="292100"/>
                </a:lnTo>
                <a:lnTo>
                  <a:pt x="2522474" y="292100"/>
                </a:lnTo>
                <a:lnTo>
                  <a:pt x="2528633" y="304800"/>
                </a:lnTo>
                <a:lnTo>
                  <a:pt x="2534323" y="317500"/>
                </a:lnTo>
                <a:lnTo>
                  <a:pt x="2539530" y="330200"/>
                </a:lnTo>
                <a:close/>
              </a:path>
              <a:path w="2621279" h="1460500">
                <a:moveTo>
                  <a:pt x="281343" y="317500"/>
                </a:moveTo>
                <a:lnTo>
                  <a:pt x="266420" y="317500"/>
                </a:lnTo>
                <a:lnTo>
                  <a:pt x="270484" y="304800"/>
                </a:lnTo>
                <a:lnTo>
                  <a:pt x="285521" y="304800"/>
                </a:lnTo>
                <a:lnTo>
                  <a:pt x="281343" y="317500"/>
                </a:lnTo>
                <a:close/>
              </a:path>
              <a:path w="2621279" h="1460500">
                <a:moveTo>
                  <a:pt x="273799" y="330200"/>
                </a:moveTo>
                <a:lnTo>
                  <a:pt x="258952" y="330200"/>
                </a:lnTo>
                <a:lnTo>
                  <a:pt x="262572" y="317500"/>
                </a:lnTo>
                <a:lnTo>
                  <a:pt x="277545" y="317500"/>
                </a:lnTo>
                <a:lnTo>
                  <a:pt x="273799" y="330200"/>
                </a:lnTo>
                <a:close/>
              </a:path>
              <a:path w="2621279" h="1460500">
                <a:moveTo>
                  <a:pt x="267119" y="342900"/>
                </a:moveTo>
                <a:lnTo>
                  <a:pt x="252399" y="342900"/>
                </a:lnTo>
                <a:lnTo>
                  <a:pt x="255562" y="330200"/>
                </a:lnTo>
                <a:lnTo>
                  <a:pt x="270433" y="330200"/>
                </a:lnTo>
                <a:lnTo>
                  <a:pt x="267119" y="342900"/>
                </a:lnTo>
                <a:close/>
              </a:path>
              <a:path w="2621279" h="1460500">
                <a:moveTo>
                  <a:pt x="2557894" y="381000"/>
                </a:moveTo>
                <a:lnTo>
                  <a:pt x="2545549" y="381000"/>
                </a:lnTo>
                <a:lnTo>
                  <a:pt x="2543022" y="368300"/>
                </a:lnTo>
                <a:lnTo>
                  <a:pt x="2540063" y="355600"/>
                </a:lnTo>
                <a:lnTo>
                  <a:pt x="2536583" y="342900"/>
                </a:lnTo>
                <a:lnTo>
                  <a:pt x="2532760" y="342900"/>
                </a:lnTo>
                <a:lnTo>
                  <a:pt x="2528188" y="330200"/>
                </a:lnTo>
                <a:lnTo>
                  <a:pt x="2544241" y="330200"/>
                </a:lnTo>
                <a:lnTo>
                  <a:pt x="2548445" y="342900"/>
                </a:lnTo>
                <a:lnTo>
                  <a:pt x="2552141" y="355600"/>
                </a:lnTo>
                <a:lnTo>
                  <a:pt x="2555290" y="368300"/>
                </a:lnTo>
                <a:lnTo>
                  <a:pt x="2557894" y="381000"/>
                </a:lnTo>
                <a:close/>
              </a:path>
              <a:path w="2621279" h="1460500">
                <a:moveTo>
                  <a:pt x="256438" y="368300"/>
                </a:moveTo>
                <a:lnTo>
                  <a:pt x="244309" y="368300"/>
                </a:lnTo>
                <a:lnTo>
                  <a:pt x="246773" y="355600"/>
                </a:lnTo>
                <a:lnTo>
                  <a:pt x="249466" y="342900"/>
                </a:lnTo>
                <a:lnTo>
                  <a:pt x="264185" y="342900"/>
                </a:lnTo>
                <a:lnTo>
                  <a:pt x="261315" y="355600"/>
                </a:lnTo>
                <a:lnTo>
                  <a:pt x="258825" y="355600"/>
                </a:lnTo>
                <a:lnTo>
                  <a:pt x="256438" y="368300"/>
                </a:lnTo>
                <a:close/>
              </a:path>
              <a:path w="2621279" h="1460500">
                <a:moveTo>
                  <a:pt x="2536710" y="355600"/>
                </a:moveTo>
                <a:lnTo>
                  <a:pt x="2532633" y="342900"/>
                </a:lnTo>
                <a:lnTo>
                  <a:pt x="2536583" y="342900"/>
                </a:lnTo>
                <a:lnTo>
                  <a:pt x="2536710" y="355600"/>
                </a:lnTo>
                <a:close/>
              </a:path>
              <a:path w="2621279" h="1460500">
                <a:moveTo>
                  <a:pt x="250863" y="393700"/>
                </a:moveTo>
                <a:lnTo>
                  <a:pt x="238429" y="393700"/>
                </a:lnTo>
                <a:lnTo>
                  <a:pt x="240144" y="381000"/>
                </a:lnTo>
                <a:lnTo>
                  <a:pt x="242100" y="368300"/>
                </a:lnTo>
                <a:lnTo>
                  <a:pt x="256489" y="368300"/>
                </a:lnTo>
                <a:lnTo>
                  <a:pt x="254342" y="381000"/>
                </a:lnTo>
                <a:lnTo>
                  <a:pt x="252526" y="381000"/>
                </a:lnTo>
                <a:lnTo>
                  <a:pt x="250863" y="393700"/>
                </a:lnTo>
                <a:close/>
              </a:path>
              <a:path w="2621279" h="1460500">
                <a:moveTo>
                  <a:pt x="2560764" y="393700"/>
                </a:moveTo>
                <a:lnTo>
                  <a:pt x="2547442" y="393700"/>
                </a:lnTo>
                <a:lnTo>
                  <a:pt x="2546515" y="381000"/>
                </a:lnTo>
                <a:lnTo>
                  <a:pt x="2559951" y="381000"/>
                </a:lnTo>
                <a:lnTo>
                  <a:pt x="2560764" y="393700"/>
                </a:lnTo>
                <a:close/>
              </a:path>
              <a:path w="2621279" h="1460500">
                <a:moveTo>
                  <a:pt x="248348" y="406400"/>
                </a:moveTo>
                <a:lnTo>
                  <a:pt x="235775" y="406400"/>
                </a:lnTo>
                <a:lnTo>
                  <a:pt x="236969" y="393700"/>
                </a:lnTo>
                <a:lnTo>
                  <a:pt x="249516" y="393700"/>
                </a:lnTo>
                <a:lnTo>
                  <a:pt x="248348" y="406400"/>
                </a:lnTo>
                <a:close/>
              </a:path>
              <a:path w="2621279" h="1460500">
                <a:moveTo>
                  <a:pt x="2561958" y="406400"/>
                </a:moveTo>
                <a:lnTo>
                  <a:pt x="2549309" y="406400"/>
                </a:lnTo>
                <a:lnTo>
                  <a:pt x="2548801" y="393700"/>
                </a:lnTo>
                <a:lnTo>
                  <a:pt x="2561437" y="393700"/>
                </a:lnTo>
                <a:lnTo>
                  <a:pt x="2561958" y="406400"/>
                </a:lnTo>
                <a:close/>
              </a:path>
              <a:path w="2621279" h="1460500">
                <a:moveTo>
                  <a:pt x="246443" y="431800"/>
                </a:moveTo>
                <a:lnTo>
                  <a:pt x="233743" y="431800"/>
                </a:lnTo>
                <a:lnTo>
                  <a:pt x="234149" y="419100"/>
                </a:lnTo>
                <a:lnTo>
                  <a:pt x="234835" y="406400"/>
                </a:lnTo>
                <a:lnTo>
                  <a:pt x="247472" y="406400"/>
                </a:lnTo>
                <a:lnTo>
                  <a:pt x="246824" y="419100"/>
                </a:lnTo>
                <a:lnTo>
                  <a:pt x="246443" y="431800"/>
                </a:lnTo>
                <a:close/>
              </a:path>
              <a:path w="2621279" h="1460500">
                <a:moveTo>
                  <a:pt x="247459" y="419100"/>
                </a:moveTo>
                <a:lnTo>
                  <a:pt x="247472" y="406400"/>
                </a:lnTo>
                <a:lnTo>
                  <a:pt x="248373" y="406400"/>
                </a:lnTo>
                <a:lnTo>
                  <a:pt x="247459" y="419100"/>
                </a:lnTo>
                <a:close/>
              </a:path>
              <a:path w="2621279" h="1460500">
                <a:moveTo>
                  <a:pt x="2549867" y="419100"/>
                </a:moveTo>
                <a:lnTo>
                  <a:pt x="2549652" y="406400"/>
                </a:lnTo>
                <a:lnTo>
                  <a:pt x="2549867" y="406400"/>
                </a:lnTo>
                <a:lnTo>
                  <a:pt x="2549867" y="419100"/>
                </a:lnTo>
                <a:close/>
              </a:path>
              <a:path w="2621279" h="1460500">
                <a:moveTo>
                  <a:pt x="2562644" y="419100"/>
                </a:moveTo>
                <a:lnTo>
                  <a:pt x="2549944" y="419100"/>
                </a:lnTo>
                <a:lnTo>
                  <a:pt x="2549867" y="406400"/>
                </a:lnTo>
                <a:lnTo>
                  <a:pt x="2562567" y="406400"/>
                </a:lnTo>
                <a:lnTo>
                  <a:pt x="2562644" y="419100"/>
                </a:lnTo>
                <a:close/>
              </a:path>
              <a:path w="2621279" h="1460500">
                <a:moveTo>
                  <a:pt x="2562186" y="431800"/>
                </a:moveTo>
                <a:lnTo>
                  <a:pt x="2549512" y="431800"/>
                </a:lnTo>
                <a:lnTo>
                  <a:pt x="2549842" y="419100"/>
                </a:lnTo>
                <a:lnTo>
                  <a:pt x="2562529" y="419100"/>
                </a:lnTo>
                <a:lnTo>
                  <a:pt x="2562186" y="431800"/>
                </a:lnTo>
                <a:close/>
              </a:path>
              <a:path w="2621279" h="1460500">
                <a:moveTo>
                  <a:pt x="236332" y="474451"/>
                </a:moveTo>
                <a:lnTo>
                  <a:pt x="235750" y="469900"/>
                </a:lnTo>
                <a:lnTo>
                  <a:pt x="234568" y="457200"/>
                </a:lnTo>
                <a:lnTo>
                  <a:pt x="233845" y="444500"/>
                </a:lnTo>
                <a:lnTo>
                  <a:pt x="233616" y="431800"/>
                </a:lnTo>
                <a:lnTo>
                  <a:pt x="246316" y="431800"/>
                </a:lnTo>
                <a:lnTo>
                  <a:pt x="246545" y="444500"/>
                </a:lnTo>
                <a:lnTo>
                  <a:pt x="247230" y="457200"/>
                </a:lnTo>
                <a:lnTo>
                  <a:pt x="248361" y="469900"/>
                </a:lnTo>
                <a:lnTo>
                  <a:pt x="238010" y="469900"/>
                </a:lnTo>
                <a:lnTo>
                  <a:pt x="237389" y="473369"/>
                </a:lnTo>
                <a:lnTo>
                  <a:pt x="236332" y="474451"/>
                </a:lnTo>
                <a:close/>
              </a:path>
              <a:path w="2621279" h="1460500">
                <a:moveTo>
                  <a:pt x="2560878" y="444500"/>
                </a:moveTo>
                <a:lnTo>
                  <a:pt x="2548267" y="444500"/>
                </a:lnTo>
                <a:lnTo>
                  <a:pt x="2549016" y="431800"/>
                </a:lnTo>
                <a:lnTo>
                  <a:pt x="2561640" y="431800"/>
                </a:lnTo>
                <a:lnTo>
                  <a:pt x="2560878" y="444500"/>
                </a:lnTo>
                <a:close/>
              </a:path>
              <a:path w="2621279" h="1460500">
                <a:moveTo>
                  <a:pt x="2558694" y="457200"/>
                </a:moveTo>
                <a:lnTo>
                  <a:pt x="2546235" y="457200"/>
                </a:lnTo>
                <a:lnTo>
                  <a:pt x="2547391" y="444500"/>
                </a:lnTo>
                <a:lnTo>
                  <a:pt x="2559888" y="444500"/>
                </a:lnTo>
                <a:lnTo>
                  <a:pt x="2558694" y="457200"/>
                </a:lnTo>
                <a:close/>
              </a:path>
              <a:path w="2621279" h="1460500">
                <a:moveTo>
                  <a:pt x="2555697" y="469900"/>
                </a:moveTo>
                <a:lnTo>
                  <a:pt x="2543416" y="469900"/>
                </a:lnTo>
                <a:lnTo>
                  <a:pt x="2544965" y="457200"/>
                </a:lnTo>
                <a:lnTo>
                  <a:pt x="2557297" y="457200"/>
                </a:lnTo>
                <a:lnTo>
                  <a:pt x="2555697" y="469900"/>
                </a:lnTo>
                <a:close/>
              </a:path>
              <a:path w="2621279" h="1460500">
                <a:moveTo>
                  <a:pt x="237389" y="473369"/>
                </a:moveTo>
                <a:lnTo>
                  <a:pt x="238010" y="469900"/>
                </a:lnTo>
                <a:lnTo>
                  <a:pt x="237861" y="472886"/>
                </a:lnTo>
                <a:lnTo>
                  <a:pt x="237389" y="473369"/>
                </a:lnTo>
                <a:close/>
              </a:path>
              <a:path w="2621279" h="1460500">
                <a:moveTo>
                  <a:pt x="237861" y="472886"/>
                </a:moveTo>
                <a:lnTo>
                  <a:pt x="238010" y="469900"/>
                </a:lnTo>
                <a:lnTo>
                  <a:pt x="240779" y="469900"/>
                </a:lnTo>
                <a:lnTo>
                  <a:pt x="237861" y="472886"/>
                </a:lnTo>
                <a:close/>
              </a:path>
              <a:path w="2621279" h="1460500">
                <a:moveTo>
                  <a:pt x="237611" y="477878"/>
                </a:moveTo>
                <a:lnTo>
                  <a:pt x="237861" y="472886"/>
                </a:lnTo>
                <a:lnTo>
                  <a:pt x="240779" y="469900"/>
                </a:lnTo>
                <a:lnTo>
                  <a:pt x="237611" y="477878"/>
                </a:lnTo>
                <a:close/>
              </a:path>
              <a:path w="2621279" h="1460500">
                <a:moveTo>
                  <a:pt x="250240" y="482600"/>
                </a:moveTo>
                <a:lnTo>
                  <a:pt x="237375" y="482600"/>
                </a:lnTo>
                <a:lnTo>
                  <a:pt x="237611" y="477878"/>
                </a:lnTo>
                <a:lnTo>
                  <a:pt x="240779" y="469900"/>
                </a:lnTo>
                <a:lnTo>
                  <a:pt x="248323" y="469900"/>
                </a:lnTo>
                <a:lnTo>
                  <a:pt x="250240" y="482600"/>
                </a:lnTo>
                <a:close/>
              </a:path>
              <a:path w="2621279" h="1460500">
                <a:moveTo>
                  <a:pt x="2551887" y="482600"/>
                </a:moveTo>
                <a:lnTo>
                  <a:pt x="2539847" y="482600"/>
                </a:lnTo>
                <a:lnTo>
                  <a:pt x="2541790" y="469900"/>
                </a:lnTo>
                <a:lnTo>
                  <a:pt x="2553893" y="469900"/>
                </a:lnTo>
                <a:lnTo>
                  <a:pt x="2551887" y="482600"/>
                </a:lnTo>
                <a:close/>
              </a:path>
              <a:path w="2621279" h="1460500">
                <a:moveTo>
                  <a:pt x="236976" y="479479"/>
                </a:moveTo>
                <a:lnTo>
                  <a:pt x="236692" y="477263"/>
                </a:lnTo>
                <a:lnTo>
                  <a:pt x="237389" y="473369"/>
                </a:lnTo>
                <a:lnTo>
                  <a:pt x="237861" y="472886"/>
                </a:lnTo>
                <a:lnTo>
                  <a:pt x="237611" y="477878"/>
                </a:lnTo>
                <a:lnTo>
                  <a:pt x="236976" y="479479"/>
                </a:lnTo>
                <a:close/>
              </a:path>
              <a:path w="2621279" h="1460500">
                <a:moveTo>
                  <a:pt x="236692" y="477263"/>
                </a:moveTo>
                <a:lnTo>
                  <a:pt x="236332" y="474451"/>
                </a:lnTo>
                <a:lnTo>
                  <a:pt x="237389" y="473369"/>
                </a:lnTo>
                <a:lnTo>
                  <a:pt x="236692" y="477263"/>
                </a:lnTo>
                <a:close/>
              </a:path>
              <a:path w="2621279" h="1460500">
                <a:moveTo>
                  <a:pt x="235737" y="482600"/>
                </a:moveTo>
                <a:lnTo>
                  <a:pt x="228371" y="482600"/>
                </a:lnTo>
                <a:lnTo>
                  <a:pt x="236332" y="474451"/>
                </a:lnTo>
                <a:lnTo>
                  <a:pt x="236692" y="477263"/>
                </a:lnTo>
                <a:lnTo>
                  <a:pt x="235737" y="482600"/>
                </a:lnTo>
                <a:close/>
              </a:path>
              <a:path w="2621279" h="1460500">
                <a:moveTo>
                  <a:pt x="235737" y="482600"/>
                </a:moveTo>
                <a:lnTo>
                  <a:pt x="236692" y="477263"/>
                </a:lnTo>
                <a:lnTo>
                  <a:pt x="236976" y="479479"/>
                </a:lnTo>
                <a:lnTo>
                  <a:pt x="235737" y="482600"/>
                </a:lnTo>
                <a:close/>
              </a:path>
              <a:path w="2621279" h="1460500">
                <a:moveTo>
                  <a:pt x="237375" y="482600"/>
                </a:moveTo>
                <a:lnTo>
                  <a:pt x="236976" y="479479"/>
                </a:lnTo>
                <a:lnTo>
                  <a:pt x="237611" y="477878"/>
                </a:lnTo>
                <a:lnTo>
                  <a:pt x="237375" y="482600"/>
                </a:lnTo>
                <a:close/>
              </a:path>
              <a:path w="2621279" h="1460500">
                <a:moveTo>
                  <a:pt x="237375" y="482600"/>
                </a:moveTo>
                <a:lnTo>
                  <a:pt x="235737" y="482600"/>
                </a:lnTo>
                <a:lnTo>
                  <a:pt x="236976" y="479479"/>
                </a:lnTo>
                <a:lnTo>
                  <a:pt x="237375" y="482600"/>
                </a:lnTo>
                <a:close/>
              </a:path>
              <a:path w="2621279" h="1460500">
                <a:moveTo>
                  <a:pt x="229704" y="495300"/>
                </a:moveTo>
                <a:lnTo>
                  <a:pt x="168821" y="495300"/>
                </a:lnTo>
                <a:lnTo>
                  <a:pt x="180289" y="482600"/>
                </a:lnTo>
                <a:lnTo>
                  <a:pt x="245440" y="482600"/>
                </a:lnTo>
                <a:lnTo>
                  <a:pt x="229704" y="495300"/>
                </a:lnTo>
                <a:close/>
              </a:path>
              <a:path w="2621279" h="1460500">
                <a:moveTo>
                  <a:pt x="2535529" y="495300"/>
                </a:moveTo>
                <a:lnTo>
                  <a:pt x="2533103" y="495300"/>
                </a:lnTo>
                <a:lnTo>
                  <a:pt x="2535605" y="482600"/>
                </a:lnTo>
                <a:lnTo>
                  <a:pt x="2535529" y="495300"/>
                </a:lnTo>
                <a:close/>
              </a:path>
              <a:path w="2621279" h="1460500">
                <a:moveTo>
                  <a:pt x="2547289" y="495300"/>
                </a:moveTo>
                <a:lnTo>
                  <a:pt x="2535529" y="495300"/>
                </a:lnTo>
                <a:lnTo>
                  <a:pt x="2537840" y="482600"/>
                </a:lnTo>
                <a:lnTo>
                  <a:pt x="2549690" y="482600"/>
                </a:lnTo>
                <a:lnTo>
                  <a:pt x="2547289" y="495300"/>
                </a:lnTo>
                <a:close/>
              </a:path>
              <a:path w="2621279" h="1460500">
                <a:moveTo>
                  <a:pt x="161670" y="508000"/>
                </a:moveTo>
                <a:lnTo>
                  <a:pt x="125628" y="508000"/>
                </a:lnTo>
                <a:lnTo>
                  <a:pt x="136004" y="495300"/>
                </a:lnTo>
                <a:lnTo>
                  <a:pt x="172656" y="495300"/>
                </a:lnTo>
                <a:lnTo>
                  <a:pt x="161670" y="508000"/>
                </a:lnTo>
                <a:close/>
              </a:path>
              <a:path w="2621279" h="1460500">
                <a:moveTo>
                  <a:pt x="2541943" y="508000"/>
                </a:moveTo>
                <a:lnTo>
                  <a:pt x="2527706" y="508000"/>
                </a:lnTo>
                <a:lnTo>
                  <a:pt x="2530576" y="495300"/>
                </a:lnTo>
                <a:lnTo>
                  <a:pt x="2544711" y="495300"/>
                </a:lnTo>
                <a:lnTo>
                  <a:pt x="2541943" y="508000"/>
                </a:lnTo>
                <a:close/>
              </a:path>
              <a:path w="2621279" h="1460500">
                <a:moveTo>
                  <a:pt x="131038" y="520700"/>
                </a:moveTo>
                <a:lnTo>
                  <a:pt x="105816" y="520700"/>
                </a:lnTo>
                <a:lnTo>
                  <a:pt x="115557" y="508000"/>
                </a:lnTo>
                <a:lnTo>
                  <a:pt x="141185" y="508000"/>
                </a:lnTo>
                <a:lnTo>
                  <a:pt x="131038" y="520700"/>
                </a:lnTo>
                <a:close/>
              </a:path>
              <a:path w="2621279" h="1460500">
                <a:moveTo>
                  <a:pt x="2562809" y="546100"/>
                </a:moveTo>
                <a:lnTo>
                  <a:pt x="2552903" y="546100"/>
                </a:lnTo>
                <a:lnTo>
                  <a:pt x="2544267" y="533400"/>
                </a:lnTo>
                <a:lnTo>
                  <a:pt x="2535466" y="533400"/>
                </a:lnTo>
                <a:lnTo>
                  <a:pt x="2522499" y="520700"/>
                </a:lnTo>
                <a:lnTo>
                  <a:pt x="2527795" y="508000"/>
                </a:lnTo>
                <a:lnTo>
                  <a:pt x="2534869" y="508000"/>
                </a:lnTo>
                <a:lnTo>
                  <a:pt x="2535897" y="520700"/>
                </a:lnTo>
                <a:lnTo>
                  <a:pt x="2544648" y="520700"/>
                </a:lnTo>
                <a:lnTo>
                  <a:pt x="2553995" y="533400"/>
                </a:lnTo>
                <a:lnTo>
                  <a:pt x="2562809" y="546100"/>
                </a:lnTo>
                <a:close/>
              </a:path>
              <a:path w="2621279" h="1460500">
                <a:moveTo>
                  <a:pt x="2535897" y="520700"/>
                </a:moveTo>
                <a:lnTo>
                  <a:pt x="2534869" y="508000"/>
                </a:lnTo>
                <a:lnTo>
                  <a:pt x="2537996" y="512061"/>
                </a:lnTo>
                <a:lnTo>
                  <a:pt x="2535897" y="520700"/>
                </a:lnTo>
                <a:close/>
              </a:path>
              <a:path w="2621279" h="1460500">
                <a:moveTo>
                  <a:pt x="2537996" y="512061"/>
                </a:moveTo>
                <a:lnTo>
                  <a:pt x="2534869" y="508000"/>
                </a:lnTo>
                <a:lnTo>
                  <a:pt x="2538983" y="508000"/>
                </a:lnTo>
                <a:lnTo>
                  <a:pt x="2537996" y="512061"/>
                </a:lnTo>
                <a:close/>
              </a:path>
              <a:path w="2621279" h="1460500">
                <a:moveTo>
                  <a:pt x="2544648" y="520700"/>
                </a:moveTo>
                <a:lnTo>
                  <a:pt x="2535897" y="520700"/>
                </a:lnTo>
                <a:lnTo>
                  <a:pt x="2537996" y="512061"/>
                </a:lnTo>
                <a:lnTo>
                  <a:pt x="2544648" y="520700"/>
                </a:lnTo>
                <a:close/>
              </a:path>
              <a:path w="2621279" h="1460500">
                <a:moveTo>
                  <a:pt x="112102" y="533400"/>
                </a:moveTo>
                <a:lnTo>
                  <a:pt x="87325" y="533400"/>
                </a:lnTo>
                <a:lnTo>
                  <a:pt x="96392" y="520700"/>
                </a:lnTo>
                <a:lnTo>
                  <a:pt x="121627" y="520700"/>
                </a:lnTo>
                <a:lnTo>
                  <a:pt x="112102" y="533400"/>
                </a:lnTo>
                <a:close/>
              </a:path>
              <a:path w="2621279" h="1460500">
                <a:moveTo>
                  <a:pt x="86245" y="546100"/>
                </a:moveTo>
                <a:lnTo>
                  <a:pt x="70294" y="546100"/>
                </a:lnTo>
                <a:lnTo>
                  <a:pt x="78625" y="533400"/>
                </a:lnTo>
                <a:lnTo>
                  <a:pt x="94729" y="533400"/>
                </a:lnTo>
                <a:lnTo>
                  <a:pt x="86245" y="546100"/>
                </a:lnTo>
                <a:close/>
              </a:path>
              <a:path w="2621279" h="1460500">
                <a:moveTo>
                  <a:pt x="70827" y="558800"/>
                </a:moveTo>
                <a:lnTo>
                  <a:pt x="54813" y="558800"/>
                </a:lnTo>
                <a:lnTo>
                  <a:pt x="62344" y="546100"/>
                </a:lnTo>
                <a:lnTo>
                  <a:pt x="78562" y="546100"/>
                </a:lnTo>
                <a:lnTo>
                  <a:pt x="70827" y="558800"/>
                </a:lnTo>
                <a:close/>
              </a:path>
              <a:path w="2621279" h="1460500">
                <a:moveTo>
                  <a:pt x="2595372" y="596900"/>
                </a:moveTo>
                <a:lnTo>
                  <a:pt x="2581148" y="596900"/>
                </a:lnTo>
                <a:lnTo>
                  <a:pt x="2574798" y="584200"/>
                </a:lnTo>
                <a:lnTo>
                  <a:pt x="2574950" y="584200"/>
                </a:lnTo>
                <a:lnTo>
                  <a:pt x="2568003" y="571500"/>
                </a:lnTo>
                <a:lnTo>
                  <a:pt x="2568168" y="571500"/>
                </a:lnTo>
                <a:lnTo>
                  <a:pt x="2560637" y="558800"/>
                </a:lnTo>
                <a:lnTo>
                  <a:pt x="2560815" y="558800"/>
                </a:lnTo>
                <a:lnTo>
                  <a:pt x="2552725" y="546100"/>
                </a:lnTo>
                <a:lnTo>
                  <a:pt x="2571064" y="546100"/>
                </a:lnTo>
                <a:lnTo>
                  <a:pt x="2578747" y="558800"/>
                </a:lnTo>
                <a:lnTo>
                  <a:pt x="2585859" y="571500"/>
                </a:lnTo>
                <a:lnTo>
                  <a:pt x="2592336" y="584200"/>
                </a:lnTo>
                <a:lnTo>
                  <a:pt x="2595372" y="596900"/>
                </a:lnTo>
                <a:close/>
              </a:path>
              <a:path w="2621279" h="1460500">
                <a:moveTo>
                  <a:pt x="50723" y="584200"/>
                </a:moveTo>
                <a:lnTo>
                  <a:pt x="34759" y="584200"/>
                </a:lnTo>
                <a:lnTo>
                  <a:pt x="41008" y="571500"/>
                </a:lnTo>
                <a:lnTo>
                  <a:pt x="47688" y="558800"/>
                </a:lnTo>
                <a:lnTo>
                  <a:pt x="63919" y="558800"/>
                </a:lnTo>
                <a:lnTo>
                  <a:pt x="57010" y="571500"/>
                </a:lnTo>
                <a:lnTo>
                  <a:pt x="57213" y="571500"/>
                </a:lnTo>
                <a:lnTo>
                  <a:pt x="50723" y="584200"/>
                </a:lnTo>
                <a:close/>
              </a:path>
              <a:path w="2621279" h="1460500">
                <a:moveTo>
                  <a:pt x="30073" y="609600"/>
                </a:moveTo>
                <a:lnTo>
                  <a:pt x="18872" y="609600"/>
                </a:lnTo>
                <a:lnTo>
                  <a:pt x="23685" y="596900"/>
                </a:lnTo>
                <a:lnTo>
                  <a:pt x="28981" y="584200"/>
                </a:lnTo>
                <a:lnTo>
                  <a:pt x="45072" y="584200"/>
                </a:lnTo>
                <a:lnTo>
                  <a:pt x="39484" y="596900"/>
                </a:lnTo>
                <a:lnTo>
                  <a:pt x="34709" y="596900"/>
                </a:lnTo>
                <a:lnTo>
                  <a:pt x="30073" y="609600"/>
                </a:lnTo>
                <a:close/>
              </a:path>
              <a:path w="2621279" h="1460500">
                <a:moveTo>
                  <a:pt x="2600947" y="609600"/>
                </a:moveTo>
                <a:lnTo>
                  <a:pt x="2586723" y="609600"/>
                </a:lnTo>
                <a:lnTo>
                  <a:pt x="2583929" y="596900"/>
                </a:lnTo>
                <a:lnTo>
                  <a:pt x="2598242" y="596900"/>
                </a:lnTo>
                <a:lnTo>
                  <a:pt x="2600947" y="609600"/>
                </a:lnTo>
                <a:close/>
              </a:path>
              <a:path w="2621279" h="1460500">
                <a:moveTo>
                  <a:pt x="19608" y="635000"/>
                </a:moveTo>
                <a:lnTo>
                  <a:pt x="7556" y="635000"/>
                </a:lnTo>
                <a:lnTo>
                  <a:pt x="10794" y="622300"/>
                </a:lnTo>
                <a:lnTo>
                  <a:pt x="14579" y="609600"/>
                </a:lnTo>
                <a:lnTo>
                  <a:pt x="30238" y="609600"/>
                </a:lnTo>
                <a:lnTo>
                  <a:pt x="26085" y="622300"/>
                </a:lnTo>
                <a:lnTo>
                  <a:pt x="22732" y="622300"/>
                </a:lnTo>
                <a:lnTo>
                  <a:pt x="19608" y="635000"/>
                </a:lnTo>
                <a:close/>
              </a:path>
              <a:path w="2621279" h="1460500">
                <a:moveTo>
                  <a:pt x="2605874" y="622300"/>
                </a:moveTo>
                <a:lnTo>
                  <a:pt x="2593987" y="622300"/>
                </a:lnTo>
                <a:lnTo>
                  <a:pt x="2591663" y="609600"/>
                </a:lnTo>
                <a:lnTo>
                  <a:pt x="2603500" y="609600"/>
                </a:lnTo>
                <a:lnTo>
                  <a:pt x="2605874" y="622300"/>
                </a:lnTo>
                <a:close/>
              </a:path>
              <a:path w="2621279" h="1460500">
                <a:moveTo>
                  <a:pt x="2610154" y="635000"/>
                </a:moveTo>
                <a:lnTo>
                  <a:pt x="2598038" y="635000"/>
                </a:lnTo>
                <a:lnTo>
                  <a:pt x="2596045" y="622300"/>
                </a:lnTo>
                <a:lnTo>
                  <a:pt x="2608097" y="622300"/>
                </a:lnTo>
                <a:lnTo>
                  <a:pt x="2610154" y="635000"/>
                </a:lnTo>
                <a:close/>
              </a:path>
              <a:path w="2621279" h="1460500">
                <a:moveTo>
                  <a:pt x="17144" y="647700"/>
                </a:moveTo>
                <a:lnTo>
                  <a:pt x="3746" y="647700"/>
                </a:lnTo>
                <a:lnTo>
                  <a:pt x="4889" y="635000"/>
                </a:lnTo>
                <a:lnTo>
                  <a:pt x="19723" y="635000"/>
                </a:lnTo>
                <a:lnTo>
                  <a:pt x="17144" y="647700"/>
                </a:lnTo>
                <a:close/>
              </a:path>
              <a:path w="2621279" h="1460500">
                <a:moveTo>
                  <a:pt x="2613748" y="647700"/>
                </a:moveTo>
                <a:lnTo>
                  <a:pt x="2601455" y="647700"/>
                </a:lnTo>
                <a:lnTo>
                  <a:pt x="2599791" y="635000"/>
                </a:lnTo>
                <a:lnTo>
                  <a:pt x="2612034" y="635000"/>
                </a:lnTo>
                <a:lnTo>
                  <a:pt x="2613748" y="647700"/>
                </a:lnTo>
                <a:close/>
              </a:path>
              <a:path w="2621279" h="1460500">
                <a:moveTo>
                  <a:pt x="14465" y="660400"/>
                </a:moveTo>
                <a:lnTo>
                  <a:pt x="1930" y="660400"/>
                </a:lnTo>
                <a:lnTo>
                  <a:pt x="2768" y="647700"/>
                </a:lnTo>
                <a:lnTo>
                  <a:pt x="15265" y="647700"/>
                </a:lnTo>
                <a:lnTo>
                  <a:pt x="14465" y="660400"/>
                </a:lnTo>
                <a:close/>
              </a:path>
              <a:path w="2621279" h="1460500">
                <a:moveTo>
                  <a:pt x="2616657" y="660400"/>
                </a:moveTo>
                <a:lnTo>
                  <a:pt x="2604211" y="660400"/>
                </a:lnTo>
                <a:lnTo>
                  <a:pt x="2602877" y="647700"/>
                </a:lnTo>
                <a:lnTo>
                  <a:pt x="2615298" y="647700"/>
                </a:lnTo>
                <a:lnTo>
                  <a:pt x="2616657" y="660400"/>
                </a:lnTo>
                <a:close/>
              </a:path>
              <a:path w="2621279" h="1460500">
                <a:moveTo>
                  <a:pt x="12979" y="673100"/>
                </a:moveTo>
                <a:lnTo>
                  <a:pt x="317" y="673100"/>
                </a:lnTo>
                <a:lnTo>
                  <a:pt x="698" y="660400"/>
                </a:lnTo>
                <a:lnTo>
                  <a:pt x="13360" y="660400"/>
                </a:lnTo>
                <a:lnTo>
                  <a:pt x="12979" y="673100"/>
                </a:lnTo>
                <a:close/>
              </a:path>
              <a:path w="2621279" h="1460500">
                <a:moveTo>
                  <a:pt x="13334" y="673100"/>
                </a:moveTo>
                <a:lnTo>
                  <a:pt x="13360" y="660400"/>
                </a:lnTo>
                <a:lnTo>
                  <a:pt x="13855" y="660400"/>
                </a:lnTo>
                <a:lnTo>
                  <a:pt x="13334" y="673100"/>
                </a:lnTo>
                <a:close/>
              </a:path>
              <a:path w="2621279" h="1460500">
                <a:moveTo>
                  <a:pt x="2618866" y="673100"/>
                </a:moveTo>
                <a:lnTo>
                  <a:pt x="2606306" y="673100"/>
                </a:lnTo>
                <a:lnTo>
                  <a:pt x="2605316" y="660400"/>
                </a:lnTo>
                <a:lnTo>
                  <a:pt x="2617851" y="660400"/>
                </a:lnTo>
                <a:lnTo>
                  <a:pt x="2618866" y="673100"/>
                </a:lnTo>
                <a:close/>
              </a:path>
              <a:path w="2621279" h="1460500">
                <a:moveTo>
                  <a:pt x="12700" y="685800"/>
                </a:moveTo>
                <a:lnTo>
                  <a:pt x="0" y="685800"/>
                </a:lnTo>
                <a:lnTo>
                  <a:pt x="76" y="673100"/>
                </a:lnTo>
                <a:lnTo>
                  <a:pt x="12776" y="673100"/>
                </a:lnTo>
                <a:lnTo>
                  <a:pt x="12700" y="685800"/>
                </a:lnTo>
                <a:close/>
              </a:path>
              <a:path w="2621279" h="1460500">
                <a:moveTo>
                  <a:pt x="2620352" y="685800"/>
                </a:moveTo>
                <a:lnTo>
                  <a:pt x="2607703" y="685800"/>
                </a:lnTo>
                <a:lnTo>
                  <a:pt x="2607068" y="673100"/>
                </a:lnTo>
                <a:lnTo>
                  <a:pt x="2619705" y="673100"/>
                </a:lnTo>
                <a:lnTo>
                  <a:pt x="2620352" y="685800"/>
                </a:lnTo>
                <a:close/>
              </a:path>
              <a:path w="2621279" h="1460500">
                <a:moveTo>
                  <a:pt x="13296" y="698500"/>
                </a:moveTo>
                <a:lnTo>
                  <a:pt x="634" y="698500"/>
                </a:lnTo>
                <a:lnTo>
                  <a:pt x="165" y="685800"/>
                </a:lnTo>
                <a:lnTo>
                  <a:pt x="12839" y="685800"/>
                </a:lnTo>
                <a:lnTo>
                  <a:pt x="13296" y="698500"/>
                </a:lnTo>
                <a:close/>
              </a:path>
              <a:path w="2621279" h="1460500">
                <a:moveTo>
                  <a:pt x="2621102" y="698500"/>
                </a:moveTo>
                <a:lnTo>
                  <a:pt x="2608414" y="698500"/>
                </a:lnTo>
                <a:lnTo>
                  <a:pt x="2608135" y="685800"/>
                </a:lnTo>
                <a:lnTo>
                  <a:pt x="2620822" y="685800"/>
                </a:lnTo>
                <a:lnTo>
                  <a:pt x="2621102" y="698500"/>
                </a:lnTo>
                <a:close/>
              </a:path>
              <a:path w="2621279" h="1460500">
                <a:moveTo>
                  <a:pt x="15011" y="711200"/>
                </a:moveTo>
                <a:lnTo>
                  <a:pt x="2489" y="711200"/>
                </a:lnTo>
                <a:lnTo>
                  <a:pt x="1409" y="698500"/>
                </a:lnTo>
                <a:lnTo>
                  <a:pt x="13982" y="698500"/>
                </a:lnTo>
                <a:lnTo>
                  <a:pt x="15011" y="711200"/>
                </a:lnTo>
                <a:close/>
              </a:path>
              <a:path w="2621279" h="1460500">
                <a:moveTo>
                  <a:pt x="2621089" y="711200"/>
                </a:moveTo>
                <a:lnTo>
                  <a:pt x="2608389" y="711200"/>
                </a:lnTo>
                <a:lnTo>
                  <a:pt x="2608503" y="698500"/>
                </a:lnTo>
                <a:lnTo>
                  <a:pt x="2621203" y="698500"/>
                </a:lnTo>
                <a:lnTo>
                  <a:pt x="2621089" y="711200"/>
                </a:lnTo>
                <a:close/>
              </a:path>
              <a:path w="2621279" h="1460500">
                <a:moveTo>
                  <a:pt x="17830" y="723900"/>
                </a:moveTo>
                <a:lnTo>
                  <a:pt x="5537" y="723900"/>
                </a:lnTo>
                <a:lnTo>
                  <a:pt x="3860" y="711200"/>
                </a:lnTo>
                <a:lnTo>
                  <a:pt x="16230" y="711200"/>
                </a:lnTo>
                <a:lnTo>
                  <a:pt x="17830" y="723900"/>
                </a:lnTo>
                <a:close/>
              </a:path>
              <a:path w="2621279" h="1460500">
                <a:moveTo>
                  <a:pt x="2619387" y="736600"/>
                </a:moveTo>
                <a:lnTo>
                  <a:pt x="2606776" y="736600"/>
                </a:lnTo>
                <a:lnTo>
                  <a:pt x="2607538" y="723900"/>
                </a:lnTo>
                <a:lnTo>
                  <a:pt x="2608072" y="711200"/>
                </a:lnTo>
                <a:lnTo>
                  <a:pt x="2620746" y="711200"/>
                </a:lnTo>
                <a:lnTo>
                  <a:pt x="2620175" y="723900"/>
                </a:lnTo>
                <a:lnTo>
                  <a:pt x="2619387" y="736600"/>
                </a:lnTo>
                <a:close/>
              </a:path>
              <a:path w="2621279" h="1460500">
                <a:moveTo>
                  <a:pt x="21716" y="736600"/>
                </a:moveTo>
                <a:lnTo>
                  <a:pt x="9715" y="736600"/>
                </a:lnTo>
                <a:lnTo>
                  <a:pt x="7492" y="723900"/>
                </a:lnTo>
                <a:lnTo>
                  <a:pt x="19557" y="723900"/>
                </a:lnTo>
                <a:lnTo>
                  <a:pt x="21716" y="736600"/>
                </a:lnTo>
                <a:close/>
              </a:path>
              <a:path w="2621279" h="1460500">
                <a:moveTo>
                  <a:pt x="26619" y="749300"/>
                </a:moveTo>
                <a:lnTo>
                  <a:pt x="15011" y="749300"/>
                </a:lnTo>
                <a:lnTo>
                  <a:pt x="12230" y="736600"/>
                </a:lnTo>
                <a:lnTo>
                  <a:pt x="23939" y="736600"/>
                </a:lnTo>
                <a:lnTo>
                  <a:pt x="26619" y="749300"/>
                </a:lnTo>
                <a:close/>
              </a:path>
              <a:path w="2621279" h="1460500">
                <a:moveTo>
                  <a:pt x="2617165" y="749300"/>
                </a:moveTo>
                <a:lnTo>
                  <a:pt x="2604655" y="749300"/>
                </a:lnTo>
                <a:lnTo>
                  <a:pt x="2605849" y="736600"/>
                </a:lnTo>
                <a:lnTo>
                  <a:pt x="2618384" y="736600"/>
                </a:lnTo>
                <a:lnTo>
                  <a:pt x="2617165" y="749300"/>
                </a:lnTo>
                <a:close/>
              </a:path>
              <a:path w="2621279" h="1460500">
                <a:moveTo>
                  <a:pt x="35826" y="762000"/>
                </a:moveTo>
                <a:lnTo>
                  <a:pt x="21348" y="762000"/>
                </a:lnTo>
                <a:lnTo>
                  <a:pt x="18059" y="749300"/>
                </a:lnTo>
                <a:lnTo>
                  <a:pt x="32397" y="749300"/>
                </a:lnTo>
                <a:lnTo>
                  <a:pt x="35826" y="762000"/>
                </a:lnTo>
                <a:close/>
              </a:path>
              <a:path w="2621279" h="1460500">
                <a:moveTo>
                  <a:pt x="2614079" y="762000"/>
                </a:moveTo>
                <a:lnTo>
                  <a:pt x="2601722" y="762000"/>
                </a:lnTo>
                <a:lnTo>
                  <a:pt x="2603334" y="749300"/>
                </a:lnTo>
                <a:lnTo>
                  <a:pt x="2615730" y="749300"/>
                </a:lnTo>
                <a:lnTo>
                  <a:pt x="2614079" y="762000"/>
                </a:lnTo>
                <a:close/>
              </a:path>
              <a:path w="2621279" h="1460500">
                <a:moveTo>
                  <a:pt x="43154" y="774700"/>
                </a:moveTo>
                <a:lnTo>
                  <a:pt x="28701" y="774700"/>
                </a:lnTo>
                <a:lnTo>
                  <a:pt x="24904" y="762000"/>
                </a:lnTo>
                <a:lnTo>
                  <a:pt x="39255" y="762000"/>
                </a:lnTo>
                <a:lnTo>
                  <a:pt x="43154" y="774700"/>
                </a:lnTo>
                <a:close/>
              </a:path>
              <a:path w="2621279" h="1460500">
                <a:moveTo>
                  <a:pt x="2607894" y="787400"/>
                </a:moveTo>
                <a:lnTo>
                  <a:pt x="2593492" y="787400"/>
                </a:lnTo>
                <a:lnTo>
                  <a:pt x="2595905" y="774700"/>
                </a:lnTo>
                <a:lnTo>
                  <a:pt x="2598000" y="774700"/>
                </a:lnTo>
                <a:lnTo>
                  <a:pt x="2600007" y="762000"/>
                </a:lnTo>
                <a:lnTo>
                  <a:pt x="2612224" y="762000"/>
                </a:lnTo>
                <a:lnTo>
                  <a:pt x="2610154" y="774700"/>
                </a:lnTo>
                <a:lnTo>
                  <a:pt x="2607894" y="787400"/>
                </a:lnTo>
                <a:close/>
              </a:path>
              <a:path w="2621279" h="1460500">
                <a:moveTo>
                  <a:pt x="51396" y="787400"/>
                </a:moveTo>
                <a:lnTo>
                  <a:pt x="37033" y="787400"/>
                </a:lnTo>
                <a:lnTo>
                  <a:pt x="32753" y="774700"/>
                </a:lnTo>
                <a:lnTo>
                  <a:pt x="47028" y="774700"/>
                </a:lnTo>
                <a:lnTo>
                  <a:pt x="51396" y="787400"/>
                </a:lnTo>
                <a:close/>
              </a:path>
              <a:path w="2621279" h="1460500">
                <a:moveTo>
                  <a:pt x="65392" y="800100"/>
                </a:moveTo>
                <a:lnTo>
                  <a:pt x="46278" y="800100"/>
                </a:lnTo>
                <a:lnTo>
                  <a:pt x="41541" y="787400"/>
                </a:lnTo>
                <a:lnTo>
                  <a:pt x="60363" y="787400"/>
                </a:lnTo>
                <a:lnTo>
                  <a:pt x="65392" y="800100"/>
                </a:lnTo>
                <a:close/>
              </a:path>
              <a:path w="2621279" h="1460500">
                <a:moveTo>
                  <a:pt x="2602763" y="800100"/>
                </a:moveTo>
                <a:lnTo>
                  <a:pt x="2588234" y="800100"/>
                </a:lnTo>
                <a:lnTo>
                  <a:pt x="2591028" y="787400"/>
                </a:lnTo>
                <a:lnTo>
                  <a:pt x="2605430" y="787400"/>
                </a:lnTo>
                <a:lnTo>
                  <a:pt x="2602763" y="800100"/>
                </a:lnTo>
                <a:close/>
              </a:path>
              <a:path w="2621279" h="1460500">
                <a:moveTo>
                  <a:pt x="75755" y="812800"/>
                </a:moveTo>
                <a:lnTo>
                  <a:pt x="56400" y="812800"/>
                </a:lnTo>
                <a:lnTo>
                  <a:pt x="51231" y="800100"/>
                </a:lnTo>
                <a:lnTo>
                  <a:pt x="70319" y="800100"/>
                </a:lnTo>
                <a:lnTo>
                  <a:pt x="75755" y="812800"/>
                </a:lnTo>
                <a:close/>
              </a:path>
              <a:path w="2621279" h="1460500">
                <a:moveTo>
                  <a:pt x="2596845" y="812800"/>
                </a:moveTo>
                <a:lnTo>
                  <a:pt x="2582227" y="812800"/>
                </a:lnTo>
                <a:lnTo>
                  <a:pt x="2585402" y="800100"/>
                </a:lnTo>
                <a:lnTo>
                  <a:pt x="2599893" y="800100"/>
                </a:lnTo>
                <a:lnTo>
                  <a:pt x="2596845" y="812800"/>
                </a:lnTo>
                <a:close/>
              </a:path>
              <a:path w="2621279" h="1460500">
                <a:moveTo>
                  <a:pt x="92760" y="825500"/>
                </a:moveTo>
                <a:lnTo>
                  <a:pt x="73139" y="825500"/>
                </a:lnTo>
                <a:lnTo>
                  <a:pt x="67360" y="812800"/>
                </a:lnTo>
                <a:lnTo>
                  <a:pt x="86740" y="812800"/>
                </a:lnTo>
                <a:lnTo>
                  <a:pt x="92760" y="825500"/>
                </a:lnTo>
                <a:close/>
              </a:path>
              <a:path w="2621279" h="1460500">
                <a:moveTo>
                  <a:pt x="2590177" y="825500"/>
                </a:moveTo>
                <a:lnTo>
                  <a:pt x="2575509" y="825500"/>
                </a:lnTo>
                <a:lnTo>
                  <a:pt x="2579039" y="812800"/>
                </a:lnTo>
                <a:lnTo>
                  <a:pt x="2593606" y="812800"/>
                </a:lnTo>
                <a:lnTo>
                  <a:pt x="2590177" y="825500"/>
                </a:lnTo>
                <a:close/>
              </a:path>
              <a:path w="2621279" h="1460500">
                <a:moveTo>
                  <a:pt x="111404" y="838200"/>
                </a:moveTo>
                <a:lnTo>
                  <a:pt x="91643" y="838200"/>
                </a:lnTo>
                <a:lnTo>
                  <a:pt x="85280" y="825500"/>
                </a:lnTo>
                <a:lnTo>
                  <a:pt x="104851" y="825500"/>
                </a:lnTo>
                <a:lnTo>
                  <a:pt x="111404" y="838200"/>
                </a:lnTo>
                <a:close/>
              </a:path>
              <a:path w="2621279" h="1460500">
                <a:moveTo>
                  <a:pt x="2582760" y="838200"/>
                </a:moveTo>
                <a:lnTo>
                  <a:pt x="2568066" y="838200"/>
                </a:lnTo>
                <a:lnTo>
                  <a:pt x="2571965" y="825500"/>
                </a:lnTo>
                <a:lnTo>
                  <a:pt x="2586558" y="825500"/>
                </a:lnTo>
                <a:lnTo>
                  <a:pt x="2582760" y="838200"/>
                </a:lnTo>
                <a:close/>
              </a:path>
              <a:path w="2621279" h="1460500">
                <a:moveTo>
                  <a:pt x="133141" y="862646"/>
                </a:moveTo>
                <a:lnTo>
                  <a:pt x="131825" y="850900"/>
                </a:lnTo>
                <a:lnTo>
                  <a:pt x="111747" y="850900"/>
                </a:lnTo>
                <a:lnTo>
                  <a:pt x="104876" y="838200"/>
                </a:lnTo>
                <a:lnTo>
                  <a:pt x="131406" y="838200"/>
                </a:lnTo>
                <a:lnTo>
                  <a:pt x="147624" y="850900"/>
                </a:lnTo>
                <a:lnTo>
                  <a:pt x="133141" y="862646"/>
                </a:lnTo>
                <a:close/>
              </a:path>
              <a:path w="2621279" h="1460500">
                <a:moveTo>
                  <a:pt x="2574632" y="850900"/>
                </a:moveTo>
                <a:lnTo>
                  <a:pt x="2559951" y="850900"/>
                </a:lnTo>
                <a:lnTo>
                  <a:pt x="2564193" y="838200"/>
                </a:lnTo>
                <a:lnTo>
                  <a:pt x="2578785" y="838200"/>
                </a:lnTo>
                <a:lnTo>
                  <a:pt x="2574632" y="850900"/>
                </a:lnTo>
                <a:close/>
              </a:path>
              <a:path w="2621279" h="1460500">
                <a:moveTo>
                  <a:pt x="131965" y="863600"/>
                </a:moveTo>
                <a:lnTo>
                  <a:pt x="115811" y="863600"/>
                </a:lnTo>
                <a:lnTo>
                  <a:pt x="123659" y="850900"/>
                </a:lnTo>
                <a:lnTo>
                  <a:pt x="125983" y="850900"/>
                </a:lnTo>
                <a:lnTo>
                  <a:pt x="132841" y="862889"/>
                </a:lnTo>
                <a:lnTo>
                  <a:pt x="131965" y="863600"/>
                </a:lnTo>
                <a:close/>
              </a:path>
              <a:path w="2621279" h="1460500">
                <a:moveTo>
                  <a:pt x="132841" y="862889"/>
                </a:moveTo>
                <a:lnTo>
                  <a:pt x="125983" y="850900"/>
                </a:lnTo>
                <a:lnTo>
                  <a:pt x="131825" y="850900"/>
                </a:lnTo>
                <a:lnTo>
                  <a:pt x="133141" y="862646"/>
                </a:lnTo>
                <a:lnTo>
                  <a:pt x="132841" y="862889"/>
                </a:lnTo>
                <a:close/>
              </a:path>
              <a:path w="2621279" h="1460500">
                <a:moveTo>
                  <a:pt x="2565806" y="863600"/>
                </a:moveTo>
                <a:lnTo>
                  <a:pt x="2551163" y="863600"/>
                </a:lnTo>
                <a:lnTo>
                  <a:pt x="2555735" y="850900"/>
                </a:lnTo>
                <a:lnTo>
                  <a:pt x="2570302" y="850900"/>
                </a:lnTo>
                <a:lnTo>
                  <a:pt x="2565806" y="863600"/>
                </a:lnTo>
                <a:close/>
              </a:path>
              <a:path w="2621279" h="1460500">
                <a:moveTo>
                  <a:pt x="133248" y="863600"/>
                </a:moveTo>
                <a:lnTo>
                  <a:pt x="132841" y="862889"/>
                </a:lnTo>
                <a:lnTo>
                  <a:pt x="133141" y="862646"/>
                </a:lnTo>
                <a:lnTo>
                  <a:pt x="133248" y="863600"/>
                </a:lnTo>
                <a:close/>
              </a:path>
              <a:path w="2621279" h="1460500">
                <a:moveTo>
                  <a:pt x="111010" y="889000"/>
                </a:moveTo>
                <a:lnTo>
                  <a:pt x="94907" y="889000"/>
                </a:lnTo>
                <a:lnTo>
                  <a:pt x="101422" y="876300"/>
                </a:lnTo>
                <a:lnTo>
                  <a:pt x="108394" y="863600"/>
                </a:lnTo>
                <a:lnTo>
                  <a:pt x="132194" y="863600"/>
                </a:lnTo>
                <a:lnTo>
                  <a:pt x="124548" y="876300"/>
                </a:lnTo>
                <a:lnTo>
                  <a:pt x="117767" y="876300"/>
                </a:lnTo>
                <a:lnTo>
                  <a:pt x="111010" y="889000"/>
                </a:lnTo>
                <a:close/>
              </a:path>
              <a:path w="2621279" h="1460500">
                <a:moveTo>
                  <a:pt x="2556306" y="876300"/>
                </a:moveTo>
                <a:lnTo>
                  <a:pt x="2536761" y="876300"/>
                </a:lnTo>
                <a:lnTo>
                  <a:pt x="2541816" y="863600"/>
                </a:lnTo>
                <a:lnTo>
                  <a:pt x="2561132" y="863600"/>
                </a:lnTo>
                <a:lnTo>
                  <a:pt x="2556306" y="876300"/>
                </a:lnTo>
                <a:close/>
              </a:path>
              <a:path w="2621279" h="1460500">
                <a:moveTo>
                  <a:pt x="2546146" y="889000"/>
                </a:moveTo>
                <a:lnTo>
                  <a:pt x="2526372" y="889000"/>
                </a:lnTo>
                <a:lnTo>
                  <a:pt x="2531745" y="876300"/>
                </a:lnTo>
                <a:lnTo>
                  <a:pt x="2551303" y="876300"/>
                </a:lnTo>
                <a:lnTo>
                  <a:pt x="2546146" y="889000"/>
                </a:lnTo>
                <a:close/>
              </a:path>
              <a:path w="2621279" h="1460500">
                <a:moveTo>
                  <a:pt x="94119" y="914400"/>
                </a:moveTo>
                <a:lnTo>
                  <a:pt x="78333" y="914400"/>
                </a:lnTo>
                <a:lnTo>
                  <a:pt x="83350" y="901700"/>
                </a:lnTo>
                <a:lnTo>
                  <a:pt x="88887" y="889000"/>
                </a:lnTo>
                <a:lnTo>
                  <a:pt x="105105" y="889000"/>
                </a:lnTo>
                <a:lnTo>
                  <a:pt x="99275" y="901700"/>
                </a:lnTo>
                <a:lnTo>
                  <a:pt x="99466" y="901700"/>
                </a:lnTo>
                <a:lnTo>
                  <a:pt x="94119" y="914400"/>
                </a:lnTo>
                <a:close/>
              </a:path>
              <a:path w="2621279" h="1460500">
                <a:moveTo>
                  <a:pt x="2529725" y="901700"/>
                </a:moveTo>
                <a:lnTo>
                  <a:pt x="2515374" y="901700"/>
                </a:lnTo>
                <a:lnTo>
                  <a:pt x="2521051" y="889000"/>
                </a:lnTo>
                <a:lnTo>
                  <a:pt x="2535351" y="889000"/>
                </a:lnTo>
                <a:lnTo>
                  <a:pt x="2529725" y="901700"/>
                </a:lnTo>
                <a:close/>
              </a:path>
              <a:path w="2621279" h="1460500">
                <a:moveTo>
                  <a:pt x="2518029" y="914400"/>
                </a:moveTo>
                <a:lnTo>
                  <a:pt x="2497797" y="914400"/>
                </a:lnTo>
                <a:lnTo>
                  <a:pt x="2503906" y="901700"/>
                </a:lnTo>
                <a:lnTo>
                  <a:pt x="2523947" y="901700"/>
                </a:lnTo>
                <a:lnTo>
                  <a:pt x="2518029" y="914400"/>
                </a:lnTo>
                <a:close/>
              </a:path>
              <a:path w="2621279" h="1460500">
                <a:moveTo>
                  <a:pt x="75958" y="952500"/>
                </a:moveTo>
                <a:lnTo>
                  <a:pt x="63728" y="952500"/>
                </a:lnTo>
                <a:lnTo>
                  <a:pt x="66509" y="939800"/>
                </a:lnTo>
                <a:lnTo>
                  <a:pt x="69900" y="927100"/>
                </a:lnTo>
                <a:lnTo>
                  <a:pt x="73837" y="914400"/>
                </a:lnTo>
                <a:lnTo>
                  <a:pt x="89623" y="914400"/>
                </a:lnTo>
                <a:lnTo>
                  <a:pt x="85293" y="927100"/>
                </a:lnTo>
                <a:lnTo>
                  <a:pt x="85445" y="927100"/>
                </a:lnTo>
                <a:lnTo>
                  <a:pt x="81648" y="939800"/>
                </a:lnTo>
                <a:lnTo>
                  <a:pt x="78651" y="939800"/>
                </a:lnTo>
                <a:lnTo>
                  <a:pt x="75958" y="952500"/>
                </a:lnTo>
                <a:close/>
              </a:path>
              <a:path w="2621279" h="1460500">
                <a:moveTo>
                  <a:pt x="2505709" y="927100"/>
                </a:moveTo>
                <a:lnTo>
                  <a:pt x="2472359" y="927100"/>
                </a:lnTo>
                <a:lnTo>
                  <a:pt x="2485529" y="914400"/>
                </a:lnTo>
                <a:lnTo>
                  <a:pt x="2511958" y="914400"/>
                </a:lnTo>
                <a:lnTo>
                  <a:pt x="2505709" y="927100"/>
                </a:lnTo>
                <a:close/>
              </a:path>
              <a:path w="2621279" h="1460500">
                <a:moveTo>
                  <a:pt x="2465590" y="952500"/>
                </a:moveTo>
                <a:lnTo>
                  <a:pt x="2444889" y="952500"/>
                </a:lnTo>
                <a:lnTo>
                  <a:pt x="2459088" y="939800"/>
                </a:lnTo>
                <a:lnTo>
                  <a:pt x="2458872" y="939800"/>
                </a:lnTo>
                <a:lnTo>
                  <a:pt x="2472575" y="927100"/>
                </a:lnTo>
                <a:lnTo>
                  <a:pt x="2492895" y="927100"/>
                </a:lnTo>
                <a:lnTo>
                  <a:pt x="2479509" y="939800"/>
                </a:lnTo>
                <a:lnTo>
                  <a:pt x="2465590" y="952500"/>
                </a:lnTo>
                <a:close/>
              </a:path>
              <a:path w="2621279" h="1460500">
                <a:moveTo>
                  <a:pt x="73952" y="965200"/>
                </a:moveTo>
                <a:lnTo>
                  <a:pt x="60629" y="965200"/>
                </a:lnTo>
                <a:lnTo>
                  <a:pt x="61506" y="952500"/>
                </a:lnTo>
                <a:lnTo>
                  <a:pt x="74942" y="952500"/>
                </a:lnTo>
                <a:lnTo>
                  <a:pt x="73952" y="965200"/>
                </a:lnTo>
                <a:close/>
              </a:path>
              <a:path w="2621279" h="1460500">
                <a:moveTo>
                  <a:pt x="2436304" y="965200"/>
                </a:moveTo>
                <a:lnTo>
                  <a:pt x="2415539" y="965200"/>
                </a:lnTo>
                <a:lnTo>
                  <a:pt x="2423172" y="952500"/>
                </a:lnTo>
                <a:lnTo>
                  <a:pt x="2451176" y="952500"/>
                </a:lnTo>
                <a:lnTo>
                  <a:pt x="2436304" y="965200"/>
                </a:lnTo>
                <a:close/>
              </a:path>
              <a:path w="2621279" h="1460500">
                <a:moveTo>
                  <a:pt x="71970" y="977900"/>
                </a:moveTo>
                <a:lnTo>
                  <a:pt x="59347" y="977900"/>
                </a:lnTo>
                <a:lnTo>
                  <a:pt x="59905" y="965200"/>
                </a:lnTo>
                <a:lnTo>
                  <a:pt x="72516" y="965200"/>
                </a:lnTo>
                <a:lnTo>
                  <a:pt x="71970" y="977900"/>
                </a:lnTo>
                <a:close/>
              </a:path>
              <a:path w="2621279" h="1460500">
                <a:moveTo>
                  <a:pt x="2420912" y="977900"/>
                </a:moveTo>
                <a:lnTo>
                  <a:pt x="2384374" y="977900"/>
                </a:lnTo>
                <a:lnTo>
                  <a:pt x="2392438" y="965200"/>
                </a:lnTo>
                <a:lnTo>
                  <a:pt x="2428646" y="965200"/>
                </a:lnTo>
                <a:lnTo>
                  <a:pt x="2420912" y="977900"/>
                </a:lnTo>
                <a:close/>
              </a:path>
              <a:path w="2621279" h="1460500">
                <a:moveTo>
                  <a:pt x="71310" y="990600"/>
                </a:moveTo>
                <a:lnTo>
                  <a:pt x="58610" y="990600"/>
                </a:lnTo>
                <a:lnTo>
                  <a:pt x="58686" y="977900"/>
                </a:lnTo>
                <a:lnTo>
                  <a:pt x="71386" y="977900"/>
                </a:lnTo>
                <a:lnTo>
                  <a:pt x="71310" y="990600"/>
                </a:lnTo>
                <a:close/>
              </a:path>
              <a:path w="2621279" h="1460500">
                <a:moveTo>
                  <a:pt x="2388870" y="990600"/>
                </a:moveTo>
                <a:lnTo>
                  <a:pt x="2351595" y="990600"/>
                </a:lnTo>
                <a:lnTo>
                  <a:pt x="2360040" y="977900"/>
                </a:lnTo>
                <a:lnTo>
                  <a:pt x="2397036" y="977900"/>
                </a:lnTo>
                <a:lnTo>
                  <a:pt x="2388870" y="990600"/>
                </a:lnTo>
                <a:close/>
              </a:path>
              <a:path w="2621279" h="1460500">
                <a:moveTo>
                  <a:pt x="71640" y="1003300"/>
                </a:moveTo>
                <a:lnTo>
                  <a:pt x="58966" y="1003300"/>
                </a:lnTo>
                <a:lnTo>
                  <a:pt x="58699" y="990600"/>
                </a:lnTo>
                <a:lnTo>
                  <a:pt x="71386" y="990600"/>
                </a:lnTo>
                <a:lnTo>
                  <a:pt x="71640" y="1003300"/>
                </a:lnTo>
                <a:close/>
              </a:path>
              <a:path w="2621279" h="1460500">
                <a:moveTo>
                  <a:pt x="2355214" y="1003300"/>
                </a:moveTo>
                <a:lnTo>
                  <a:pt x="2299728" y="1003300"/>
                </a:lnTo>
                <a:lnTo>
                  <a:pt x="2308694" y="990600"/>
                </a:lnTo>
                <a:lnTo>
                  <a:pt x="2363774" y="990600"/>
                </a:lnTo>
                <a:lnTo>
                  <a:pt x="2355214" y="1003300"/>
                </a:lnTo>
                <a:close/>
              </a:path>
              <a:path w="2621279" h="1460500">
                <a:moveTo>
                  <a:pt x="73355" y="1016000"/>
                </a:moveTo>
                <a:lnTo>
                  <a:pt x="60807" y="1016000"/>
                </a:lnTo>
                <a:lnTo>
                  <a:pt x="60020" y="1003300"/>
                </a:lnTo>
                <a:lnTo>
                  <a:pt x="72593" y="1003300"/>
                </a:lnTo>
                <a:lnTo>
                  <a:pt x="73355" y="1016000"/>
                </a:lnTo>
                <a:close/>
              </a:path>
              <a:path w="2621279" h="1460500">
                <a:moveTo>
                  <a:pt x="2265057" y="1016000"/>
                </a:moveTo>
                <a:lnTo>
                  <a:pt x="2257793" y="1016000"/>
                </a:lnTo>
                <a:lnTo>
                  <a:pt x="2258136" y="1003300"/>
                </a:lnTo>
                <a:lnTo>
                  <a:pt x="2270671" y="1003300"/>
                </a:lnTo>
                <a:lnTo>
                  <a:pt x="2265057" y="1016000"/>
                </a:lnTo>
                <a:close/>
              </a:path>
              <a:path w="2621279" h="1460500">
                <a:moveTo>
                  <a:pt x="2270074" y="1028700"/>
                </a:moveTo>
                <a:lnTo>
                  <a:pt x="2256789" y="1028700"/>
                </a:lnTo>
                <a:lnTo>
                  <a:pt x="2257412" y="1016000"/>
                </a:lnTo>
                <a:lnTo>
                  <a:pt x="2265057" y="1016000"/>
                </a:lnTo>
                <a:lnTo>
                  <a:pt x="2270671" y="1003300"/>
                </a:lnTo>
                <a:lnTo>
                  <a:pt x="2270493" y="1016000"/>
                </a:lnTo>
                <a:lnTo>
                  <a:pt x="2270074" y="1028700"/>
                </a:lnTo>
                <a:close/>
              </a:path>
              <a:path w="2621279" h="1460500">
                <a:moveTo>
                  <a:pt x="2302027" y="1016000"/>
                </a:moveTo>
                <a:lnTo>
                  <a:pt x="2270493" y="1016000"/>
                </a:lnTo>
                <a:lnTo>
                  <a:pt x="2270671" y="1003300"/>
                </a:lnTo>
                <a:lnTo>
                  <a:pt x="2311095" y="1003300"/>
                </a:lnTo>
                <a:lnTo>
                  <a:pt x="2302027" y="1016000"/>
                </a:lnTo>
                <a:close/>
              </a:path>
              <a:path w="2621279" h="1460500">
                <a:moveTo>
                  <a:pt x="76453" y="1028700"/>
                </a:moveTo>
                <a:lnTo>
                  <a:pt x="62890" y="1028700"/>
                </a:lnTo>
                <a:lnTo>
                  <a:pt x="61760" y="1016000"/>
                </a:lnTo>
                <a:lnTo>
                  <a:pt x="75222" y="1016000"/>
                </a:lnTo>
                <a:lnTo>
                  <a:pt x="76453" y="1028700"/>
                </a:lnTo>
                <a:close/>
              </a:path>
              <a:path w="2621279" h="1460500">
                <a:moveTo>
                  <a:pt x="79286" y="1041400"/>
                </a:moveTo>
                <a:lnTo>
                  <a:pt x="67221" y="1041400"/>
                </a:lnTo>
                <a:lnTo>
                  <a:pt x="65620" y="1028700"/>
                </a:lnTo>
                <a:lnTo>
                  <a:pt x="77736" y="1028700"/>
                </a:lnTo>
                <a:lnTo>
                  <a:pt x="79286" y="1041400"/>
                </a:lnTo>
                <a:close/>
              </a:path>
              <a:path w="2621279" h="1460500">
                <a:moveTo>
                  <a:pt x="2268550" y="1041400"/>
                </a:moveTo>
                <a:lnTo>
                  <a:pt x="2254935" y="1041400"/>
                </a:lnTo>
                <a:lnTo>
                  <a:pt x="2256002" y="1028700"/>
                </a:lnTo>
                <a:lnTo>
                  <a:pt x="2269426" y="1028700"/>
                </a:lnTo>
                <a:lnTo>
                  <a:pt x="2268550" y="1041400"/>
                </a:lnTo>
                <a:close/>
              </a:path>
              <a:path w="2621279" h="1460500">
                <a:moveTo>
                  <a:pt x="86715" y="1054100"/>
                </a:moveTo>
                <a:lnTo>
                  <a:pt x="70929" y="1054100"/>
                </a:lnTo>
                <a:lnTo>
                  <a:pt x="68986" y="1041400"/>
                </a:lnTo>
                <a:lnTo>
                  <a:pt x="82575" y="1041400"/>
                </a:lnTo>
                <a:lnTo>
                  <a:pt x="86715" y="1054100"/>
                </a:lnTo>
                <a:close/>
              </a:path>
              <a:path w="2621279" h="1460500">
                <a:moveTo>
                  <a:pt x="2266149" y="1054100"/>
                </a:moveTo>
                <a:lnTo>
                  <a:pt x="2252268" y="1054100"/>
                </a:lnTo>
                <a:lnTo>
                  <a:pt x="2253741" y="1041400"/>
                </a:lnTo>
                <a:lnTo>
                  <a:pt x="2267457" y="1041400"/>
                </a:lnTo>
                <a:lnTo>
                  <a:pt x="2266149" y="1054100"/>
                </a:lnTo>
                <a:close/>
              </a:path>
              <a:path w="2621279" h="1460500">
                <a:moveTo>
                  <a:pt x="108076" y="1092200"/>
                </a:moveTo>
                <a:lnTo>
                  <a:pt x="91528" y="1092200"/>
                </a:lnTo>
                <a:lnTo>
                  <a:pt x="85534" y="1079500"/>
                </a:lnTo>
                <a:lnTo>
                  <a:pt x="80073" y="1066800"/>
                </a:lnTo>
                <a:lnTo>
                  <a:pt x="75196" y="1054100"/>
                </a:lnTo>
                <a:lnTo>
                  <a:pt x="86537" y="1054100"/>
                </a:lnTo>
                <a:lnTo>
                  <a:pt x="91249" y="1066800"/>
                </a:lnTo>
                <a:lnTo>
                  <a:pt x="96138" y="1066800"/>
                </a:lnTo>
                <a:lnTo>
                  <a:pt x="101942" y="1079500"/>
                </a:lnTo>
                <a:lnTo>
                  <a:pt x="101739" y="1079500"/>
                </a:lnTo>
                <a:lnTo>
                  <a:pt x="108076" y="1092200"/>
                </a:lnTo>
                <a:close/>
              </a:path>
              <a:path w="2621279" h="1460500">
                <a:moveTo>
                  <a:pt x="2262885" y="1066800"/>
                </a:moveTo>
                <a:lnTo>
                  <a:pt x="2248788" y="1066800"/>
                </a:lnTo>
                <a:lnTo>
                  <a:pt x="2250681" y="1054100"/>
                </a:lnTo>
                <a:lnTo>
                  <a:pt x="2264625" y="1054100"/>
                </a:lnTo>
                <a:lnTo>
                  <a:pt x="2262885" y="1066800"/>
                </a:lnTo>
                <a:close/>
              </a:path>
              <a:path w="2621279" h="1460500">
                <a:moveTo>
                  <a:pt x="2258783" y="1079500"/>
                </a:moveTo>
                <a:lnTo>
                  <a:pt x="2244534" y="1079500"/>
                </a:lnTo>
                <a:lnTo>
                  <a:pt x="2246820" y="1066800"/>
                </a:lnTo>
                <a:lnTo>
                  <a:pt x="2260942" y="1066800"/>
                </a:lnTo>
                <a:lnTo>
                  <a:pt x="2258783" y="1079500"/>
                </a:lnTo>
                <a:close/>
              </a:path>
              <a:path w="2621279" h="1460500">
                <a:moveTo>
                  <a:pt x="2253856" y="1092200"/>
                </a:moveTo>
                <a:lnTo>
                  <a:pt x="2239505" y="1092200"/>
                </a:lnTo>
                <a:lnTo>
                  <a:pt x="2242184" y="1079500"/>
                </a:lnTo>
                <a:lnTo>
                  <a:pt x="2256421" y="1079500"/>
                </a:lnTo>
                <a:lnTo>
                  <a:pt x="2253856" y="1092200"/>
                </a:lnTo>
                <a:close/>
              </a:path>
              <a:path w="2621279" h="1460500">
                <a:moveTo>
                  <a:pt x="137439" y="1117600"/>
                </a:moveTo>
                <a:lnTo>
                  <a:pt x="112674" y="1117600"/>
                </a:lnTo>
                <a:lnTo>
                  <a:pt x="105130" y="1104900"/>
                </a:lnTo>
                <a:lnTo>
                  <a:pt x="98069" y="1092200"/>
                </a:lnTo>
                <a:lnTo>
                  <a:pt x="114490" y="1092200"/>
                </a:lnTo>
                <a:lnTo>
                  <a:pt x="121818" y="1104900"/>
                </a:lnTo>
                <a:lnTo>
                  <a:pt x="129171" y="1104900"/>
                </a:lnTo>
                <a:lnTo>
                  <a:pt x="137439" y="1117600"/>
                </a:lnTo>
                <a:close/>
              </a:path>
              <a:path w="2621279" h="1460500">
                <a:moveTo>
                  <a:pt x="2248154" y="1104900"/>
                </a:moveTo>
                <a:lnTo>
                  <a:pt x="2233739" y="1104900"/>
                </a:lnTo>
                <a:lnTo>
                  <a:pt x="2236800" y="1092200"/>
                </a:lnTo>
                <a:lnTo>
                  <a:pt x="2251100" y="1092200"/>
                </a:lnTo>
                <a:lnTo>
                  <a:pt x="2248154" y="1104900"/>
                </a:lnTo>
                <a:close/>
              </a:path>
              <a:path w="2621279" h="1460500">
                <a:moveTo>
                  <a:pt x="2241677" y="1117600"/>
                </a:moveTo>
                <a:lnTo>
                  <a:pt x="2227249" y="1117600"/>
                </a:lnTo>
                <a:lnTo>
                  <a:pt x="2230666" y="1104900"/>
                </a:lnTo>
                <a:lnTo>
                  <a:pt x="2245004" y="1104900"/>
                </a:lnTo>
                <a:lnTo>
                  <a:pt x="2241677" y="1117600"/>
                </a:lnTo>
                <a:close/>
              </a:path>
              <a:path w="2621279" h="1460500">
                <a:moveTo>
                  <a:pt x="154812" y="1130300"/>
                </a:moveTo>
                <a:lnTo>
                  <a:pt x="129197" y="1130300"/>
                </a:lnTo>
                <a:lnTo>
                  <a:pt x="120713" y="1117600"/>
                </a:lnTo>
                <a:lnTo>
                  <a:pt x="145681" y="1117600"/>
                </a:lnTo>
                <a:lnTo>
                  <a:pt x="154812" y="1130300"/>
                </a:lnTo>
                <a:close/>
              </a:path>
              <a:path w="2621279" h="1460500">
                <a:moveTo>
                  <a:pt x="2234450" y="1130300"/>
                </a:moveTo>
                <a:lnTo>
                  <a:pt x="2220048" y="1130300"/>
                </a:lnTo>
                <a:lnTo>
                  <a:pt x="2223820" y="1117600"/>
                </a:lnTo>
                <a:lnTo>
                  <a:pt x="2238146" y="1117600"/>
                </a:lnTo>
                <a:lnTo>
                  <a:pt x="2234450" y="1130300"/>
                </a:lnTo>
                <a:close/>
              </a:path>
              <a:path w="2621279" h="1460500">
                <a:moveTo>
                  <a:pt x="173812" y="1143000"/>
                </a:moveTo>
                <a:lnTo>
                  <a:pt x="147497" y="1143000"/>
                </a:lnTo>
                <a:lnTo>
                  <a:pt x="138137" y="1130300"/>
                </a:lnTo>
                <a:lnTo>
                  <a:pt x="163880" y="1130300"/>
                </a:lnTo>
                <a:lnTo>
                  <a:pt x="173812" y="1143000"/>
                </a:lnTo>
                <a:close/>
              </a:path>
              <a:path w="2621279" h="1460500">
                <a:moveTo>
                  <a:pt x="2226513" y="1143000"/>
                </a:moveTo>
                <a:lnTo>
                  <a:pt x="2207958" y="1143000"/>
                </a:lnTo>
                <a:lnTo>
                  <a:pt x="2212251" y="1130300"/>
                </a:lnTo>
                <a:lnTo>
                  <a:pt x="2230564" y="1130300"/>
                </a:lnTo>
                <a:lnTo>
                  <a:pt x="2226513" y="1143000"/>
                </a:lnTo>
                <a:close/>
              </a:path>
              <a:path w="2621279" h="1460500">
                <a:moveTo>
                  <a:pt x="194309" y="1155700"/>
                </a:moveTo>
                <a:lnTo>
                  <a:pt x="167436" y="1155700"/>
                </a:lnTo>
                <a:lnTo>
                  <a:pt x="157276" y="1143000"/>
                </a:lnTo>
                <a:lnTo>
                  <a:pt x="183641" y="1143000"/>
                </a:lnTo>
                <a:lnTo>
                  <a:pt x="194309" y="1155700"/>
                </a:lnTo>
                <a:close/>
              </a:path>
              <a:path w="2621279" h="1460500">
                <a:moveTo>
                  <a:pt x="2213305" y="1155700"/>
                </a:moveTo>
                <a:lnTo>
                  <a:pt x="2199081" y="1155700"/>
                </a:lnTo>
                <a:lnTo>
                  <a:pt x="2203704" y="1143000"/>
                </a:lnTo>
                <a:lnTo>
                  <a:pt x="2217877" y="1143000"/>
                </a:lnTo>
                <a:lnTo>
                  <a:pt x="2213305" y="1155700"/>
                </a:lnTo>
                <a:close/>
              </a:path>
              <a:path w="2621279" h="1460500">
                <a:moveTo>
                  <a:pt x="227583" y="1168400"/>
                </a:moveTo>
                <a:lnTo>
                  <a:pt x="188887" y="1168400"/>
                </a:lnTo>
                <a:lnTo>
                  <a:pt x="177990" y="1155700"/>
                </a:lnTo>
                <a:lnTo>
                  <a:pt x="215938" y="1155700"/>
                </a:lnTo>
                <a:lnTo>
                  <a:pt x="227583" y="1168400"/>
                </a:lnTo>
                <a:close/>
              </a:path>
              <a:path w="2621279" h="1460500">
                <a:moveTo>
                  <a:pt x="2203665" y="1168400"/>
                </a:moveTo>
                <a:lnTo>
                  <a:pt x="2184565" y="1168400"/>
                </a:lnTo>
                <a:lnTo>
                  <a:pt x="2189670" y="1155700"/>
                </a:lnTo>
                <a:lnTo>
                  <a:pt x="2208555" y="1155700"/>
                </a:lnTo>
                <a:lnTo>
                  <a:pt x="2203665" y="1168400"/>
                </a:lnTo>
                <a:close/>
              </a:path>
              <a:path w="2621279" h="1460500">
                <a:moveTo>
                  <a:pt x="275970" y="1181100"/>
                </a:moveTo>
                <a:lnTo>
                  <a:pt x="223596" y="1181100"/>
                </a:lnTo>
                <a:lnTo>
                  <a:pt x="211721" y="1168400"/>
                </a:lnTo>
                <a:lnTo>
                  <a:pt x="263258" y="1168400"/>
                </a:lnTo>
                <a:lnTo>
                  <a:pt x="275970" y="1181100"/>
                </a:lnTo>
                <a:close/>
              </a:path>
              <a:path w="2621279" h="1460500">
                <a:moveTo>
                  <a:pt x="2193391" y="1181100"/>
                </a:moveTo>
                <a:lnTo>
                  <a:pt x="2174125" y="1181100"/>
                </a:lnTo>
                <a:lnTo>
                  <a:pt x="2179535" y="1168400"/>
                </a:lnTo>
                <a:lnTo>
                  <a:pt x="2198598" y="1168400"/>
                </a:lnTo>
                <a:lnTo>
                  <a:pt x="2193391" y="1181100"/>
                </a:lnTo>
                <a:close/>
              </a:path>
              <a:path w="2621279" h="1460500">
                <a:moveTo>
                  <a:pt x="371360" y="1193800"/>
                </a:moveTo>
                <a:lnTo>
                  <a:pt x="273913" y="1193800"/>
                </a:lnTo>
                <a:lnTo>
                  <a:pt x="260959" y="1181100"/>
                </a:lnTo>
                <a:lnTo>
                  <a:pt x="361530" y="1181100"/>
                </a:lnTo>
                <a:lnTo>
                  <a:pt x="371360" y="1193800"/>
                </a:lnTo>
                <a:close/>
              </a:path>
              <a:path w="2621279" h="1460500">
                <a:moveTo>
                  <a:pt x="2176830" y="1193800"/>
                </a:moveTo>
                <a:lnTo>
                  <a:pt x="2157374" y="1193800"/>
                </a:lnTo>
                <a:lnTo>
                  <a:pt x="2163216" y="1181100"/>
                </a:lnTo>
                <a:lnTo>
                  <a:pt x="2182495" y="1181100"/>
                </a:lnTo>
                <a:lnTo>
                  <a:pt x="2176830" y="1193800"/>
                </a:lnTo>
                <a:close/>
              </a:path>
              <a:path w="2621279" h="1460500">
                <a:moveTo>
                  <a:pt x="405650" y="1231900"/>
                </a:moveTo>
                <a:lnTo>
                  <a:pt x="387464" y="1231900"/>
                </a:lnTo>
                <a:lnTo>
                  <a:pt x="378396" y="1219200"/>
                </a:lnTo>
                <a:lnTo>
                  <a:pt x="369709" y="1206500"/>
                </a:lnTo>
                <a:lnTo>
                  <a:pt x="361429" y="1193800"/>
                </a:lnTo>
                <a:lnTo>
                  <a:pt x="371208" y="1193800"/>
                </a:lnTo>
                <a:lnTo>
                  <a:pt x="379349" y="1206500"/>
                </a:lnTo>
                <a:lnTo>
                  <a:pt x="387591" y="1206500"/>
                </a:lnTo>
                <a:lnTo>
                  <a:pt x="396506" y="1219200"/>
                </a:lnTo>
                <a:lnTo>
                  <a:pt x="396354" y="1219200"/>
                </a:lnTo>
                <a:lnTo>
                  <a:pt x="405650" y="1231900"/>
                </a:lnTo>
                <a:close/>
              </a:path>
              <a:path w="2621279" h="1460500">
                <a:moveTo>
                  <a:pt x="2158961" y="1206500"/>
                </a:moveTo>
                <a:lnTo>
                  <a:pt x="2139378" y="1206500"/>
                </a:lnTo>
                <a:lnTo>
                  <a:pt x="2145626" y="1193800"/>
                </a:lnTo>
                <a:lnTo>
                  <a:pt x="2165057" y="1193800"/>
                </a:lnTo>
                <a:lnTo>
                  <a:pt x="2158961" y="1206500"/>
                </a:lnTo>
                <a:close/>
              </a:path>
              <a:path w="2621279" h="1460500">
                <a:moveTo>
                  <a:pt x="2139861" y="1219200"/>
                </a:moveTo>
                <a:lnTo>
                  <a:pt x="2120201" y="1219200"/>
                </a:lnTo>
                <a:lnTo>
                  <a:pt x="2126830" y="1206500"/>
                </a:lnTo>
                <a:lnTo>
                  <a:pt x="2146363" y="1206500"/>
                </a:lnTo>
                <a:lnTo>
                  <a:pt x="2139861" y="1219200"/>
                </a:lnTo>
                <a:close/>
              </a:path>
              <a:path w="2621279" h="1460500">
                <a:moveTo>
                  <a:pt x="1743532" y="1231900"/>
                </a:moveTo>
                <a:lnTo>
                  <a:pt x="1722424" y="1231900"/>
                </a:lnTo>
                <a:lnTo>
                  <a:pt x="1727390" y="1219200"/>
                </a:lnTo>
                <a:lnTo>
                  <a:pt x="1743532" y="1231900"/>
                </a:lnTo>
                <a:close/>
              </a:path>
              <a:path w="2621279" h="1460500">
                <a:moveTo>
                  <a:pt x="2119604" y="1231900"/>
                </a:moveTo>
                <a:lnTo>
                  <a:pt x="2092921" y="1231900"/>
                </a:lnTo>
                <a:lnTo>
                  <a:pt x="2100033" y="1219200"/>
                </a:lnTo>
                <a:lnTo>
                  <a:pt x="2126475" y="1219200"/>
                </a:lnTo>
                <a:lnTo>
                  <a:pt x="2119604" y="1231900"/>
                </a:lnTo>
                <a:close/>
              </a:path>
              <a:path w="2621279" h="1460500">
                <a:moveTo>
                  <a:pt x="435267" y="1257300"/>
                </a:moveTo>
                <a:lnTo>
                  <a:pt x="416902" y="1257300"/>
                </a:lnTo>
                <a:lnTo>
                  <a:pt x="406730" y="1244600"/>
                </a:lnTo>
                <a:lnTo>
                  <a:pt x="396913" y="1231900"/>
                </a:lnTo>
                <a:lnTo>
                  <a:pt x="415010" y="1231900"/>
                </a:lnTo>
                <a:lnTo>
                  <a:pt x="425043" y="1244600"/>
                </a:lnTo>
                <a:lnTo>
                  <a:pt x="424891" y="1244600"/>
                </a:lnTo>
                <a:lnTo>
                  <a:pt x="435267" y="1257300"/>
                </a:lnTo>
                <a:close/>
              </a:path>
              <a:path w="2621279" h="1460500">
                <a:moveTo>
                  <a:pt x="1734121" y="1244600"/>
                </a:moveTo>
                <a:lnTo>
                  <a:pt x="1719884" y="1244600"/>
                </a:lnTo>
                <a:lnTo>
                  <a:pt x="1722488" y="1231900"/>
                </a:lnTo>
                <a:lnTo>
                  <a:pt x="1728101" y="1231900"/>
                </a:lnTo>
                <a:lnTo>
                  <a:pt x="1734947" y="1240383"/>
                </a:lnTo>
                <a:lnTo>
                  <a:pt x="1734121" y="1244600"/>
                </a:lnTo>
                <a:close/>
              </a:path>
              <a:path w="2621279" h="1460500">
                <a:moveTo>
                  <a:pt x="1734947" y="1240383"/>
                </a:moveTo>
                <a:lnTo>
                  <a:pt x="1728101" y="1231900"/>
                </a:lnTo>
                <a:lnTo>
                  <a:pt x="1736610" y="1231900"/>
                </a:lnTo>
                <a:lnTo>
                  <a:pt x="1734947" y="1240383"/>
                </a:lnTo>
                <a:close/>
              </a:path>
              <a:path w="2621279" h="1460500">
                <a:moveTo>
                  <a:pt x="1774786" y="1244600"/>
                </a:moveTo>
                <a:lnTo>
                  <a:pt x="1738350" y="1244600"/>
                </a:lnTo>
                <a:lnTo>
                  <a:pt x="1734947" y="1240383"/>
                </a:lnTo>
                <a:lnTo>
                  <a:pt x="1736610" y="1231900"/>
                </a:lnTo>
                <a:lnTo>
                  <a:pt x="1763991" y="1231900"/>
                </a:lnTo>
                <a:lnTo>
                  <a:pt x="1774786" y="1244600"/>
                </a:lnTo>
                <a:close/>
              </a:path>
              <a:path w="2621279" h="1460500">
                <a:moveTo>
                  <a:pt x="2098255" y="1244600"/>
                </a:moveTo>
                <a:lnTo>
                  <a:pt x="2063851" y="1244600"/>
                </a:lnTo>
                <a:lnTo>
                  <a:pt x="2071395" y="1231900"/>
                </a:lnTo>
                <a:lnTo>
                  <a:pt x="2105494" y="1231900"/>
                </a:lnTo>
                <a:lnTo>
                  <a:pt x="2098255" y="1244600"/>
                </a:lnTo>
                <a:close/>
              </a:path>
              <a:path w="2621279" h="1460500">
                <a:moveTo>
                  <a:pt x="1696720" y="1308100"/>
                </a:moveTo>
                <a:lnTo>
                  <a:pt x="1678343" y="1308100"/>
                </a:lnTo>
                <a:lnTo>
                  <a:pt x="1686775" y="1295400"/>
                </a:lnTo>
                <a:lnTo>
                  <a:pt x="1686610" y="1295400"/>
                </a:lnTo>
                <a:lnTo>
                  <a:pt x="1694522" y="1282700"/>
                </a:lnTo>
                <a:lnTo>
                  <a:pt x="1694357" y="1282700"/>
                </a:lnTo>
                <a:lnTo>
                  <a:pt x="1701723" y="1270000"/>
                </a:lnTo>
                <a:lnTo>
                  <a:pt x="1701558" y="1270000"/>
                </a:lnTo>
                <a:lnTo>
                  <a:pt x="1708378" y="1257300"/>
                </a:lnTo>
                <a:lnTo>
                  <a:pt x="1714322" y="1257300"/>
                </a:lnTo>
                <a:lnTo>
                  <a:pt x="1719973" y="1244600"/>
                </a:lnTo>
                <a:lnTo>
                  <a:pt x="1731441" y="1244600"/>
                </a:lnTo>
                <a:lnTo>
                  <a:pt x="1725676" y="1257300"/>
                </a:lnTo>
                <a:lnTo>
                  <a:pt x="1719287" y="1270000"/>
                </a:lnTo>
                <a:lnTo>
                  <a:pt x="1712328" y="1282700"/>
                </a:lnTo>
                <a:lnTo>
                  <a:pt x="1704797" y="1295400"/>
                </a:lnTo>
                <a:lnTo>
                  <a:pt x="1696720" y="1308100"/>
                </a:lnTo>
                <a:close/>
              </a:path>
              <a:path w="2621279" h="1460500">
                <a:moveTo>
                  <a:pt x="1807832" y="1257300"/>
                </a:moveTo>
                <a:lnTo>
                  <a:pt x="1770621" y="1257300"/>
                </a:lnTo>
                <a:lnTo>
                  <a:pt x="1759648" y="1244600"/>
                </a:lnTo>
                <a:lnTo>
                  <a:pt x="1796465" y="1244600"/>
                </a:lnTo>
                <a:lnTo>
                  <a:pt x="1807832" y="1257300"/>
                </a:lnTo>
                <a:close/>
              </a:path>
              <a:path w="2621279" h="1460500">
                <a:moveTo>
                  <a:pt x="2060473" y="1257300"/>
                </a:moveTo>
                <a:lnTo>
                  <a:pt x="2017255" y="1257300"/>
                </a:lnTo>
                <a:lnTo>
                  <a:pt x="2025370" y="1244600"/>
                </a:lnTo>
                <a:lnTo>
                  <a:pt x="2068233" y="1244600"/>
                </a:lnTo>
                <a:lnTo>
                  <a:pt x="2060473" y="1257300"/>
                </a:lnTo>
                <a:close/>
              </a:path>
              <a:path w="2621279" h="1460500">
                <a:moveTo>
                  <a:pt x="479475" y="1282700"/>
                </a:moveTo>
                <a:lnTo>
                  <a:pt x="449529" y="1282700"/>
                </a:lnTo>
                <a:lnTo>
                  <a:pt x="438315" y="1270000"/>
                </a:lnTo>
                <a:lnTo>
                  <a:pt x="427443" y="1257300"/>
                </a:lnTo>
                <a:lnTo>
                  <a:pt x="445668" y="1257300"/>
                </a:lnTo>
                <a:lnTo>
                  <a:pt x="456717" y="1270000"/>
                </a:lnTo>
                <a:lnTo>
                  <a:pt x="467779" y="1270000"/>
                </a:lnTo>
                <a:lnTo>
                  <a:pt x="479475" y="1282700"/>
                </a:lnTo>
                <a:close/>
              </a:path>
              <a:path w="2621279" h="1460500">
                <a:moveTo>
                  <a:pt x="1890712" y="1270000"/>
                </a:moveTo>
                <a:lnTo>
                  <a:pt x="1816392" y="1270000"/>
                </a:lnTo>
                <a:lnTo>
                  <a:pt x="1804682" y="1257300"/>
                </a:lnTo>
                <a:lnTo>
                  <a:pt x="1878266" y="1257300"/>
                </a:lnTo>
                <a:lnTo>
                  <a:pt x="1890712" y="1270000"/>
                </a:lnTo>
                <a:close/>
              </a:path>
              <a:path w="2621279" h="1460500">
                <a:moveTo>
                  <a:pt x="2020201" y="1270000"/>
                </a:moveTo>
                <a:lnTo>
                  <a:pt x="1933066" y="1270000"/>
                </a:lnTo>
                <a:lnTo>
                  <a:pt x="1941906" y="1257300"/>
                </a:lnTo>
                <a:lnTo>
                  <a:pt x="2028444" y="1257300"/>
                </a:lnTo>
                <a:lnTo>
                  <a:pt x="2020201" y="1270000"/>
                </a:lnTo>
                <a:close/>
              </a:path>
              <a:path w="2621279" h="1460500">
                <a:moveTo>
                  <a:pt x="1933613" y="1282700"/>
                </a:moveTo>
                <a:lnTo>
                  <a:pt x="1889937" y="1282700"/>
                </a:lnTo>
                <a:lnTo>
                  <a:pt x="1877326" y="1270000"/>
                </a:lnTo>
                <a:lnTo>
                  <a:pt x="1942579" y="1270000"/>
                </a:lnTo>
                <a:lnTo>
                  <a:pt x="1933613" y="1282700"/>
                </a:lnTo>
                <a:close/>
              </a:path>
              <a:path w="2621279" h="1460500">
                <a:moveTo>
                  <a:pt x="491312" y="1295400"/>
                </a:moveTo>
                <a:lnTo>
                  <a:pt x="472909" y="1295400"/>
                </a:lnTo>
                <a:lnTo>
                  <a:pt x="461060" y="1282700"/>
                </a:lnTo>
                <a:lnTo>
                  <a:pt x="479310" y="1282700"/>
                </a:lnTo>
                <a:lnTo>
                  <a:pt x="491312" y="1295400"/>
                </a:lnTo>
                <a:close/>
              </a:path>
              <a:path w="2621279" h="1460500">
                <a:moveTo>
                  <a:pt x="515874" y="1308100"/>
                </a:moveTo>
                <a:lnTo>
                  <a:pt x="497522" y="1308100"/>
                </a:lnTo>
                <a:lnTo>
                  <a:pt x="485063" y="1295400"/>
                </a:lnTo>
                <a:lnTo>
                  <a:pt x="503288" y="1295400"/>
                </a:lnTo>
                <a:lnTo>
                  <a:pt x="515874" y="1308100"/>
                </a:lnTo>
                <a:close/>
              </a:path>
              <a:path w="2621279" h="1460500">
                <a:moveTo>
                  <a:pt x="554799" y="1320800"/>
                </a:moveTo>
                <a:lnTo>
                  <a:pt x="523290" y="1320800"/>
                </a:lnTo>
                <a:lnTo>
                  <a:pt x="510273" y="1308100"/>
                </a:lnTo>
                <a:lnTo>
                  <a:pt x="541401" y="1308100"/>
                </a:lnTo>
                <a:lnTo>
                  <a:pt x="554799" y="1320800"/>
                </a:lnTo>
                <a:close/>
              </a:path>
              <a:path w="2621279" h="1460500">
                <a:moveTo>
                  <a:pt x="1014171" y="1320800"/>
                </a:moveTo>
                <a:lnTo>
                  <a:pt x="973251" y="1320800"/>
                </a:lnTo>
                <a:lnTo>
                  <a:pt x="986802" y="1308100"/>
                </a:lnTo>
                <a:lnTo>
                  <a:pt x="1004100" y="1308100"/>
                </a:lnTo>
                <a:lnTo>
                  <a:pt x="1014171" y="1320800"/>
                </a:lnTo>
                <a:close/>
              </a:path>
              <a:path w="2621279" h="1460500">
                <a:moveTo>
                  <a:pt x="1659204" y="1346200"/>
                </a:moveTo>
                <a:lnTo>
                  <a:pt x="1640281" y="1346200"/>
                </a:lnTo>
                <a:lnTo>
                  <a:pt x="1650695" y="1333500"/>
                </a:lnTo>
                <a:lnTo>
                  <a:pt x="1650517" y="1333500"/>
                </a:lnTo>
                <a:lnTo>
                  <a:pt x="1660461" y="1320800"/>
                </a:lnTo>
                <a:lnTo>
                  <a:pt x="1660283" y="1320800"/>
                </a:lnTo>
                <a:lnTo>
                  <a:pt x="1669732" y="1308100"/>
                </a:lnTo>
                <a:lnTo>
                  <a:pt x="1688096" y="1308100"/>
                </a:lnTo>
                <a:lnTo>
                  <a:pt x="1678965" y="1320800"/>
                </a:lnTo>
                <a:lnTo>
                  <a:pt x="1669326" y="1333500"/>
                </a:lnTo>
                <a:lnTo>
                  <a:pt x="1659204" y="1346200"/>
                </a:lnTo>
                <a:close/>
              </a:path>
              <a:path w="2621279" h="1460500">
                <a:moveTo>
                  <a:pt x="582028" y="1333500"/>
                </a:moveTo>
                <a:lnTo>
                  <a:pt x="550151" y="1333500"/>
                </a:lnTo>
                <a:lnTo>
                  <a:pt x="536587" y="1320800"/>
                </a:lnTo>
                <a:lnTo>
                  <a:pt x="568121" y="1320800"/>
                </a:lnTo>
                <a:lnTo>
                  <a:pt x="582028" y="1333500"/>
                </a:lnTo>
                <a:close/>
              </a:path>
              <a:path w="2621279" h="1460500">
                <a:moveTo>
                  <a:pt x="977963" y="1333500"/>
                </a:moveTo>
                <a:lnTo>
                  <a:pt x="945692" y="1333500"/>
                </a:lnTo>
                <a:lnTo>
                  <a:pt x="959764" y="1320800"/>
                </a:lnTo>
                <a:lnTo>
                  <a:pt x="991679" y="1320800"/>
                </a:lnTo>
                <a:lnTo>
                  <a:pt x="977963" y="1333500"/>
                </a:lnTo>
                <a:close/>
              </a:path>
              <a:path w="2621279" h="1460500">
                <a:moveTo>
                  <a:pt x="1044473" y="1346200"/>
                </a:moveTo>
                <a:lnTo>
                  <a:pt x="1020000" y="1346200"/>
                </a:lnTo>
                <a:lnTo>
                  <a:pt x="1012278" y="1333500"/>
                </a:lnTo>
                <a:lnTo>
                  <a:pt x="1004849" y="1320800"/>
                </a:lnTo>
                <a:lnTo>
                  <a:pt x="1021181" y="1320800"/>
                </a:lnTo>
                <a:lnTo>
                  <a:pt x="1028763" y="1333500"/>
                </a:lnTo>
                <a:lnTo>
                  <a:pt x="1036332" y="1333500"/>
                </a:lnTo>
                <a:lnTo>
                  <a:pt x="1044473" y="1346200"/>
                </a:lnTo>
                <a:close/>
              </a:path>
              <a:path w="2621279" h="1460500">
                <a:moveTo>
                  <a:pt x="624598" y="1346200"/>
                </a:moveTo>
                <a:lnTo>
                  <a:pt x="578027" y="1346200"/>
                </a:lnTo>
                <a:lnTo>
                  <a:pt x="563968" y="1333500"/>
                </a:lnTo>
                <a:lnTo>
                  <a:pt x="610031" y="1333500"/>
                </a:lnTo>
                <a:lnTo>
                  <a:pt x="624598" y="1346200"/>
                </a:lnTo>
                <a:close/>
              </a:path>
              <a:path w="2621279" h="1460500">
                <a:moveTo>
                  <a:pt x="949756" y="1346200"/>
                </a:moveTo>
                <a:lnTo>
                  <a:pt x="902563" y="1346200"/>
                </a:lnTo>
                <a:lnTo>
                  <a:pt x="917333" y="1333500"/>
                </a:lnTo>
                <a:lnTo>
                  <a:pt x="963980" y="1333500"/>
                </a:lnTo>
                <a:lnTo>
                  <a:pt x="949756" y="1346200"/>
                </a:lnTo>
                <a:close/>
              </a:path>
              <a:path w="2621279" h="1460500">
                <a:moveTo>
                  <a:pt x="699630" y="1358900"/>
                </a:moveTo>
                <a:lnTo>
                  <a:pt x="621576" y="1358900"/>
                </a:lnTo>
                <a:lnTo>
                  <a:pt x="606844" y="1346200"/>
                </a:lnTo>
                <a:lnTo>
                  <a:pt x="684098" y="1346200"/>
                </a:lnTo>
                <a:lnTo>
                  <a:pt x="699630" y="1358900"/>
                </a:lnTo>
                <a:close/>
              </a:path>
              <a:path w="2621279" h="1460500">
                <a:moveTo>
                  <a:pt x="905636" y="1358900"/>
                </a:moveTo>
                <a:lnTo>
                  <a:pt x="826465" y="1358900"/>
                </a:lnTo>
                <a:lnTo>
                  <a:pt x="842225" y="1346200"/>
                </a:lnTo>
                <a:lnTo>
                  <a:pt x="920572" y="1346200"/>
                </a:lnTo>
                <a:lnTo>
                  <a:pt x="905636" y="1358900"/>
                </a:lnTo>
                <a:close/>
              </a:path>
              <a:path w="2621279" h="1460500">
                <a:moveTo>
                  <a:pt x="1061250" y="1358900"/>
                </a:moveTo>
                <a:lnTo>
                  <a:pt x="1036281" y="1358900"/>
                </a:lnTo>
                <a:lnTo>
                  <a:pt x="1028001" y="1346200"/>
                </a:lnTo>
                <a:lnTo>
                  <a:pt x="1052588" y="1346200"/>
                </a:lnTo>
                <a:lnTo>
                  <a:pt x="1061250" y="1358900"/>
                </a:lnTo>
                <a:close/>
              </a:path>
              <a:path w="2621279" h="1460500">
                <a:moveTo>
                  <a:pt x="1614068" y="1384300"/>
                </a:moveTo>
                <a:lnTo>
                  <a:pt x="1582521" y="1384300"/>
                </a:lnTo>
                <a:lnTo>
                  <a:pt x="1595094" y="1371600"/>
                </a:lnTo>
                <a:lnTo>
                  <a:pt x="1606892" y="1371600"/>
                </a:lnTo>
                <a:lnTo>
                  <a:pt x="1618640" y="1358900"/>
                </a:lnTo>
                <a:lnTo>
                  <a:pt x="1618449" y="1358900"/>
                </a:lnTo>
                <a:lnTo>
                  <a:pt x="1629778" y="1346200"/>
                </a:lnTo>
                <a:lnTo>
                  <a:pt x="1648599" y="1346200"/>
                </a:lnTo>
                <a:lnTo>
                  <a:pt x="1637525" y="1358900"/>
                </a:lnTo>
                <a:lnTo>
                  <a:pt x="1626006" y="1371600"/>
                </a:lnTo>
                <a:lnTo>
                  <a:pt x="1614068" y="1384300"/>
                </a:lnTo>
                <a:close/>
              </a:path>
              <a:path w="2621279" h="1460500">
                <a:moveTo>
                  <a:pt x="827887" y="1371600"/>
                </a:moveTo>
                <a:lnTo>
                  <a:pt x="698233" y="1371600"/>
                </a:lnTo>
                <a:lnTo>
                  <a:pt x="682536" y="1358900"/>
                </a:lnTo>
                <a:lnTo>
                  <a:pt x="843813" y="1358900"/>
                </a:lnTo>
                <a:lnTo>
                  <a:pt x="827887" y="1371600"/>
                </a:lnTo>
                <a:close/>
              </a:path>
              <a:path w="2621279" h="1460500">
                <a:moveTo>
                  <a:pt x="1079055" y="1371600"/>
                </a:moveTo>
                <a:lnTo>
                  <a:pt x="1053642" y="1371600"/>
                </a:lnTo>
                <a:lnTo>
                  <a:pt x="1044828" y="1358900"/>
                </a:lnTo>
                <a:lnTo>
                  <a:pt x="1069886" y="1358900"/>
                </a:lnTo>
                <a:lnTo>
                  <a:pt x="1079055" y="1371600"/>
                </a:lnTo>
                <a:close/>
              </a:path>
              <a:path w="2621279" h="1460500">
                <a:moveTo>
                  <a:pt x="1097838" y="1384300"/>
                </a:moveTo>
                <a:lnTo>
                  <a:pt x="1072032" y="1384300"/>
                </a:lnTo>
                <a:lnTo>
                  <a:pt x="1062710" y="1371600"/>
                </a:lnTo>
                <a:lnTo>
                  <a:pt x="1088186" y="1371600"/>
                </a:lnTo>
                <a:lnTo>
                  <a:pt x="1097838" y="1384300"/>
                </a:lnTo>
                <a:close/>
              </a:path>
              <a:path w="2621279" h="1460500">
                <a:moveTo>
                  <a:pt x="1117536" y="1397000"/>
                </a:moveTo>
                <a:lnTo>
                  <a:pt x="1091399" y="1397000"/>
                </a:lnTo>
                <a:lnTo>
                  <a:pt x="1081608" y="1384300"/>
                </a:lnTo>
                <a:lnTo>
                  <a:pt x="1107427" y="1384300"/>
                </a:lnTo>
                <a:lnTo>
                  <a:pt x="1117536" y="1397000"/>
                </a:lnTo>
                <a:close/>
              </a:path>
              <a:path w="2621279" h="1460500">
                <a:moveTo>
                  <a:pt x="1588922" y="1397000"/>
                </a:moveTo>
                <a:lnTo>
                  <a:pt x="1556600" y="1397000"/>
                </a:lnTo>
                <a:lnTo>
                  <a:pt x="1569935" y="1384300"/>
                </a:lnTo>
                <a:lnTo>
                  <a:pt x="1601698" y="1384300"/>
                </a:lnTo>
                <a:lnTo>
                  <a:pt x="1588922" y="1397000"/>
                </a:lnTo>
                <a:close/>
              </a:path>
              <a:path w="2621279" h="1460500">
                <a:moveTo>
                  <a:pt x="1148702" y="1409700"/>
                </a:moveTo>
                <a:lnTo>
                  <a:pt x="1111707" y="1409700"/>
                </a:lnTo>
                <a:lnTo>
                  <a:pt x="1101445" y="1397000"/>
                </a:lnTo>
                <a:lnTo>
                  <a:pt x="1137958" y="1397000"/>
                </a:lnTo>
                <a:lnTo>
                  <a:pt x="1148702" y="1409700"/>
                </a:lnTo>
                <a:close/>
              </a:path>
              <a:path w="2621279" h="1460500">
                <a:moveTo>
                  <a:pt x="1562227" y="1409700"/>
                </a:moveTo>
                <a:lnTo>
                  <a:pt x="1529219" y="1409700"/>
                </a:lnTo>
                <a:lnTo>
                  <a:pt x="1543278" y="1397000"/>
                </a:lnTo>
                <a:lnTo>
                  <a:pt x="1575765" y="1397000"/>
                </a:lnTo>
                <a:lnTo>
                  <a:pt x="1562227" y="1409700"/>
                </a:lnTo>
                <a:close/>
              </a:path>
              <a:path w="2621279" h="1460500">
                <a:moveTo>
                  <a:pt x="1181671" y="1422400"/>
                </a:moveTo>
                <a:lnTo>
                  <a:pt x="1143761" y="1422400"/>
                </a:lnTo>
                <a:lnTo>
                  <a:pt x="1132865" y="1409700"/>
                </a:lnTo>
                <a:lnTo>
                  <a:pt x="1170343" y="1409700"/>
                </a:lnTo>
                <a:lnTo>
                  <a:pt x="1181671" y="1422400"/>
                </a:lnTo>
                <a:close/>
              </a:path>
              <a:path w="2621279" h="1460500">
                <a:moveTo>
                  <a:pt x="1534071" y="1422400"/>
                </a:moveTo>
                <a:lnTo>
                  <a:pt x="1500517" y="1422400"/>
                </a:lnTo>
                <a:lnTo>
                  <a:pt x="1515224" y="1409700"/>
                </a:lnTo>
                <a:lnTo>
                  <a:pt x="1548320" y="1409700"/>
                </a:lnTo>
                <a:lnTo>
                  <a:pt x="1534071" y="1422400"/>
                </a:lnTo>
                <a:close/>
              </a:path>
              <a:path w="2621279" h="1460500">
                <a:moveTo>
                  <a:pt x="1216253" y="1435100"/>
                </a:moveTo>
                <a:lnTo>
                  <a:pt x="1177632" y="1435100"/>
                </a:lnTo>
                <a:lnTo>
                  <a:pt x="1166152" y="1422400"/>
                </a:lnTo>
                <a:lnTo>
                  <a:pt x="1204404" y="1422400"/>
                </a:lnTo>
                <a:lnTo>
                  <a:pt x="1216253" y="1435100"/>
                </a:lnTo>
                <a:close/>
              </a:path>
              <a:path w="2621279" h="1460500">
                <a:moveTo>
                  <a:pt x="1504581" y="1435100"/>
                </a:moveTo>
                <a:lnTo>
                  <a:pt x="1455204" y="1435100"/>
                </a:lnTo>
                <a:lnTo>
                  <a:pt x="1470786" y="1422400"/>
                </a:lnTo>
                <a:lnTo>
                  <a:pt x="1519491" y="1422400"/>
                </a:lnTo>
                <a:lnTo>
                  <a:pt x="1504581" y="1435100"/>
                </a:lnTo>
                <a:close/>
              </a:path>
              <a:path w="2621279" h="1460500">
                <a:moveTo>
                  <a:pt x="1302296" y="1447800"/>
                </a:moveTo>
                <a:lnTo>
                  <a:pt x="1225283" y="1447800"/>
                </a:lnTo>
                <a:lnTo>
                  <a:pt x="1213129" y="1435100"/>
                </a:lnTo>
                <a:lnTo>
                  <a:pt x="1289456" y="1435100"/>
                </a:lnTo>
                <a:lnTo>
                  <a:pt x="1302296" y="1447800"/>
                </a:lnTo>
                <a:close/>
              </a:path>
              <a:path w="2621279" h="1460500">
                <a:moveTo>
                  <a:pt x="1458086" y="1447800"/>
                </a:moveTo>
                <a:lnTo>
                  <a:pt x="1391157" y="1447800"/>
                </a:lnTo>
                <a:lnTo>
                  <a:pt x="1407706" y="1435100"/>
                </a:lnTo>
                <a:lnTo>
                  <a:pt x="1473873" y="1435100"/>
                </a:lnTo>
                <a:lnTo>
                  <a:pt x="1458086" y="1447800"/>
                </a:lnTo>
                <a:close/>
              </a:path>
              <a:path w="2621279" h="1460500">
                <a:moveTo>
                  <a:pt x="1383995" y="1460500"/>
                </a:moveTo>
                <a:lnTo>
                  <a:pt x="1301305" y="1460500"/>
                </a:lnTo>
                <a:lnTo>
                  <a:pt x="1288300" y="1447800"/>
                </a:lnTo>
                <a:lnTo>
                  <a:pt x="1392478" y="1447800"/>
                </a:lnTo>
                <a:lnTo>
                  <a:pt x="1383995" y="146050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65308" y="3819461"/>
            <a:ext cx="93223" cy="932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45823" y="3678313"/>
            <a:ext cx="173545" cy="1727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99366" y="2418930"/>
            <a:ext cx="2577668" cy="13387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288913" y="2535999"/>
            <a:ext cx="1298575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00"/>
                </a:solidFill>
                <a:latin typeface="华文楷体"/>
                <a:cs typeface="华文楷体"/>
              </a:rPr>
              <a:t>自由落体加 速度是由重 力引起的？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91719" y="4042968"/>
            <a:ext cx="2781300" cy="1475740"/>
          </a:xfrm>
          <a:custGeom>
            <a:avLst/>
            <a:gdLst/>
            <a:ahLst/>
            <a:cxnLst/>
            <a:rect l="l" t="t" r="r" b="b"/>
            <a:pathLst>
              <a:path w="2781300" h="1475739">
                <a:moveTo>
                  <a:pt x="2428811" y="112331"/>
                </a:moveTo>
                <a:lnTo>
                  <a:pt x="1446199" y="112331"/>
                </a:lnTo>
                <a:lnTo>
                  <a:pt x="1473160" y="80881"/>
                </a:lnTo>
                <a:lnTo>
                  <a:pt x="1507355" y="53603"/>
                </a:lnTo>
                <a:lnTo>
                  <a:pt x="1547829" y="31186"/>
                </a:lnTo>
                <a:lnTo>
                  <a:pt x="1593628" y="14320"/>
                </a:lnTo>
                <a:lnTo>
                  <a:pt x="1643797" y="3695"/>
                </a:lnTo>
                <a:lnTo>
                  <a:pt x="1697380" y="0"/>
                </a:lnTo>
                <a:lnTo>
                  <a:pt x="1750614" y="3645"/>
                </a:lnTo>
                <a:lnTo>
                  <a:pt x="1800484" y="14132"/>
                </a:lnTo>
                <a:lnTo>
                  <a:pt x="1846055" y="30784"/>
                </a:lnTo>
                <a:lnTo>
                  <a:pt x="1886391" y="52926"/>
                </a:lnTo>
                <a:lnTo>
                  <a:pt x="1920557" y="79883"/>
                </a:lnTo>
                <a:lnTo>
                  <a:pt x="2396857" y="79883"/>
                </a:lnTo>
                <a:lnTo>
                  <a:pt x="2397886" y="80626"/>
                </a:lnTo>
                <a:lnTo>
                  <a:pt x="2428678" y="112127"/>
                </a:lnTo>
                <a:lnTo>
                  <a:pt x="2428811" y="112331"/>
                </a:lnTo>
                <a:close/>
              </a:path>
              <a:path w="2781300" h="1475739">
                <a:moveTo>
                  <a:pt x="2396857" y="79883"/>
                </a:moveTo>
                <a:lnTo>
                  <a:pt x="1920557" y="79883"/>
                </a:lnTo>
                <a:lnTo>
                  <a:pt x="1958161" y="52914"/>
                </a:lnTo>
                <a:lnTo>
                  <a:pt x="2001658" y="30842"/>
                </a:lnTo>
                <a:lnTo>
                  <a:pt x="2050174" y="14296"/>
                </a:lnTo>
                <a:lnTo>
                  <a:pt x="2102836" y="3907"/>
                </a:lnTo>
                <a:lnTo>
                  <a:pt x="2158771" y="304"/>
                </a:lnTo>
                <a:lnTo>
                  <a:pt x="2214993" y="3944"/>
                </a:lnTo>
                <a:lnTo>
                  <a:pt x="2267903" y="14436"/>
                </a:lnTo>
                <a:lnTo>
                  <a:pt x="2316612" y="31141"/>
                </a:lnTo>
                <a:lnTo>
                  <a:pt x="2360275" y="53446"/>
                </a:lnTo>
                <a:lnTo>
                  <a:pt x="2396857" y="79883"/>
                </a:lnTo>
                <a:close/>
              </a:path>
              <a:path w="2781300" h="1475739">
                <a:moveTo>
                  <a:pt x="2461335" y="172732"/>
                </a:moveTo>
                <a:lnTo>
                  <a:pt x="902804" y="172732"/>
                </a:lnTo>
                <a:lnTo>
                  <a:pt x="930850" y="140765"/>
                </a:lnTo>
                <a:lnTo>
                  <a:pt x="965153" y="112331"/>
                </a:lnTo>
                <a:lnTo>
                  <a:pt x="1004933" y="87990"/>
                </a:lnTo>
                <a:lnTo>
                  <a:pt x="1049558" y="68195"/>
                </a:lnTo>
                <a:lnTo>
                  <a:pt x="1098345" y="53443"/>
                </a:lnTo>
                <a:lnTo>
                  <a:pt x="1150610" y="44228"/>
                </a:lnTo>
                <a:lnTo>
                  <a:pt x="1205661" y="41046"/>
                </a:lnTo>
                <a:lnTo>
                  <a:pt x="1260726" y="44228"/>
                </a:lnTo>
                <a:lnTo>
                  <a:pt x="1313001" y="53446"/>
                </a:lnTo>
                <a:lnTo>
                  <a:pt x="1361801" y="68203"/>
                </a:lnTo>
                <a:lnTo>
                  <a:pt x="1406440" y="88005"/>
                </a:lnTo>
                <a:lnTo>
                  <a:pt x="1446199" y="112331"/>
                </a:lnTo>
                <a:lnTo>
                  <a:pt x="2428811" y="112331"/>
                </a:lnTo>
                <a:lnTo>
                  <a:pt x="2451723" y="147280"/>
                </a:lnTo>
                <a:lnTo>
                  <a:pt x="2461335" y="172732"/>
                </a:lnTo>
                <a:close/>
              </a:path>
              <a:path w="2781300" h="1475739">
                <a:moveTo>
                  <a:pt x="342811" y="1207630"/>
                </a:moveTo>
                <a:lnTo>
                  <a:pt x="286313" y="1203525"/>
                </a:lnTo>
                <a:lnTo>
                  <a:pt x="233692" y="1191751"/>
                </a:lnTo>
                <a:lnTo>
                  <a:pt x="186075" y="1173122"/>
                </a:lnTo>
                <a:lnTo>
                  <a:pt x="144587" y="1148449"/>
                </a:lnTo>
                <a:lnTo>
                  <a:pt x="110358" y="1118546"/>
                </a:lnTo>
                <a:lnTo>
                  <a:pt x="84512" y="1084223"/>
                </a:lnTo>
                <a:lnTo>
                  <a:pt x="68179" y="1046295"/>
                </a:lnTo>
                <a:lnTo>
                  <a:pt x="62483" y="1005573"/>
                </a:lnTo>
                <a:lnTo>
                  <a:pt x="67707" y="966554"/>
                </a:lnTo>
                <a:lnTo>
                  <a:pt x="82719" y="930059"/>
                </a:lnTo>
                <a:lnTo>
                  <a:pt x="106530" y="896802"/>
                </a:lnTo>
                <a:lnTo>
                  <a:pt x="138150" y="867498"/>
                </a:lnTo>
                <a:lnTo>
                  <a:pt x="92039" y="842905"/>
                </a:lnTo>
                <a:lnTo>
                  <a:pt x="53810" y="812105"/>
                </a:lnTo>
                <a:lnTo>
                  <a:pt x="24821" y="776082"/>
                </a:lnTo>
                <a:lnTo>
                  <a:pt x="6431" y="735824"/>
                </a:lnTo>
                <a:lnTo>
                  <a:pt x="0" y="692315"/>
                </a:lnTo>
                <a:lnTo>
                  <a:pt x="4996" y="653901"/>
                </a:lnTo>
                <a:lnTo>
                  <a:pt x="19372" y="617914"/>
                </a:lnTo>
                <a:lnTo>
                  <a:pt x="42207" y="585032"/>
                </a:lnTo>
                <a:lnTo>
                  <a:pt x="72580" y="555932"/>
                </a:lnTo>
                <a:lnTo>
                  <a:pt x="109570" y="531294"/>
                </a:lnTo>
                <a:lnTo>
                  <a:pt x="152258" y="511796"/>
                </a:lnTo>
                <a:lnTo>
                  <a:pt x="199721" y="498115"/>
                </a:lnTo>
                <a:lnTo>
                  <a:pt x="251040" y="490931"/>
                </a:lnTo>
                <a:lnTo>
                  <a:pt x="252564" y="486359"/>
                </a:lnTo>
                <a:lnTo>
                  <a:pt x="251115" y="475614"/>
                </a:lnTo>
                <a:lnTo>
                  <a:pt x="250020" y="464916"/>
                </a:lnTo>
                <a:lnTo>
                  <a:pt x="249326" y="454221"/>
                </a:lnTo>
                <a:lnTo>
                  <a:pt x="249085" y="443484"/>
                </a:lnTo>
                <a:lnTo>
                  <a:pt x="252467" y="404127"/>
                </a:lnTo>
                <a:lnTo>
                  <a:pt x="262345" y="366229"/>
                </a:lnTo>
                <a:lnTo>
                  <a:pt x="278309" y="330084"/>
                </a:lnTo>
                <a:lnTo>
                  <a:pt x="299955" y="295985"/>
                </a:lnTo>
                <a:lnTo>
                  <a:pt x="326874" y="264226"/>
                </a:lnTo>
                <a:lnTo>
                  <a:pt x="358660" y="235103"/>
                </a:lnTo>
                <a:lnTo>
                  <a:pt x="394906" y="208908"/>
                </a:lnTo>
                <a:lnTo>
                  <a:pt x="435206" y="185936"/>
                </a:lnTo>
                <a:lnTo>
                  <a:pt x="479151" y="166482"/>
                </a:lnTo>
                <a:lnTo>
                  <a:pt x="526337" y="150839"/>
                </a:lnTo>
                <a:lnTo>
                  <a:pt x="576354" y="139301"/>
                </a:lnTo>
                <a:lnTo>
                  <a:pt x="628797" y="132162"/>
                </a:lnTo>
                <a:lnTo>
                  <a:pt x="683259" y="129717"/>
                </a:lnTo>
                <a:lnTo>
                  <a:pt x="742304" y="132595"/>
                </a:lnTo>
                <a:lnTo>
                  <a:pt x="798923" y="140976"/>
                </a:lnTo>
                <a:lnTo>
                  <a:pt x="852597" y="154481"/>
                </a:lnTo>
                <a:lnTo>
                  <a:pt x="902804" y="172732"/>
                </a:lnTo>
                <a:lnTo>
                  <a:pt x="2461335" y="172732"/>
                </a:lnTo>
                <a:lnTo>
                  <a:pt x="2466136" y="185445"/>
                </a:lnTo>
                <a:lnTo>
                  <a:pt x="2518818" y="199289"/>
                </a:lnTo>
                <a:lnTo>
                  <a:pt x="2567077" y="218898"/>
                </a:lnTo>
                <a:lnTo>
                  <a:pt x="2610112" y="243692"/>
                </a:lnTo>
                <a:lnTo>
                  <a:pt x="2647121" y="273089"/>
                </a:lnTo>
                <a:lnTo>
                  <a:pt x="2677301" y="306509"/>
                </a:lnTo>
                <a:lnTo>
                  <a:pt x="2699851" y="343370"/>
                </a:lnTo>
                <a:lnTo>
                  <a:pt x="2713969" y="383092"/>
                </a:lnTo>
                <a:lnTo>
                  <a:pt x="2718854" y="425094"/>
                </a:lnTo>
                <a:lnTo>
                  <a:pt x="2717034" y="450847"/>
                </a:lnTo>
                <a:lnTo>
                  <a:pt x="2711694" y="475838"/>
                </a:lnTo>
                <a:lnTo>
                  <a:pt x="2703016" y="499937"/>
                </a:lnTo>
                <a:lnTo>
                  <a:pt x="2691180" y="523011"/>
                </a:lnTo>
                <a:lnTo>
                  <a:pt x="2729104" y="565226"/>
                </a:lnTo>
                <a:lnTo>
                  <a:pt x="2757433" y="611741"/>
                </a:lnTo>
                <a:lnTo>
                  <a:pt x="2775166" y="661830"/>
                </a:lnTo>
                <a:lnTo>
                  <a:pt x="2781300" y="714768"/>
                </a:lnTo>
                <a:lnTo>
                  <a:pt x="2777355" y="757311"/>
                </a:lnTo>
                <a:lnTo>
                  <a:pt x="2765865" y="798124"/>
                </a:lnTo>
                <a:lnTo>
                  <a:pt x="2747341" y="836835"/>
                </a:lnTo>
                <a:lnTo>
                  <a:pt x="2722298" y="873074"/>
                </a:lnTo>
                <a:lnTo>
                  <a:pt x="2691249" y="906471"/>
                </a:lnTo>
                <a:lnTo>
                  <a:pt x="2654706" y="936655"/>
                </a:lnTo>
                <a:lnTo>
                  <a:pt x="2613184" y="963256"/>
                </a:lnTo>
                <a:lnTo>
                  <a:pt x="2567195" y="985902"/>
                </a:lnTo>
                <a:lnTo>
                  <a:pt x="2517254" y="1004224"/>
                </a:lnTo>
                <a:lnTo>
                  <a:pt x="2463872" y="1017852"/>
                </a:lnTo>
                <a:lnTo>
                  <a:pt x="2407564" y="1026413"/>
                </a:lnTo>
                <a:lnTo>
                  <a:pt x="2403145" y="1065833"/>
                </a:lnTo>
                <a:lnTo>
                  <a:pt x="2391146" y="1103441"/>
                </a:lnTo>
                <a:lnTo>
                  <a:pt x="2372134" y="1138829"/>
                </a:lnTo>
                <a:lnTo>
                  <a:pt x="2346676" y="1171586"/>
                </a:lnTo>
                <a:lnTo>
                  <a:pt x="2315340" y="1201304"/>
                </a:lnTo>
                <a:lnTo>
                  <a:pt x="2308428" y="1206258"/>
                </a:lnTo>
                <a:lnTo>
                  <a:pt x="375602" y="1206258"/>
                </a:lnTo>
                <a:lnTo>
                  <a:pt x="367474" y="1206853"/>
                </a:lnTo>
                <a:lnTo>
                  <a:pt x="359302" y="1207282"/>
                </a:lnTo>
                <a:lnTo>
                  <a:pt x="351081" y="1207542"/>
                </a:lnTo>
                <a:lnTo>
                  <a:pt x="342811" y="1207630"/>
                </a:lnTo>
                <a:close/>
              </a:path>
              <a:path w="2781300" h="1475739">
                <a:moveTo>
                  <a:pt x="806310" y="1387182"/>
                </a:moveTo>
                <a:lnTo>
                  <a:pt x="751782" y="1385035"/>
                </a:lnTo>
                <a:lnTo>
                  <a:pt x="698972" y="1378744"/>
                </a:lnTo>
                <a:lnTo>
                  <a:pt x="648191" y="1368534"/>
                </a:lnTo>
                <a:lnTo>
                  <a:pt x="599749" y="1354631"/>
                </a:lnTo>
                <a:lnTo>
                  <a:pt x="553956" y="1337259"/>
                </a:lnTo>
                <a:lnTo>
                  <a:pt x="511123" y="1316644"/>
                </a:lnTo>
                <a:lnTo>
                  <a:pt x="471561" y="1293011"/>
                </a:lnTo>
                <a:lnTo>
                  <a:pt x="435580" y="1266586"/>
                </a:lnTo>
                <a:lnTo>
                  <a:pt x="403490" y="1237593"/>
                </a:lnTo>
                <a:lnTo>
                  <a:pt x="375602" y="1206258"/>
                </a:lnTo>
                <a:lnTo>
                  <a:pt x="2308428" y="1206258"/>
                </a:lnTo>
                <a:lnTo>
                  <a:pt x="2278691" y="1227574"/>
                </a:lnTo>
                <a:lnTo>
                  <a:pt x="2237298" y="1249985"/>
                </a:lnTo>
                <a:lnTo>
                  <a:pt x="2231909" y="1252131"/>
                </a:lnTo>
                <a:lnTo>
                  <a:pt x="1838617" y="1252131"/>
                </a:lnTo>
                <a:lnTo>
                  <a:pt x="1819142" y="1289805"/>
                </a:lnTo>
                <a:lnTo>
                  <a:pt x="1793460" y="1325013"/>
                </a:lnTo>
                <a:lnTo>
                  <a:pt x="1783028" y="1335773"/>
                </a:lnTo>
                <a:lnTo>
                  <a:pt x="1062113" y="1335773"/>
                </a:lnTo>
                <a:lnTo>
                  <a:pt x="1015796" y="1353653"/>
                </a:lnTo>
                <a:lnTo>
                  <a:pt x="966734" y="1367969"/>
                </a:lnTo>
                <a:lnTo>
                  <a:pt x="915250" y="1378486"/>
                </a:lnTo>
                <a:lnTo>
                  <a:pt x="861667" y="1384969"/>
                </a:lnTo>
                <a:lnTo>
                  <a:pt x="806310" y="1387182"/>
                </a:lnTo>
                <a:close/>
              </a:path>
              <a:path w="2781300" h="1475739">
                <a:moveTo>
                  <a:pt x="2035619" y="1292860"/>
                </a:moveTo>
                <a:lnTo>
                  <a:pt x="1982345" y="1290125"/>
                </a:lnTo>
                <a:lnTo>
                  <a:pt x="1931403" y="1282172"/>
                </a:lnTo>
                <a:lnTo>
                  <a:pt x="1883318" y="1269382"/>
                </a:lnTo>
                <a:lnTo>
                  <a:pt x="1838617" y="1252131"/>
                </a:lnTo>
                <a:lnTo>
                  <a:pt x="2231909" y="1252131"/>
                </a:lnTo>
                <a:lnTo>
                  <a:pt x="2191727" y="1268128"/>
                </a:lnTo>
                <a:lnTo>
                  <a:pt x="2142545" y="1281595"/>
                </a:lnTo>
                <a:lnTo>
                  <a:pt x="2090320" y="1289975"/>
                </a:lnTo>
                <a:lnTo>
                  <a:pt x="2035619" y="1292860"/>
                </a:lnTo>
                <a:close/>
              </a:path>
              <a:path w="2781300" h="1475739">
                <a:moveTo>
                  <a:pt x="1423034" y="1475511"/>
                </a:moveTo>
                <a:lnTo>
                  <a:pt x="1367523" y="1472962"/>
                </a:lnTo>
                <a:lnTo>
                  <a:pt x="1314118" y="1465525"/>
                </a:lnTo>
                <a:lnTo>
                  <a:pt x="1263252" y="1453512"/>
                </a:lnTo>
                <a:lnTo>
                  <a:pt x="1215356" y="1437236"/>
                </a:lnTo>
                <a:lnTo>
                  <a:pt x="1170863" y="1417012"/>
                </a:lnTo>
                <a:lnTo>
                  <a:pt x="1130203" y="1393151"/>
                </a:lnTo>
                <a:lnTo>
                  <a:pt x="1093809" y="1365967"/>
                </a:lnTo>
                <a:lnTo>
                  <a:pt x="1062113" y="1335773"/>
                </a:lnTo>
                <a:lnTo>
                  <a:pt x="1783028" y="1335773"/>
                </a:lnTo>
                <a:lnTo>
                  <a:pt x="1725422" y="1386618"/>
                </a:lnTo>
                <a:lnTo>
                  <a:pt x="1684042" y="1412308"/>
                </a:lnTo>
                <a:lnTo>
                  <a:pt x="1638404" y="1434119"/>
                </a:lnTo>
                <a:lnTo>
                  <a:pt x="1588997" y="1451698"/>
                </a:lnTo>
                <a:lnTo>
                  <a:pt x="1536308" y="1464692"/>
                </a:lnTo>
                <a:lnTo>
                  <a:pt x="1480824" y="1472747"/>
                </a:lnTo>
                <a:lnTo>
                  <a:pt x="1423034" y="147551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45568" y="4008958"/>
            <a:ext cx="164147" cy="1638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341236" y="4120921"/>
            <a:ext cx="245490" cy="2458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585356" y="4036618"/>
            <a:ext cx="2794635" cy="1485900"/>
          </a:xfrm>
          <a:custGeom>
            <a:avLst/>
            <a:gdLst/>
            <a:ahLst/>
            <a:cxnLst/>
            <a:rect l="l" t="t" r="r" b="b"/>
            <a:pathLst>
              <a:path w="2794634" h="1485900">
                <a:moveTo>
                  <a:pt x="1810118" y="12700"/>
                </a:moveTo>
                <a:lnTo>
                  <a:pt x="1604390" y="12700"/>
                </a:lnTo>
                <a:lnTo>
                  <a:pt x="1613763" y="0"/>
                </a:lnTo>
                <a:lnTo>
                  <a:pt x="1802460" y="0"/>
                </a:lnTo>
                <a:lnTo>
                  <a:pt x="1810118" y="12700"/>
                </a:lnTo>
                <a:close/>
              </a:path>
              <a:path w="2794634" h="1485900">
                <a:moveTo>
                  <a:pt x="2275916" y="12700"/>
                </a:moveTo>
                <a:lnTo>
                  <a:pt x="2061375" y="12700"/>
                </a:lnTo>
                <a:lnTo>
                  <a:pt x="2069553" y="0"/>
                </a:lnTo>
                <a:lnTo>
                  <a:pt x="2262847" y="0"/>
                </a:lnTo>
                <a:lnTo>
                  <a:pt x="2275916" y="12700"/>
                </a:lnTo>
                <a:close/>
              </a:path>
              <a:path w="2794634" h="1485900">
                <a:moveTo>
                  <a:pt x="1598726" y="25400"/>
                </a:moveTo>
                <a:lnTo>
                  <a:pt x="1559928" y="25400"/>
                </a:lnTo>
                <a:lnTo>
                  <a:pt x="1568488" y="12700"/>
                </a:lnTo>
                <a:lnTo>
                  <a:pt x="1607769" y="12700"/>
                </a:lnTo>
                <a:lnTo>
                  <a:pt x="1598726" y="25400"/>
                </a:lnTo>
                <a:close/>
              </a:path>
              <a:path w="2794634" h="1485900">
                <a:moveTo>
                  <a:pt x="1846694" y="25400"/>
                </a:moveTo>
                <a:lnTo>
                  <a:pt x="1806638" y="25400"/>
                </a:lnTo>
                <a:lnTo>
                  <a:pt x="1799120" y="12700"/>
                </a:lnTo>
                <a:lnTo>
                  <a:pt x="1839620" y="12700"/>
                </a:lnTo>
                <a:lnTo>
                  <a:pt x="1846694" y="25400"/>
                </a:lnTo>
                <a:close/>
              </a:path>
              <a:path w="2794634" h="1485900">
                <a:moveTo>
                  <a:pt x="2056561" y="25400"/>
                </a:moveTo>
                <a:lnTo>
                  <a:pt x="2014448" y="25400"/>
                </a:lnTo>
                <a:lnTo>
                  <a:pt x="2021992" y="12700"/>
                </a:lnTo>
                <a:lnTo>
                  <a:pt x="2064511" y="12700"/>
                </a:lnTo>
                <a:lnTo>
                  <a:pt x="2056561" y="25400"/>
                </a:lnTo>
                <a:close/>
              </a:path>
              <a:path w="2794634" h="1485900">
                <a:moveTo>
                  <a:pt x="2313508" y="25400"/>
                </a:moveTo>
                <a:lnTo>
                  <a:pt x="2272728" y="25400"/>
                </a:lnTo>
                <a:lnTo>
                  <a:pt x="2259863" y="12700"/>
                </a:lnTo>
                <a:lnTo>
                  <a:pt x="2301265" y="12700"/>
                </a:lnTo>
                <a:lnTo>
                  <a:pt x="2313508" y="25400"/>
                </a:lnTo>
                <a:close/>
              </a:path>
              <a:path w="2794634" h="1485900">
                <a:moveTo>
                  <a:pt x="1564792" y="38100"/>
                </a:moveTo>
                <a:lnTo>
                  <a:pt x="1535366" y="38100"/>
                </a:lnTo>
                <a:lnTo>
                  <a:pt x="1543367" y="25400"/>
                </a:lnTo>
                <a:lnTo>
                  <a:pt x="1573187" y="25400"/>
                </a:lnTo>
                <a:lnTo>
                  <a:pt x="1564792" y="38100"/>
                </a:lnTo>
                <a:close/>
              </a:path>
              <a:path w="2794634" h="1485900">
                <a:moveTo>
                  <a:pt x="1873770" y="38100"/>
                </a:moveTo>
                <a:lnTo>
                  <a:pt x="1841855" y="38100"/>
                </a:lnTo>
                <a:lnTo>
                  <a:pt x="1834908" y="25400"/>
                </a:lnTo>
                <a:lnTo>
                  <a:pt x="1867192" y="25400"/>
                </a:lnTo>
                <a:lnTo>
                  <a:pt x="1873770" y="38100"/>
                </a:lnTo>
                <a:close/>
              </a:path>
              <a:path w="2794634" h="1485900">
                <a:moveTo>
                  <a:pt x="2019007" y="38100"/>
                </a:moveTo>
                <a:lnTo>
                  <a:pt x="1985492" y="38100"/>
                </a:lnTo>
                <a:lnTo>
                  <a:pt x="1992553" y="25400"/>
                </a:lnTo>
                <a:lnTo>
                  <a:pt x="2026424" y="25400"/>
                </a:lnTo>
                <a:lnTo>
                  <a:pt x="2019007" y="38100"/>
                </a:lnTo>
                <a:close/>
              </a:path>
              <a:path w="2794634" h="1485900">
                <a:moveTo>
                  <a:pt x="2348369" y="38100"/>
                </a:moveTo>
                <a:lnTo>
                  <a:pt x="2309075" y="38100"/>
                </a:lnTo>
                <a:lnTo>
                  <a:pt x="2297036" y="25400"/>
                </a:lnTo>
                <a:lnTo>
                  <a:pt x="2337079" y="25400"/>
                </a:lnTo>
                <a:lnTo>
                  <a:pt x="2348369" y="38100"/>
                </a:lnTo>
                <a:close/>
              </a:path>
              <a:path w="2794634" h="1485900">
                <a:moveTo>
                  <a:pt x="1314373" y="50800"/>
                </a:moveTo>
                <a:lnTo>
                  <a:pt x="1104823" y="50800"/>
                </a:lnTo>
                <a:lnTo>
                  <a:pt x="1116177" y="38100"/>
                </a:lnTo>
                <a:lnTo>
                  <a:pt x="1306245" y="38100"/>
                </a:lnTo>
                <a:lnTo>
                  <a:pt x="1314373" y="50800"/>
                </a:lnTo>
                <a:close/>
              </a:path>
              <a:path w="2794634" h="1485900">
                <a:moveTo>
                  <a:pt x="1541221" y="50800"/>
                </a:moveTo>
                <a:lnTo>
                  <a:pt x="1512608" y="50800"/>
                </a:lnTo>
                <a:lnTo>
                  <a:pt x="1519986" y="38100"/>
                </a:lnTo>
                <a:lnTo>
                  <a:pt x="1549057" y="38100"/>
                </a:lnTo>
                <a:lnTo>
                  <a:pt x="1541221" y="50800"/>
                </a:lnTo>
                <a:close/>
              </a:path>
              <a:path w="2794634" h="1485900">
                <a:moveTo>
                  <a:pt x="1892630" y="50800"/>
                </a:moveTo>
                <a:lnTo>
                  <a:pt x="1867827" y="50800"/>
                </a:lnTo>
                <a:lnTo>
                  <a:pt x="1861400" y="38100"/>
                </a:lnTo>
                <a:lnTo>
                  <a:pt x="1886483" y="38100"/>
                </a:lnTo>
                <a:lnTo>
                  <a:pt x="1892630" y="50800"/>
                </a:lnTo>
                <a:close/>
              </a:path>
              <a:path w="2794634" h="1485900">
                <a:moveTo>
                  <a:pt x="1991080" y="50800"/>
                </a:moveTo>
                <a:lnTo>
                  <a:pt x="1965159" y="50800"/>
                </a:lnTo>
                <a:lnTo>
                  <a:pt x="1971802" y="38100"/>
                </a:lnTo>
                <a:lnTo>
                  <a:pt x="1998002" y="38100"/>
                </a:lnTo>
                <a:lnTo>
                  <a:pt x="1991080" y="50800"/>
                </a:lnTo>
                <a:close/>
              </a:path>
              <a:path w="2794634" h="1485900">
                <a:moveTo>
                  <a:pt x="2369908" y="50800"/>
                </a:moveTo>
                <a:lnTo>
                  <a:pt x="2342692" y="50800"/>
                </a:lnTo>
                <a:lnTo>
                  <a:pt x="2331618" y="38100"/>
                </a:lnTo>
                <a:lnTo>
                  <a:pt x="2359317" y="38100"/>
                </a:lnTo>
                <a:lnTo>
                  <a:pt x="2369908" y="50800"/>
                </a:lnTo>
                <a:close/>
              </a:path>
              <a:path w="2794634" h="1485900">
                <a:moveTo>
                  <a:pt x="1107643" y="63500"/>
                </a:moveTo>
                <a:lnTo>
                  <a:pt x="1061173" y="63500"/>
                </a:lnTo>
                <a:lnTo>
                  <a:pt x="1071816" y="50800"/>
                </a:lnTo>
                <a:lnTo>
                  <a:pt x="1118831" y="50800"/>
                </a:lnTo>
                <a:lnTo>
                  <a:pt x="1107643" y="63500"/>
                </a:lnTo>
                <a:close/>
              </a:path>
              <a:path w="2794634" h="1485900">
                <a:moveTo>
                  <a:pt x="1361389" y="63500"/>
                </a:moveTo>
                <a:lnTo>
                  <a:pt x="1311681" y="63500"/>
                </a:lnTo>
                <a:lnTo>
                  <a:pt x="1303654" y="50800"/>
                </a:lnTo>
                <a:lnTo>
                  <a:pt x="1353769" y="50800"/>
                </a:lnTo>
                <a:lnTo>
                  <a:pt x="1361389" y="63500"/>
                </a:lnTo>
                <a:close/>
              </a:path>
              <a:path w="2794634" h="1485900">
                <a:moveTo>
                  <a:pt x="1519453" y="63500"/>
                </a:moveTo>
                <a:lnTo>
                  <a:pt x="1491818" y="63500"/>
                </a:lnTo>
                <a:lnTo>
                  <a:pt x="1498523" y="50800"/>
                </a:lnTo>
                <a:lnTo>
                  <a:pt x="1526666" y="50800"/>
                </a:lnTo>
                <a:lnTo>
                  <a:pt x="1519453" y="63500"/>
                </a:lnTo>
                <a:close/>
              </a:path>
              <a:path w="2794634" h="1485900">
                <a:moveTo>
                  <a:pt x="1910156" y="63500"/>
                </a:moveTo>
                <a:lnTo>
                  <a:pt x="1891601" y="63500"/>
                </a:lnTo>
                <a:lnTo>
                  <a:pt x="1885734" y="50800"/>
                </a:lnTo>
                <a:lnTo>
                  <a:pt x="1904479" y="50800"/>
                </a:lnTo>
                <a:lnTo>
                  <a:pt x="1910156" y="63500"/>
                </a:lnTo>
                <a:close/>
              </a:path>
              <a:path w="2794634" h="1485900">
                <a:moveTo>
                  <a:pt x="1965261" y="63500"/>
                </a:moveTo>
                <a:lnTo>
                  <a:pt x="1946084" y="63500"/>
                </a:lnTo>
                <a:lnTo>
                  <a:pt x="1952294" y="50800"/>
                </a:lnTo>
                <a:lnTo>
                  <a:pt x="1971636" y="50800"/>
                </a:lnTo>
                <a:lnTo>
                  <a:pt x="1965261" y="63500"/>
                </a:lnTo>
                <a:close/>
              </a:path>
              <a:path w="2794634" h="1485900">
                <a:moveTo>
                  <a:pt x="2389949" y="63500"/>
                </a:moveTo>
                <a:lnTo>
                  <a:pt x="2363406" y="63500"/>
                </a:lnTo>
                <a:lnTo>
                  <a:pt x="2353017" y="50800"/>
                </a:lnTo>
                <a:lnTo>
                  <a:pt x="2380119" y="50800"/>
                </a:lnTo>
                <a:lnTo>
                  <a:pt x="2389949" y="63500"/>
                </a:lnTo>
                <a:close/>
              </a:path>
              <a:path w="2794634" h="1485900">
                <a:moveTo>
                  <a:pt x="1065276" y="76200"/>
                </a:moveTo>
                <a:lnTo>
                  <a:pt x="1030439" y="76200"/>
                </a:lnTo>
                <a:lnTo>
                  <a:pt x="1040472" y="63500"/>
                </a:lnTo>
                <a:lnTo>
                  <a:pt x="1075753" y="63500"/>
                </a:lnTo>
                <a:lnTo>
                  <a:pt x="1065276" y="76200"/>
                </a:lnTo>
                <a:close/>
              </a:path>
              <a:path w="2794634" h="1485900">
                <a:moveTo>
                  <a:pt x="1390751" y="76200"/>
                </a:moveTo>
                <a:lnTo>
                  <a:pt x="1357287" y="76200"/>
                </a:lnTo>
                <a:lnTo>
                  <a:pt x="1349794" y="63500"/>
                </a:lnTo>
                <a:lnTo>
                  <a:pt x="1376260" y="63500"/>
                </a:lnTo>
                <a:lnTo>
                  <a:pt x="1390751" y="76200"/>
                </a:lnTo>
                <a:close/>
              </a:path>
              <a:path w="2794634" h="1485900">
                <a:moveTo>
                  <a:pt x="1499654" y="76200"/>
                </a:moveTo>
                <a:lnTo>
                  <a:pt x="1479130" y="76200"/>
                </a:lnTo>
                <a:lnTo>
                  <a:pt x="1485353" y="63500"/>
                </a:lnTo>
                <a:lnTo>
                  <a:pt x="1506194" y="63500"/>
                </a:lnTo>
                <a:lnTo>
                  <a:pt x="1499654" y="76200"/>
                </a:lnTo>
                <a:close/>
              </a:path>
              <a:path w="2794634" h="1485900">
                <a:moveTo>
                  <a:pt x="1926259" y="76200"/>
                </a:moveTo>
                <a:lnTo>
                  <a:pt x="1907832" y="76200"/>
                </a:lnTo>
                <a:lnTo>
                  <a:pt x="1902447" y="63500"/>
                </a:lnTo>
                <a:lnTo>
                  <a:pt x="1921052" y="63500"/>
                </a:lnTo>
                <a:lnTo>
                  <a:pt x="1926259" y="76200"/>
                </a:lnTo>
                <a:close/>
              </a:path>
              <a:path w="2794634" h="1485900">
                <a:moveTo>
                  <a:pt x="1947417" y="76200"/>
                </a:moveTo>
                <a:lnTo>
                  <a:pt x="1928380" y="76200"/>
                </a:lnTo>
                <a:lnTo>
                  <a:pt x="1934121" y="63500"/>
                </a:lnTo>
                <a:lnTo>
                  <a:pt x="1953348" y="63500"/>
                </a:lnTo>
                <a:lnTo>
                  <a:pt x="1947417" y="76200"/>
                </a:lnTo>
                <a:close/>
              </a:path>
              <a:path w="2794634" h="1485900">
                <a:moveTo>
                  <a:pt x="2416962" y="88900"/>
                </a:moveTo>
                <a:lnTo>
                  <a:pt x="2400223" y="88900"/>
                </a:lnTo>
                <a:lnTo>
                  <a:pt x="2391422" y="76200"/>
                </a:lnTo>
                <a:lnTo>
                  <a:pt x="2382608" y="76200"/>
                </a:lnTo>
                <a:lnTo>
                  <a:pt x="2372994" y="63500"/>
                </a:lnTo>
                <a:lnTo>
                  <a:pt x="2399372" y="63500"/>
                </a:lnTo>
                <a:lnTo>
                  <a:pt x="2408389" y="76200"/>
                </a:lnTo>
                <a:lnTo>
                  <a:pt x="2416962" y="88900"/>
                </a:lnTo>
                <a:close/>
              </a:path>
              <a:path w="2794634" h="1485900">
                <a:moveTo>
                  <a:pt x="1035507" y="88900"/>
                </a:moveTo>
                <a:lnTo>
                  <a:pt x="1001649" y="88900"/>
                </a:lnTo>
                <a:lnTo>
                  <a:pt x="1011021" y="76200"/>
                </a:lnTo>
                <a:lnTo>
                  <a:pt x="1045387" y="76200"/>
                </a:lnTo>
                <a:lnTo>
                  <a:pt x="1035507" y="88900"/>
                </a:lnTo>
                <a:close/>
              </a:path>
              <a:path w="2794634" h="1485900">
                <a:moveTo>
                  <a:pt x="1418399" y="88900"/>
                </a:moveTo>
                <a:lnTo>
                  <a:pt x="1399400" y="88900"/>
                </a:lnTo>
                <a:lnTo>
                  <a:pt x="1385582" y="76200"/>
                </a:lnTo>
                <a:lnTo>
                  <a:pt x="1404810" y="76200"/>
                </a:lnTo>
                <a:lnTo>
                  <a:pt x="1418399" y="88900"/>
                </a:lnTo>
                <a:close/>
              </a:path>
              <a:path w="2794634" h="1485900">
                <a:moveTo>
                  <a:pt x="1481988" y="88900"/>
                </a:moveTo>
                <a:lnTo>
                  <a:pt x="1467459" y="88900"/>
                </a:lnTo>
                <a:lnTo>
                  <a:pt x="1473161" y="76200"/>
                </a:lnTo>
                <a:lnTo>
                  <a:pt x="1487792" y="76200"/>
                </a:lnTo>
                <a:lnTo>
                  <a:pt x="1481988" y="88900"/>
                </a:lnTo>
                <a:close/>
              </a:path>
              <a:path w="2794634" h="1485900">
                <a:moveTo>
                  <a:pt x="1926691" y="88900"/>
                </a:moveTo>
                <a:lnTo>
                  <a:pt x="1917725" y="76200"/>
                </a:lnTo>
                <a:lnTo>
                  <a:pt x="1936419" y="76200"/>
                </a:lnTo>
                <a:lnTo>
                  <a:pt x="1926691" y="88900"/>
                </a:lnTo>
                <a:close/>
              </a:path>
              <a:path w="2794634" h="1485900">
                <a:moveTo>
                  <a:pt x="1007681" y="101600"/>
                </a:moveTo>
                <a:lnTo>
                  <a:pt x="983627" y="101600"/>
                </a:lnTo>
                <a:lnTo>
                  <a:pt x="992504" y="88900"/>
                </a:lnTo>
                <a:lnTo>
                  <a:pt x="1016888" y="88900"/>
                </a:lnTo>
                <a:lnTo>
                  <a:pt x="1007681" y="101600"/>
                </a:lnTo>
                <a:close/>
              </a:path>
              <a:path w="2794634" h="1485900">
                <a:moveTo>
                  <a:pt x="1444142" y="101600"/>
                </a:moveTo>
                <a:lnTo>
                  <a:pt x="1425193" y="101600"/>
                </a:lnTo>
                <a:lnTo>
                  <a:pt x="1412303" y="88900"/>
                </a:lnTo>
                <a:lnTo>
                  <a:pt x="1431518" y="88900"/>
                </a:lnTo>
                <a:lnTo>
                  <a:pt x="1444142" y="101600"/>
                </a:lnTo>
                <a:close/>
              </a:path>
              <a:path w="2794634" h="1485900">
                <a:moveTo>
                  <a:pt x="1471472" y="101600"/>
                </a:moveTo>
                <a:lnTo>
                  <a:pt x="1456842" y="101600"/>
                </a:lnTo>
                <a:lnTo>
                  <a:pt x="1462011" y="88900"/>
                </a:lnTo>
                <a:lnTo>
                  <a:pt x="1476755" y="88900"/>
                </a:lnTo>
                <a:lnTo>
                  <a:pt x="1471472" y="101600"/>
                </a:lnTo>
                <a:close/>
              </a:path>
              <a:path w="2794634" h="1485900">
                <a:moveTo>
                  <a:pt x="2439974" y="114300"/>
                </a:moveTo>
                <a:lnTo>
                  <a:pt x="2423401" y="114300"/>
                </a:lnTo>
                <a:lnTo>
                  <a:pt x="2415920" y="101600"/>
                </a:lnTo>
                <a:lnTo>
                  <a:pt x="2416124" y="101600"/>
                </a:lnTo>
                <a:lnTo>
                  <a:pt x="2408186" y="88900"/>
                </a:lnTo>
                <a:lnTo>
                  <a:pt x="2425103" y="88900"/>
                </a:lnTo>
                <a:lnTo>
                  <a:pt x="2432773" y="101600"/>
                </a:lnTo>
                <a:lnTo>
                  <a:pt x="2439974" y="114300"/>
                </a:lnTo>
                <a:close/>
              </a:path>
              <a:path w="2794634" h="1485900">
                <a:moveTo>
                  <a:pt x="981989" y="114300"/>
                </a:moveTo>
                <a:lnTo>
                  <a:pt x="966609" y="114300"/>
                </a:lnTo>
                <a:lnTo>
                  <a:pt x="974978" y="101600"/>
                </a:lnTo>
                <a:lnTo>
                  <a:pt x="990473" y="101600"/>
                </a:lnTo>
                <a:lnTo>
                  <a:pt x="981989" y="114300"/>
                </a:lnTo>
                <a:close/>
              </a:path>
              <a:path w="2794634" h="1485900">
                <a:moveTo>
                  <a:pt x="1447418" y="114300"/>
                </a:moveTo>
                <a:lnTo>
                  <a:pt x="1437347" y="114300"/>
                </a:lnTo>
                <a:lnTo>
                  <a:pt x="1424965" y="101600"/>
                </a:lnTo>
                <a:lnTo>
                  <a:pt x="1451952" y="101600"/>
                </a:lnTo>
                <a:lnTo>
                  <a:pt x="1447418" y="114300"/>
                </a:lnTo>
                <a:close/>
              </a:path>
              <a:path w="2794634" h="1485900">
                <a:moveTo>
                  <a:pt x="1447418" y="114300"/>
                </a:moveTo>
                <a:lnTo>
                  <a:pt x="1451952" y="101600"/>
                </a:lnTo>
                <a:lnTo>
                  <a:pt x="1456131" y="101600"/>
                </a:lnTo>
                <a:lnTo>
                  <a:pt x="1447418" y="114300"/>
                </a:lnTo>
                <a:close/>
              </a:path>
              <a:path w="2794634" h="1485900">
                <a:moveTo>
                  <a:pt x="1462024" y="114300"/>
                </a:moveTo>
                <a:lnTo>
                  <a:pt x="1447418" y="114300"/>
                </a:lnTo>
                <a:lnTo>
                  <a:pt x="1456131" y="101600"/>
                </a:lnTo>
                <a:lnTo>
                  <a:pt x="1466761" y="101600"/>
                </a:lnTo>
                <a:lnTo>
                  <a:pt x="1462024" y="114300"/>
                </a:lnTo>
                <a:close/>
              </a:path>
              <a:path w="2794634" h="1485900">
                <a:moveTo>
                  <a:pt x="966152" y="127000"/>
                </a:moveTo>
                <a:lnTo>
                  <a:pt x="943089" y="127000"/>
                </a:lnTo>
                <a:lnTo>
                  <a:pt x="950645" y="114300"/>
                </a:lnTo>
                <a:lnTo>
                  <a:pt x="974102" y="114300"/>
                </a:lnTo>
                <a:lnTo>
                  <a:pt x="966152" y="127000"/>
                </a:lnTo>
                <a:close/>
              </a:path>
              <a:path w="2794634" h="1485900">
                <a:moveTo>
                  <a:pt x="1454099" y="127000"/>
                </a:moveTo>
                <a:lnTo>
                  <a:pt x="1437119" y="114300"/>
                </a:lnTo>
                <a:lnTo>
                  <a:pt x="1462176" y="114300"/>
                </a:lnTo>
                <a:lnTo>
                  <a:pt x="1454099" y="127000"/>
                </a:lnTo>
                <a:close/>
              </a:path>
              <a:path w="2794634" h="1485900">
                <a:moveTo>
                  <a:pt x="2458592" y="139700"/>
                </a:moveTo>
                <a:lnTo>
                  <a:pt x="2447709" y="139700"/>
                </a:lnTo>
                <a:lnTo>
                  <a:pt x="2442197" y="127000"/>
                </a:lnTo>
                <a:lnTo>
                  <a:pt x="2436533" y="127000"/>
                </a:lnTo>
                <a:lnTo>
                  <a:pt x="2430017" y="114300"/>
                </a:lnTo>
                <a:lnTo>
                  <a:pt x="2446693" y="114300"/>
                </a:lnTo>
                <a:lnTo>
                  <a:pt x="2452903" y="127000"/>
                </a:lnTo>
                <a:lnTo>
                  <a:pt x="2458592" y="139700"/>
                </a:lnTo>
                <a:close/>
              </a:path>
              <a:path w="2794634" h="1485900">
                <a:moveTo>
                  <a:pt x="806526" y="139700"/>
                </a:moveTo>
                <a:lnTo>
                  <a:pt x="579958" y="139700"/>
                </a:lnTo>
                <a:lnTo>
                  <a:pt x="590524" y="127000"/>
                </a:lnTo>
                <a:lnTo>
                  <a:pt x="792467" y="127000"/>
                </a:lnTo>
                <a:lnTo>
                  <a:pt x="806526" y="139700"/>
                </a:lnTo>
                <a:close/>
              </a:path>
              <a:path w="2794634" h="1485900">
                <a:moveTo>
                  <a:pt x="937780" y="152400"/>
                </a:moveTo>
                <a:lnTo>
                  <a:pt x="922172" y="152400"/>
                </a:lnTo>
                <a:lnTo>
                  <a:pt x="928839" y="139700"/>
                </a:lnTo>
                <a:lnTo>
                  <a:pt x="935824" y="127000"/>
                </a:lnTo>
                <a:lnTo>
                  <a:pt x="958786" y="127000"/>
                </a:lnTo>
                <a:lnTo>
                  <a:pt x="951395" y="139700"/>
                </a:lnTo>
                <a:lnTo>
                  <a:pt x="944600" y="139700"/>
                </a:lnTo>
                <a:lnTo>
                  <a:pt x="937780" y="152400"/>
                </a:lnTo>
                <a:close/>
              </a:path>
              <a:path w="2794634" h="1485900">
                <a:moveTo>
                  <a:pt x="571982" y="152400"/>
                </a:moveTo>
                <a:lnTo>
                  <a:pt x="518769" y="152400"/>
                </a:lnTo>
                <a:lnTo>
                  <a:pt x="528675" y="139700"/>
                </a:lnTo>
                <a:lnTo>
                  <a:pt x="582333" y="139700"/>
                </a:lnTo>
                <a:lnTo>
                  <a:pt x="571982" y="152400"/>
                </a:lnTo>
                <a:close/>
              </a:path>
              <a:path w="2794634" h="1485900">
                <a:moveTo>
                  <a:pt x="860818" y="152400"/>
                </a:moveTo>
                <a:lnTo>
                  <a:pt x="804125" y="152400"/>
                </a:lnTo>
                <a:lnTo>
                  <a:pt x="790219" y="139700"/>
                </a:lnTo>
                <a:lnTo>
                  <a:pt x="847547" y="139700"/>
                </a:lnTo>
                <a:lnTo>
                  <a:pt x="860818" y="152400"/>
                </a:lnTo>
                <a:close/>
              </a:path>
              <a:path w="2794634" h="1485900">
                <a:moveTo>
                  <a:pt x="2475801" y="177800"/>
                </a:moveTo>
                <a:lnTo>
                  <a:pt x="2463749" y="177800"/>
                </a:lnTo>
                <a:lnTo>
                  <a:pt x="2460421" y="165100"/>
                </a:lnTo>
                <a:lnTo>
                  <a:pt x="2456802" y="165100"/>
                </a:lnTo>
                <a:lnTo>
                  <a:pt x="2452357" y="152400"/>
                </a:lnTo>
                <a:lnTo>
                  <a:pt x="2452522" y="152400"/>
                </a:lnTo>
                <a:lnTo>
                  <a:pt x="2447531" y="139700"/>
                </a:lnTo>
                <a:lnTo>
                  <a:pt x="2463736" y="139700"/>
                </a:lnTo>
                <a:lnTo>
                  <a:pt x="2468333" y="152400"/>
                </a:lnTo>
                <a:lnTo>
                  <a:pt x="2472372" y="165100"/>
                </a:lnTo>
                <a:lnTo>
                  <a:pt x="2475801" y="177800"/>
                </a:lnTo>
                <a:close/>
              </a:path>
              <a:path w="2794634" h="1485900">
                <a:moveTo>
                  <a:pt x="522414" y="165100"/>
                </a:moveTo>
                <a:lnTo>
                  <a:pt x="480352" y="165100"/>
                </a:lnTo>
                <a:lnTo>
                  <a:pt x="489762" y="152400"/>
                </a:lnTo>
                <a:lnTo>
                  <a:pt x="532218" y="152400"/>
                </a:lnTo>
                <a:lnTo>
                  <a:pt x="522414" y="165100"/>
                </a:lnTo>
                <a:close/>
              </a:path>
              <a:path w="2794634" h="1485900">
                <a:moveTo>
                  <a:pt x="899286" y="165100"/>
                </a:moveTo>
                <a:lnTo>
                  <a:pt x="857173" y="165100"/>
                </a:lnTo>
                <a:lnTo>
                  <a:pt x="844067" y="152400"/>
                </a:lnTo>
                <a:lnTo>
                  <a:pt x="886701" y="152400"/>
                </a:lnTo>
                <a:lnTo>
                  <a:pt x="899286" y="165100"/>
                </a:lnTo>
                <a:close/>
              </a:path>
              <a:path w="2794634" h="1485900">
                <a:moveTo>
                  <a:pt x="925360" y="165100"/>
                </a:moveTo>
                <a:lnTo>
                  <a:pt x="909764" y="165100"/>
                </a:lnTo>
                <a:lnTo>
                  <a:pt x="915809" y="152400"/>
                </a:lnTo>
                <a:lnTo>
                  <a:pt x="931570" y="152400"/>
                </a:lnTo>
                <a:lnTo>
                  <a:pt x="925360" y="165100"/>
                </a:lnTo>
                <a:close/>
              </a:path>
              <a:path w="2794634" h="1485900">
                <a:moveTo>
                  <a:pt x="484936" y="177800"/>
                </a:moveTo>
                <a:lnTo>
                  <a:pt x="452932" y="177800"/>
                </a:lnTo>
                <a:lnTo>
                  <a:pt x="461937" y="165100"/>
                </a:lnTo>
                <a:lnTo>
                  <a:pt x="494220" y="165100"/>
                </a:lnTo>
                <a:lnTo>
                  <a:pt x="484936" y="177800"/>
                </a:lnTo>
                <a:close/>
              </a:path>
              <a:path w="2794634" h="1485900">
                <a:moveTo>
                  <a:pt x="911250" y="177800"/>
                </a:moveTo>
                <a:lnTo>
                  <a:pt x="894714" y="177800"/>
                </a:lnTo>
                <a:lnTo>
                  <a:pt x="882281" y="165100"/>
                </a:lnTo>
                <a:lnTo>
                  <a:pt x="919772" y="165100"/>
                </a:lnTo>
                <a:lnTo>
                  <a:pt x="911250" y="177800"/>
                </a:lnTo>
                <a:close/>
              </a:path>
              <a:path w="2794634" h="1485900">
                <a:moveTo>
                  <a:pt x="458215" y="190500"/>
                </a:moveTo>
                <a:lnTo>
                  <a:pt x="426834" y="190500"/>
                </a:lnTo>
                <a:lnTo>
                  <a:pt x="435381" y="177800"/>
                </a:lnTo>
                <a:lnTo>
                  <a:pt x="467093" y="177800"/>
                </a:lnTo>
                <a:lnTo>
                  <a:pt x="458215" y="190500"/>
                </a:lnTo>
                <a:close/>
              </a:path>
              <a:path w="2794634" h="1485900">
                <a:moveTo>
                  <a:pt x="2500960" y="190500"/>
                </a:moveTo>
                <a:lnTo>
                  <a:pt x="2467355" y="190500"/>
                </a:lnTo>
                <a:lnTo>
                  <a:pt x="2465057" y="177800"/>
                </a:lnTo>
                <a:lnTo>
                  <a:pt x="2487460" y="177800"/>
                </a:lnTo>
                <a:lnTo>
                  <a:pt x="2500960" y="190500"/>
                </a:lnTo>
                <a:close/>
              </a:path>
              <a:path w="2794634" h="1485900">
                <a:moveTo>
                  <a:pt x="432803" y="203200"/>
                </a:moveTo>
                <a:lnTo>
                  <a:pt x="402120" y="203200"/>
                </a:lnTo>
                <a:lnTo>
                  <a:pt x="410197" y="190500"/>
                </a:lnTo>
                <a:lnTo>
                  <a:pt x="441248" y="190500"/>
                </a:lnTo>
                <a:lnTo>
                  <a:pt x="432803" y="203200"/>
                </a:lnTo>
                <a:close/>
              </a:path>
              <a:path w="2794634" h="1485900">
                <a:moveTo>
                  <a:pt x="2539898" y="203200"/>
                </a:moveTo>
                <a:lnTo>
                  <a:pt x="2497823" y="203200"/>
                </a:lnTo>
                <a:lnTo>
                  <a:pt x="2484526" y="190500"/>
                </a:lnTo>
                <a:lnTo>
                  <a:pt x="2527185" y="190500"/>
                </a:lnTo>
                <a:lnTo>
                  <a:pt x="2539898" y="203200"/>
                </a:lnTo>
                <a:close/>
              </a:path>
              <a:path w="2794634" h="1485900">
                <a:moveTo>
                  <a:pt x="408800" y="215900"/>
                </a:moveTo>
                <a:lnTo>
                  <a:pt x="386460" y="215900"/>
                </a:lnTo>
                <a:lnTo>
                  <a:pt x="394207" y="203200"/>
                </a:lnTo>
                <a:lnTo>
                  <a:pt x="416750" y="203200"/>
                </a:lnTo>
                <a:lnTo>
                  <a:pt x="408800" y="215900"/>
                </a:lnTo>
                <a:close/>
              </a:path>
              <a:path w="2794634" h="1485900">
                <a:moveTo>
                  <a:pt x="2576220" y="215900"/>
                </a:moveTo>
                <a:lnTo>
                  <a:pt x="2535593" y="215900"/>
                </a:lnTo>
                <a:lnTo>
                  <a:pt x="2523083" y="203200"/>
                </a:lnTo>
                <a:lnTo>
                  <a:pt x="2564422" y="203200"/>
                </a:lnTo>
                <a:lnTo>
                  <a:pt x="2576220" y="215900"/>
                </a:lnTo>
                <a:close/>
              </a:path>
              <a:path w="2794634" h="1485900">
                <a:moveTo>
                  <a:pt x="386270" y="228600"/>
                </a:moveTo>
                <a:lnTo>
                  <a:pt x="364286" y="228600"/>
                </a:lnTo>
                <a:lnTo>
                  <a:pt x="371500" y="215900"/>
                </a:lnTo>
                <a:lnTo>
                  <a:pt x="393725" y="215900"/>
                </a:lnTo>
                <a:lnTo>
                  <a:pt x="386270" y="228600"/>
                </a:lnTo>
                <a:close/>
              </a:path>
              <a:path w="2794634" h="1485900">
                <a:moveTo>
                  <a:pt x="2598839" y="228600"/>
                </a:moveTo>
                <a:lnTo>
                  <a:pt x="2570759" y="228600"/>
                </a:lnTo>
                <a:lnTo>
                  <a:pt x="2559151" y="215900"/>
                </a:lnTo>
                <a:lnTo>
                  <a:pt x="2587701" y="215900"/>
                </a:lnTo>
                <a:lnTo>
                  <a:pt x="2598839" y="228600"/>
                </a:lnTo>
                <a:close/>
              </a:path>
              <a:path w="2794634" h="1485900">
                <a:moveTo>
                  <a:pt x="372135" y="241300"/>
                </a:moveTo>
                <a:lnTo>
                  <a:pt x="350405" y="241300"/>
                </a:lnTo>
                <a:lnTo>
                  <a:pt x="357250" y="228600"/>
                </a:lnTo>
                <a:lnTo>
                  <a:pt x="379222" y="228600"/>
                </a:lnTo>
                <a:lnTo>
                  <a:pt x="372135" y="241300"/>
                </a:lnTo>
                <a:close/>
              </a:path>
              <a:path w="2794634" h="1485900">
                <a:moveTo>
                  <a:pt x="2620035" y="241300"/>
                </a:moveTo>
                <a:lnTo>
                  <a:pt x="2592590" y="241300"/>
                </a:lnTo>
                <a:lnTo>
                  <a:pt x="2581655" y="228600"/>
                </a:lnTo>
                <a:lnTo>
                  <a:pt x="2609621" y="228600"/>
                </a:lnTo>
                <a:lnTo>
                  <a:pt x="2620035" y="241300"/>
                </a:lnTo>
                <a:close/>
              </a:path>
              <a:path w="2794634" h="1485900">
                <a:moveTo>
                  <a:pt x="358711" y="254000"/>
                </a:moveTo>
                <a:lnTo>
                  <a:pt x="337286" y="254000"/>
                </a:lnTo>
                <a:lnTo>
                  <a:pt x="343750" y="241300"/>
                </a:lnTo>
                <a:lnTo>
                  <a:pt x="365442" y="241300"/>
                </a:lnTo>
                <a:lnTo>
                  <a:pt x="358711" y="254000"/>
                </a:lnTo>
                <a:close/>
              </a:path>
              <a:path w="2794634" h="1485900">
                <a:moveTo>
                  <a:pt x="2648991" y="266700"/>
                </a:moveTo>
                <a:lnTo>
                  <a:pt x="2631935" y="266700"/>
                </a:lnTo>
                <a:lnTo>
                  <a:pt x="2622473" y="254000"/>
                </a:lnTo>
                <a:lnTo>
                  <a:pt x="2613012" y="254000"/>
                </a:lnTo>
                <a:lnTo>
                  <a:pt x="2602788" y="241300"/>
                </a:lnTo>
                <a:lnTo>
                  <a:pt x="2630081" y="241300"/>
                </a:lnTo>
                <a:lnTo>
                  <a:pt x="2639733" y="254000"/>
                </a:lnTo>
                <a:lnTo>
                  <a:pt x="2648991" y="266700"/>
                </a:lnTo>
                <a:close/>
              </a:path>
              <a:path w="2794634" h="1485900">
                <a:moveTo>
                  <a:pt x="340017" y="266700"/>
                </a:moveTo>
                <a:lnTo>
                  <a:pt x="324954" y="266700"/>
                </a:lnTo>
                <a:lnTo>
                  <a:pt x="331025" y="254000"/>
                </a:lnTo>
                <a:lnTo>
                  <a:pt x="346163" y="254000"/>
                </a:lnTo>
                <a:lnTo>
                  <a:pt x="340017" y="266700"/>
                </a:lnTo>
                <a:close/>
              </a:path>
              <a:path w="2794634" h="1485900">
                <a:moveTo>
                  <a:pt x="346049" y="266700"/>
                </a:moveTo>
                <a:lnTo>
                  <a:pt x="346163" y="254000"/>
                </a:lnTo>
                <a:lnTo>
                  <a:pt x="352399" y="254000"/>
                </a:lnTo>
                <a:lnTo>
                  <a:pt x="346049" y="266700"/>
                </a:lnTo>
                <a:close/>
              </a:path>
              <a:path w="2794634" h="1485900">
                <a:moveTo>
                  <a:pt x="328536" y="279400"/>
                </a:moveTo>
                <a:lnTo>
                  <a:pt x="313435" y="279400"/>
                </a:lnTo>
                <a:lnTo>
                  <a:pt x="319087" y="266700"/>
                </a:lnTo>
                <a:lnTo>
                  <a:pt x="334289" y="266700"/>
                </a:lnTo>
                <a:lnTo>
                  <a:pt x="328536" y="279400"/>
                </a:lnTo>
                <a:close/>
              </a:path>
              <a:path w="2794634" h="1485900">
                <a:moveTo>
                  <a:pt x="2666225" y="279400"/>
                </a:moveTo>
                <a:lnTo>
                  <a:pt x="2649245" y="279400"/>
                </a:lnTo>
                <a:lnTo>
                  <a:pt x="2640609" y="266700"/>
                </a:lnTo>
                <a:lnTo>
                  <a:pt x="2657830" y="266700"/>
                </a:lnTo>
                <a:lnTo>
                  <a:pt x="2666225" y="279400"/>
                </a:lnTo>
                <a:close/>
              </a:path>
              <a:path w="2794634" h="1485900">
                <a:moveTo>
                  <a:pt x="317880" y="292100"/>
                </a:moveTo>
                <a:lnTo>
                  <a:pt x="302767" y="292100"/>
                </a:lnTo>
                <a:lnTo>
                  <a:pt x="308000" y="279400"/>
                </a:lnTo>
                <a:lnTo>
                  <a:pt x="323214" y="279400"/>
                </a:lnTo>
                <a:lnTo>
                  <a:pt x="317880" y="292100"/>
                </a:lnTo>
                <a:close/>
              </a:path>
              <a:path w="2794634" h="1485900">
                <a:moveTo>
                  <a:pt x="2695308" y="317500"/>
                </a:moveTo>
                <a:lnTo>
                  <a:pt x="2684894" y="317500"/>
                </a:lnTo>
                <a:lnTo>
                  <a:pt x="2678506" y="304800"/>
                </a:lnTo>
                <a:lnTo>
                  <a:pt x="2672003" y="304800"/>
                </a:lnTo>
                <a:lnTo>
                  <a:pt x="2664675" y="292100"/>
                </a:lnTo>
                <a:lnTo>
                  <a:pt x="2664866" y="292100"/>
                </a:lnTo>
                <a:lnTo>
                  <a:pt x="2657081" y="279400"/>
                </a:lnTo>
                <a:lnTo>
                  <a:pt x="2674200" y="279400"/>
                </a:lnTo>
                <a:lnTo>
                  <a:pt x="2681706" y="292100"/>
                </a:lnTo>
                <a:lnTo>
                  <a:pt x="2688742" y="304800"/>
                </a:lnTo>
                <a:lnTo>
                  <a:pt x="2695308" y="317500"/>
                </a:lnTo>
                <a:close/>
              </a:path>
              <a:path w="2794634" h="1485900">
                <a:moveTo>
                  <a:pt x="308063" y="304800"/>
                </a:moveTo>
                <a:lnTo>
                  <a:pt x="292976" y="304800"/>
                </a:lnTo>
                <a:lnTo>
                  <a:pt x="297764" y="292100"/>
                </a:lnTo>
                <a:lnTo>
                  <a:pt x="312978" y="292100"/>
                </a:lnTo>
                <a:lnTo>
                  <a:pt x="308063" y="304800"/>
                </a:lnTo>
                <a:close/>
              </a:path>
              <a:path w="2794634" h="1485900">
                <a:moveTo>
                  <a:pt x="294995" y="330200"/>
                </a:moveTo>
                <a:lnTo>
                  <a:pt x="279984" y="330200"/>
                </a:lnTo>
                <a:lnTo>
                  <a:pt x="284086" y="317500"/>
                </a:lnTo>
                <a:lnTo>
                  <a:pt x="288416" y="304800"/>
                </a:lnTo>
                <a:lnTo>
                  <a:pt x="303593" y="304800"/>
                </a:lnTo>
                <a:lnTo>
                  <a:pt x="299135" y="317500"/>
                </a:lnTo>
                <a:lnTo>
                  <a:pt x="294995" y="330200"/>
                </a:lnTo>
                <a:close/>
              </a:path>
              <a:path w="2794634" h="1485900">
                <a:moveTo>
                  <a:pt x="2716428" y="355600"/>
                </a:moveTo>
                <a:lnTo>
                  <a:pt x="2704782" y="355600"/>
                </a:lnTo>
                <a:lnTo>
                  <a:pt x="2700426" y="342900"/>
                </a:lnTo>
                <a:lnTo>
                  <a:pt x="2695841" y="342900"/>
                </a:lnTo>
                <a:lnTo>
                  <a:pt x="2690456" y="330200"/>
                </a:lnTo>
                <a:lnTo>
                  <a:pt x="2690609" y="330200"/>
                </a:lnTo>
                <a:lnTo>
                  <a:pt x="2684716" y="317500"/>
                </a:lnTo>
                <a:lnTo>
                  <a:pt x="2701366" y="317500"/>
                </a:lnTo>
                <a:lnTo>
                  <a:pt x="2706916" y="330200"/>
                </a:lnTo>
                <a:lnTo>
                  <a:pt x="2711945" y="342900"/>
                </a:lnTo>
                <a:lnTo>
                  <a:pt x="2716428" y="355600"/>
                </a:lnTo>
                <a:close/>
              </a:path>
              <a:path w="2794634" h="1485900">
                <a:moveTo>
                  <a:pt x="287413" y="342900"/>
                </a:moveTo>
                <a:lnTo>
                  <a:pt x="272503" y="342900"/>
                </a:lnTo>
                <a:lnTo>
                  <a:pt x="276123" y="330200"/>
                </a:lnTo>
                <a:lnTo>
                  <a:pt x="291172" y="330200"/>
                </a:lnTo>
                <a:lnTo>
                  <a:pt x="287413" y="342900"/>
                </a:lnTo>
                <a:close/>
              </a:path>
              <a:path w="2794634" h="1485900">
                <a:moveTo>
                  <a:pt x="275056" y="368300"/>
                </a:moveTo>
                <a:lnTo>
                  <a:pt x="263131" y="368300"/>
                </a:lnTo>
                <a:lnTo>
                  <a:pt x="266001" y="355600"/>
                </a:lnTo>
                <a:lnTo>
                  <a:pt x="269125" y="342900"/>
                </a:lnTo>
                <a:lnTo>
                  <a:pt x="284048" y="342900"/>
                </a:lnTo>
                <a:lnTo>
                  <a:pt x="280758" y="355600"/>
                </a:lnTo>
                <a:lnTo>
                  <a:pt x="277863" y="355600"/>
                </a:lnTo>
                <a:lnTo>
                  <a:pt x="275056" y="368300"/>
                </a:lnTo>
                <a:close/>
              </a:path>
              <a:path w="2794634" h="1485900">
                <a:moveTo>
                  <a:pt x="2725204" y="381000"/>
                </a:moveTo>
                <a:lnTo>
                  <a:pt x="2712948" y="381000"/>
                </a:lnTo>
                <a:lnTo>
                  <a:pt x="2711526" y="368300"/>
                </a:lnTo>
                <a:lnTo>
                  <a:pt x="2708465" y="368300"/>
                </a:lnTo>
                <a:lnTo>
                  <a:pt x="2704642" y="355600"/>
                </a:lnTo>
                <a:lnTo>
                  <a:pt x="2720365" y="355600"/>
                </a:lnTo>
                <a:lnTo>
                  <a:pt x="2723718" y="368300"/>
                </a:lnTo>
                <a:lnTo>
                  <a:pt x="2725204" y="381000"/>
                </a:lnTo>
                <a:close/>
              </a:path>
              <a:path w="2794634" h="1485900">
                <a:moveTo>
                  <a:pt x="270344" y="381000"/>
                </a:moveTo>
                <a:lnTo>
                  <a:pt x="258152" y="381000"/>
                </a:lnTo>
                <a:lnTo>
                  <a:pt x="260515" y="368300"/>
                </a:lnTo>
                <a:lnTo>
                  <a:pt x="272643" y="368300"/>
                </a:lnTo>
                <a:lnTo>
                  <a:pt x="270344" y="381000"/>
                </a:lnTo>
                <a:close/>
              </a:path>
              <a:path w="2794634" h="1485900">
                <a:moveTo>
                  <a:pt x="272580" y="381000"/>
                </a:moveTo>
                <a:lnTo>
                  <a:pt x="272643" y="368300"/>
                </a:lnTo>
                <a:lnTo>
                  <a:pt x="275132" y="368300"/>
                </a:lnTo>
                <a:lnTo>
                  <a:pt x="272580" y="381000"/>
                </a:lnTo>
                <a:close/>
              </a:path>
              <a:path w="2794634" h="1485900">
                <a:moveTo>
                  <a:pt x="2711602" y="381000"/>
                </a:moveTo>
                <a:lnTo>
                  <a:pt x="2708338" y="368300"/>
                </a:lnTo>
                <a:lnTo>
                  <a:pt x="2711526" y="368300"/>
                </a:lnTo>
                <a:lnTo>
                  <a:pt x="2711602" y="381000"/>
                </a:lnTo>
                <a:close/>
              </a:path>
              <a:path w="2794634" h="1485900">
                <a:moveTo>
                  <a:pt x="265163" y="406400"/>
                </a:moveTo>
                <a:lnTo>
                  <a:pt x="252679" y="406400"/>
                </a:lnTo>
                <a:lnTo>
                  <a:pt x="254228" y="393700"/>
                </a:lnTo>
                <a:lnTo>
                  <a:pt x="256057" y="381000"/>
                </a:lnTo>
                <a:lnTo>
                  <a:pt x="270395" y="381000"/>
                </a:lnTo>
                <a:lnTo>
                  <a:pt x="268363" y="393700"/>
                </a:lnTo>
                <a:lnTo>
                  <a:pt x="266674" y="393700"/>
                </a:lnTo>
                <a:lnTo>
                  <a:pt x="265163" y="406400"/>
                </a:lnTo>
                <a:close/>
              </a:path>
              <a:path w="2794634" h="1485900">
                <a:moveTo>
                  <a:pt x="2728709" y="393700"/>
                </a:moveTo>
                <a:lnTo>
                  <a:pt x="2715272" y="393700"/>
                </a:lnTo>
                <a:lnTo>
                  <a:pt x="2714142" y="381000"/>
                </a:lnTo>
                <a:lnTo>
                  <a:pt x="2727693" y="381000"/>
                </a:lnTo>
                <a:lnTo>
                  <a:pt x="2728709" y="393700"/>
                </a:lnTo>
                <a:close/>
              </a:path>
              <a:path w="2794634" h="1485900">
                <a:moveTo>
                  <a:pt x="2730296" y="406400"/>
                </a:moveTo>
                <a:lnTo>
                  <a:pt x="2717685" y="406400"/>
                </a:lnTo>
                <a:lnTo>
                  <a:pt x="2716999" y="393700"/>
                </a:lnTo>
                <a:lnTo>
                  <a:pt x="2729572" y="393700"/>
                </a:lnTo>
                <a:lnTo>
                  <a:pt x="2730296" y="406400"/>
                </a:lnTo>
                <a:close/>
              </a:path>
              <a:path w="2794634" h="1485900">
                <a:moveTo>
                  <a:pt x="262331" y="431800"/>
                </a:moveTo>
                <a:lnTo>
                  <a:pt x="249669" y="431800"/>
                </a:lnTo>
                <a:lnTo>
                  <a:pt x="250393" y="419100"/>
                </a:lnTo>
                <a:lnTo>
                  <a:pt x="251396" y="406400"/>
                </a:lnTo>
                <a:lnTo>
                  <a:pt x="263982" y="406400"/>
                </a:lnTo>
                <a:lnTo>
                  <a:pt x="263016" y="419100"/>
                </a:lnTo>
                <a:lnTo>
                  <a:pt x="262331" y="431800"/>
                </a:lnTo>
                <a:close/>
              </a:path>
              <a:path w="2794634" h="1485900">
                <a:moveTo>
                  <a:pt x="2731249" y="419100"/>
                </a:moveTo>
                <a:lnTo>
                  <a:pt x="2718574" y="419100"/>
                </a:lnTo>
                <a:lnTo>
                  <a:pt x="2718193" y="406400"/>
                </a:lnTo>
                <a:lnTo>
                  <a:pt x="2730855" y="406400"/>
                </a:lnTo>
                <a:lnTo>
                  <a:pt x="2731249" y="419100"/>
                </a:lnTo>
                <a:close/>
              </a:path>
              <a:path w="2794634" h="1485900">
                <a:moveTo>
                  <a:pt x="2731096" y="444500"/>
                </a:moveTo>
                <a:lnTo>
                  <a:pt x="2717863" y="444500"/>
                </a:lnTo>
                <a:lnTo>
                  <a:pt x="2718434" y="431800"/>
                </a:lnTo>
                <a:lnTo>
                  <a:pt x="2718752" y="431800"/>
                </a:lnTo>
                <a:lnTo>
                  <a:pt x="2718879" y="419100"/>
                </a:lnTo>
                <a:lnTo>
                  <a:pt x="2731579" y="419100"/>
                </a:lnTo>
                <a:lnTo>
                  <a:pt x="2731452" y="431800"/>
                </a:lnTo>
                <a:lnTo>
                  <a:pt x="2731096" y="444500"/>
                </a:lnTo>
                <a:close/>
              </a:path>
              <a:path w="2794634" h="1485900">
                <a:moveTo>
                  <a:pt x="261797" y="444500"/>
                </a:moveTo>
                <a:lnTo>
                  <a:pt x="249097" y="444500"/>
                </a:lnTo>
                <a:lnTo>
                  <a:pt x="249237" y="431800"/>
                </a:lnTo>
                <a:lnTo>
                  <a:pt x="261937" y="431800"/>
                </a:lnTo>
                <a:lnTo>
                  <a:pt x="261797" y="444500"/>
                </a:lnTo>
                <a:close/>
              </a:path>
              <a:path w="2794634" h="1485900">
                <a:moveTo>
                  <a:pt x="260934" y="495300"/>
                </a:moveTo>
                <a:lnTo>
                  <a:pt x="217131" y="495300"/>
                </a:lnTo>
                <a:lnTo>
                  <a:pt x="230047" y="482600"/>
                </a:lnTo>
                <a:lnTo>
                  <a:pt x="251371" y="482600"/>
                </a:lnTo>
                <a:lnTo>
                  <a:pt x="250113" y="469900"/>
                </a:lnTo>
                <a:lnTo>
                  <a:pt x="249351" y="457200"/>
                </a:lnTo>
                <a:lnTo>
                  <a:pt x="249161" y="444500"/>
                </a:lnTo>
                <a:lnTo>
                  <a:pt x="261848" y="444500"/>
                </a:lnTo>
                <a:lnTo>
                  <a:pt x="262039" y="457200"/>
                </a:lnTo>
                <a:lnTo>
                  <a:pt x="262762" y="469900"/>
                </a:lnTo>
                <a:lnTo>
                  <a:pt x="263931" y="469900"/>
                </a:lnTo>
                <a:lnTo>
                  <a:pt x="265988" y="482600"/>
                </a:lnTo>
                <a:lnTo>
                  <a:pt x="260934" y="495300"/>
                </a:lnTo>
                <a:close/>
              </a:path>
              <a:path w="2794634" h="1485900">
                <a:moveTo>
                  <a:pt x="2729687" y="457200"/>
                </a:moveTo>
                <a:lnTo>
                  <a:pt x="2716123" y="457200"/>
                </a:lnTo>
                <a:lnTo>
                  <a:pt x="2717126" y="444500"/>
                </a:lnTo>
                <a:lnTo>
                  <a:pt x="2730512" y="444500"/>
                </a:lnTo>
                <a:lnTo>
                  <a:pt x="2729687" y="457200"/>
                </a:lnTo>
                <a:close/>
              </a:path>
              <a:path w="2794634" h="1485900">
                <a:moveTo>
                  <a:pt x="2727375" y="469900"/>
                </a:moveTo>
                <a:lnTo>
                  <a:pt x="2713532" y="469900"/>
                </a:lnTo>
                <a:lnTo>
                  <a:pt x="2714967" y="457200"/>
                </a:lnTo>
                <a:lnTo>
                  <a:pt x="2728645" y="457200"/>
                </a:lnTo>
                <a:lnTo>
                  <a:pt x="2727375" y="469900"/>
                </a:lnTo>
                <a:close/>
              </a:path>
              <a:path w="2794634" h="1485900">
                <a:moveTo>
                  <a:pt x="2724162" y="482600"/>
                </a:moveTo>
                <a:lnTo>
                  <a:pt x="2710116" y="482600"/>
                </a:lnTo>
                <a:lnTo>
                  <a:pt x="2711983" y="469900"/>
                </a:lnTo>
                <a:lnTo>
                  <a:pt x="2725877" y="469900"/>
                </a:lnTo>
                <a:lnTo>
                  <a:pt x="2724162" y="482600"/>
                </a:lnTo>
                <a:close/>
              </a:path>
              <a:path w="2794634" h="1485900">
                <a:moveTo>
                  <a:pt x="2720098" y="495300"/>
                </a:moveTo>
                <a:lnTo>
                  <a:pt x="2705912" y="495300"/>
                </a:lnTo>
                <a:lnTo>
                  <a:pt x="2708186" y="482600"/>
                </a:lnTo>
                <a:lnTo>
                  <a:pt x="2722232" y="482600"/>
                </a:lnTo>
                <a:lnTo>
                  <a:pt x="2720098" y="495300"/>
                </a:lnTo>
                <a:close/>
              </a:path>
              <a:path w="2794634" h="1485900">
                <a:moveTo>
                  <a:pt x="207022" y="508000"/>
                </a:moveTo>
                <a:lnTo>
                  <a:pt x="156209" y="508000"/>
                </a:lnTo>
                <a:lnTo>
                  <a:pt x="167855" y="495300"/>
                </a:lnTo>
                <a:lnTo>
                  <a:pt x="219494" y="495300"/>
                </a:lnTo>
                <a:lnTo>
                  <a:pt x="207022" y="508000"/>
                </a:lnTo>
                <a:close/>
              </a:path>
              <a:path w="2794634" h="1485900">
                <a:moveTo>
                  <a:pt x="2715196" y="508000"/>
                </a:moveTo>
                <a:lnTo>
                  <a:pt x="2700921" y="508000"/>
                </a:lnTo>
                <a:lnTo>
                  <a:pt x="2703601" y="495300"/>
                </a:lnTo>
                <a:lnTo>
                  <a:pt x="2717749" y="495300"/>
                </a:lnTo>
                <a:lnTo>
                  <a:pt x="2715196" y="508000"/>
                </a:lnTo>
                <a:close/>
              </a:path>
              <a:path w="2794634" h="1485900">
                <a:moveTo>
                  <a:pt x="160540" y="520700"/>
                </a:moveTo>
                <a:lnTo>
                  <a:pt x="133819" y="520700"/>
                </a:lnTo>
                <a:lnTo>
                  <a:pt x="144856" y="508000"/>
                </a:lnTo>
                <a:lnTo>
                  <a:pt x="171970" y="508000"/>
                </a:lnTo>
                <a:lnTo>
                  <a:pt x="160540" y="520700"/>
                </a:lnTo>
                <a:close/>
              </a:path>
              <a:path w="2794634" h="1485900">
                <a:moveTo>
                  <a:pt x="2712402" y="533400"/>
                </a:moveTo>
                <a:lnTo>
                  <a:pt x="2703423" y="533400"/>
                </a:lnTo>
                <a:lnTo>
                  <a:pt x="2689593" y="520700"/>
                </a:lnTo>
                <a:lnTo>
                  <a:pt x="2695270" y="508000"/>
                </a:lnTo>
                <a:lnTo>
                  <a:pt x="2695181" y="520700"/>
                </a:lnTo>
                <a:lnTo>
                  <a:pt x="2701975" y="520700"/>
                </a:lnTo>
                <a:lnTo>
                  <a:pt x="2712402" y="533400"/>
                </a:lnTo>
                <a:close/>
              </a:path>
              <a:path w="2794634" h="1485900">
                <a:moveTo>
                  <a:pt x="2709494" y="520700"/>
                </a:moveTo>
                <a:lnTo>
                  <a:pt x="2695181" y="520700"/>
                </a:lnTo>
                <a:lnTo>
                  <a:pt x="2698241" y="508000"/>
                </a:lnTo>
                <a:lnTo>
                  <a:pt x="2712440" y="508000"/>
                </a:lnTo>
                <a:lnTo>
                  <a:pt x="2709494" y="520700"/>
                </a:lnTo>
                <a:close/>
              </a:path>
              <a:path w="2794634" h="1485900">
                <a:moveTo>
                  <a:pt x="128739" y="533400"/>
                </a:moveTo>
                <a:lnTo>
                  <a:pt x="102704" y="533400"/>
                </a:lnTo>
                <a:lnTo>
                  <a:pt x="112725" y="520700"/>
                </a:lnTo>
                <a:lnTo>
                  <a:pt x="139242" y="520700"/>
                </a:lnTo>
                <a:lnTo>
                  <a:pt x="128739" y="533400"/>
                </a:lnTo>
                <a:close/>
              </a:path>
              <a:path w="2794634" h="1485900">
                <a:moveTo>
                  <a:pt x="109219" y="546100"/>
                </a:moveTo>
                <a:lnTo>
                  <a:pt x="83781" y="546100"/>
                </a:lnTo>
                <a:lnTo>
                  <a:pt x="93052" y="533400"/>
                </a:lnTo>
                <a:lnTo>
                  <a:pt x="119024" y="533400"/>
                </a:lnTo>
                <a:lnTo>
                  <a:pt x="109219" y="546100"/>
                </a:lnTo>
                <a:close/>
              </a:path>
              <a:path w="2794634" h="1485900">
                <a:moveTo>
                  <a:pt x="2752610" y="584200"/>
                </a:moveTo>
                <a:lnTo>
                  <a:pt x="2738310" y="584200"/>
                </a:lnTo>
                <a:lnTo>
                  <a:pt x="2730296" y="571500"/>
                </a:lnTo>
                <a:lnTo>
                  <a:pt x="2730474" y="571500"/>
                </a:lnTo>
                <a:lnTo>
                  <a:pt x="2721851" y="558800"/>
                </a:lnTo>
                <a:lnTo>
                  <a:pt x="2722029" y="558800"/>
                </a:lnTo>
                <a:lnTo>
                  <a:pt x="2712821" y="546100"/>
                </a:lnTo>
                <a:lnTo>
                  <a:pt x="2713012" y="546100"/>
                </a:lnTo>
                <a:lnTo>
                  <a:pt x="2703233" y="533400"/>
                </a:lnTo>
                <a:lnTo>
                  <a:pt x="2722359" y="533400"/>
                </a:lnTo>
                <a:lnTo>
                  <a:pt x="2731757" y="546100"/>
                </a:lnTo>
                <a:lnTo>
                  <a:pt x="2740545" y="558800"/>
                </a:lnTo>
                <a:lnTo>
                  <a:pt x="2748724" y="571500"/>
                </a:lnTo>
                <a:lnTo>
                  <a:pt x="2752610" y="584200"/>
                </a:lnTo>
                <a:close/>
              </a:path>
              <a:path w="2794634" h="1485900">
                <a:moveTo>
                  <a:pt x="74714" y="571500"/>
                </a:moveTo>
                <a:lnTo>
                  <a:pt x="58432" y="571500"/>
                </a:lnTo>
                <a:lnTo>
                  <a:pt x="66459" y="558800"/>
                </a:lnTo>
                <a:lnTo>
                  <a:pt x="74917" y="546100"/>
                </a:lnTo>
                <a:lnTo>
                  <a:pt x="100228" y="546100"/>
                </a:lnTo>
                <a:lnTo>
                  <a:pt x="91173" y="558800"/>
                </a:lnTo>
                <a:lnTo>
                  <a:pt x="82956" y="558800"/>
                </a:lnTo>
                <a:lnTo>
                  <a:pt x="74714" y="571500"/>
                </a:lnTo>
                <a:close/>
              </a:path>
              <a:path w="2794634" h="1485900">
                <a:moveTo>
                  <a:pt x="59956" y="584200"/>
                </a:moveTo>
                <a:lnTo>
                  <a:pt x="43726" y="584200"/>
                </a:lnTo>
                <a:lnTo>
                  <a:pt x="50850" y="571500"/>
                </a:lnTo>
                <a:lnTo>
                  <a:pt x="67335" y="571500"/>
                </a:lnTo>
                <a:lnTo>
                  <a:pt x="59956" y="584200"/>
                </a:lnTo>
                <a:close/>
              </a:path>
              <a:path w="2794634" h="1485900">
                <a:moveTo>
                  <a:pt x="41249" y="609600"/>
                </a:moveTo>
                <a:lnTo>
                  <a:pt x="25260" y="609600"/>
                </a:lnTo>
                <a:lnTo>
                  <a:pt x="30911" y="596900"/>
                </a:lnTo>
                <a:lnTo>
                  <a:pt x="37071" y="584200"/>
                </a:lnTo>
                <a:lnTo>
                  <a:pt x="53466" y="584200"/>
                </a:lnTo>
                <a:lnTo>
                  <a:pt x="47015" y="596900"/>
                </a:lnTo>
                <a:lnTo>
                  <a:pt x="47218" y="596900"/>
                </a:lnTo>
                <a:lnTo>
                  <a:pt x="41249" y="609600"/>
                </a:lnTo>
                <a:close/>
              </a:path>
              <a:path w="2794634" h="1485900">
                <a:moveTo>
                  <a:pt x="2759862" y="596900"/>
                </a:moveTo>
                <a:lnTo>
                  <a:pt x="2745511" y="596900"/>
                </a:lnTo>
                <a:lnTo>
                  <a:pt x="2741891" y="584200"/>
                </a:lnTo>
                <a:lnTo>
                  <a:pt x="2756319" y="584200"/>
                </a:lnTo>
                <a:lnTo>
                  <a:pt x="2759862" y="596900"/>
                </a:lnTo>
                <a:close/>
              </a:path>
              <a:path w="2794634" h="1485900">
                <a:moveTo>
                  <a:pt x="2769527" y="609600"/>
                </a:moveTo>
                <a:lnTo>
                  <a:pt x="2755201" y="609600"/>
                </a:lnTo>
                <a:lnTo>
                  <a:pt x="2752051" y="596900"/>
                </a:lnTo>
                <a:lnTo>
                  <a:pt x="2766466" y="596900"/>
                </a:lnTo>
                <a:lnTo>
                  <a:pt x="2769527" y="609600"/>
                </a:lnTo>
                <a:close/>
              </a:path>
              <a:path w="2794634" h="1485900">
                <a:moveTo>
                  <a:pt x="20065" y="647700"/>
                </a:moveTo>
                <a:lnTo>
                  <a:pt x="8089" y="647700"/>
                </a:lnTo>
                <a:lnTo>
                  <a:pt x="11518" y="635000"/>
                </a:lnTo>
                <a:lnTo>
                  <a:pt x="15557" y="622300"/>
                </a:lnTo>
                <a:lnTo>
                  <a:pt x="20142" y="609600"/>
                </a:lnTo>
                <a:lnTo>
                  <a:pt x="36169" y="609600"/>
                </a:lnTo>
                <a:lnTo>
                  <a:pt x="31216" y="622300"/>
                </a:lnTo>
                <a:lnTo>
                  <a:pt x="31394" y="622300"/>
                </a:lnTo>
                <a:lnTo>
                  <a:pt x="26962" y="635000"/>
                </a:lnTo>
                <a:lnTo>
                  <a:pt x="23393" y="635000"/>
                </a:lnTo>
                <a:lnTo>
                  <a:pt x="20065" y="647700"/>
                </a:lnTo>
                <a:close/>
              </a:path>
              <a:path w="2794634" h="1485900">
                <a:moveTo>
                  <a:pt x="2775127" y="622300"/>
                </a:moveTo>
                <a:lnTo>
                  <a:pt x="2760853" y="622300"/>
                </a:lnTo>
                <a:lnTo>
                  <a:pt x="2758033" y="609600"/>
                </a:lnTo>
                <a:lnTo>
                  <a:pt x="2772409" y="609600"/>
                </a:lnTo>
                <a:lnTo>
                  <a:pt x="2775127" y="622300"/>
                </a:lnTo>
                <a:close/>
              </a:path>
              <a:path w="2794634" h="1485900">
                <a:moveTo>
                  <a:pt x="2780029" y="635000"/>
                </a:moveTo>
                <a:lnTo>
                  <a:pt x="2765844" y="635000"/>
                </a:lnTo>
                <a:lnTo>
                  <a:pt x="2763367" y="622300"/>
                </a:lnTo>
                <a:lnTo>
                  <a:pt x="2777667" y="622300"/>
                </a:lnTo>
                <a:lnTo>
                  <a:pt x="2780029" y="635000"/>
                </a:lnTo>
                <a:close/>
              </a:path>
              <a:path w="2794634" h="1485900">
                <a:moveTo>
                  <a:pt x="2784233" y="647700"/>
                </a:moveTo>
                <a:lnTo>
                  <a:pt x="2770174" y="647700"/>
                </a:lnTo>
                <a:lnTo>
                  <a:pt x="2768041" y="635000"/>
                </a:lnTo>
                <a:lnTo>
                  <a:pt x="2782227" y="635000"/>
                </a:lnTo>
                <a:lnTo>
                  <a:pt x="2784233" y="647700"/>
                </a:lnTo>
                <a:close/>
              </a:path>
              <a:path w="2794634" h="1485900">
                <a:moveTo>
                  <a:pt x="17462" y="660400"/>
                </a:moveTo>
                <a:lnTo>
                  <a:pt x="4013" y="660400"/>
                </a:lnTo>
                <a:lnTo>
                  <a:pt x="5206" y="647700"/>
                </a:lnTo>
                <a:lnTo>
                  <a:pt x="18770" y="647700"/>
                </a:lnTo>
                <a:lnTo>
                  <a:pt x="17462" y="660400"/>
                </a:lnTo>
                <a:close/>
              </a:path>
              <a:path w="2794634" h="1485900">
                <a:moveTo>
                  <a:pt x="2789174" y="673100"/>
                </a:moveTo>
                <a:lnTo>
                  <a:pt x="2776753" y="673100"/>
                </a:lnTo>
                <a:lnTo>
                  <a:pt x="2775330" y="660400"/>
                </a:lnTo>
                <a:lnTo>
                  <a:pt x="2773806" y="660400"/>
                </a:lnTo>
                <a:lnTo>
                  <a:pt x="2772029" y="647700"/>
                </a:lnTo>
                <a:lnTo>
                  <a:pt x="2786062" y="647700"/>
                </a:lnTo>
                <a:lnTo>
                  <a:pt x="2787713" y="660400"/>
                </a:lnTo>
                <a:lnTo>
                  <a:pt x="2789174" y="673100"/>
                </a:lnTo>
                <a:close/>
              </a:path>
              <a:path w="2794634" h="1485900">
                <a:moveTo>
                  <a:pt x="14579" y="673100"/>
                </a:moveTo>
                <a:lnTo>
                  <a:pt x="2057" y="673100"/>
                </a:lnTo>
                <a:lnTo>
                  <a:pt x="2959" y="660400"/>
                </a:lnTo>
                <a:lnTo>
                  <a:pt x="15443" y="660400"/>
                </a:lnTo>
                <a:lnTo>
                  <a:pt x="14579" y="673100"/>
                </a:lnTo>
                <a:close/>
              </a:path>
              <a:path w="2794634" h="1485900">
                <a:moveTo>
                  <a:pt x="13004" y="685800"/>
                </a:moveTo>
                <a:lnTo>
                  <a:pt x="342" y="685800"/>
                </a:lnTo>
                <a:lnTo>
                  <a:pt x="749" y="673100"/>
                </a:lnTo>
                <a:lnTo>
                  <a:pt x="13398" y="673100"/>
                </a:lnTo>
                <a:lnTo>
                  <a:pt x="13004" y="685800"/>
                </a:lnTo>
                <a:close/>
              </a:path>
              <a:path w="2794634" h="1485900">
                <a:moveTo>
                  <a:pt x="2791523" y="685800"/>
                </a:moveTo>
                <a:lnTo>
                  <a:pt x="2778975" y="685800"/>
                </a:lnTo>
                <a:lnTo>
                  <a:pt x="2777921" y="673100"/>
                </a:lnTo>
                <a:lnTo>
                  <a:pt x="2790443" y="673100"/>
                </a:lnTo>
                <a:lnTo>
                  <a:pt x="2791523" y="685800"/>
                </a:lnTo>
                <a:close/>
              </a:path>
              <a:path w="2794634" h="1485900">
                <a:moveTo>
                  <a:pt x="12700" y="698500"/>
                </a:moveTo>
                <a:lnTo>
                  <a:pt x="0" y="698500"/>
                </a:lnTo>
                <a:lnTo>
                  <a:pt x="88" y="685800"/>
                </a:lnTo>
                <a:lnTo>
                  <a:pt x="12788" y="685800"/>
                </a:lnTo>
                <a:lnTo>
                  <a:pt x="12700" y="698500"/>
                </a:lnTo>
                <a:close/>
              </a:path>
              <a:path w="2794634" h="1485900">
                <a:moveTo>
                  <a:pt x="2793110" y="698500"/>
                </a:moveTo>
                <a:lnTo>
                  <a:pt x="2780474" y="698500"/>
                </a:lnTo>
                <a:lnTo>
                  <a:pt x="2779788" y="685800"/>
                </a:lnTo>
                <a:lnTo>
                  <a:pt x="2792412" y="685800"/>
                </a:lnTo>
                <a:lnTo>
                  <a:pt x="2793110" y="698500"/>
                </a:lnTo>
                <a:close/>
              </a:path>
              <a:path w="2794634" h="1485900">
                <a:moveTo>
                  <a:pt x="13334" y="711200"/>
                </a:moveTo>
                <a:lnTo>
                  <a:pt x="673" y="711200"/>
                </a:lnTo>
                <a:lnTo>
                  <a:pt x="177" y="698500"/>
                </a:lnTo>
                <a:lnTo>
                  <a:pt x="12852" y="698500"/>
                </a:lnTo>
                <a:lnTo>
                  <a:pt x="13334" y="711200"/>
                </a:lnTo>
                <a:close/>
              </a:path>
              <a:path w="2794634" h="1485900">
                <a:moveTo>
                  <a:pt x="2793911" y="711200"/>
                </a:moveTo>
                <a:lnTo>
                  <a:pt x="2781223" y="711200"/>
                </a:lnTo>
                <a:lnTo>
                  <a:pt x="2780931" y="698500"/>
                </a:lnTo>
                <a:lnTo>
                  <a:pt x="2793606" y="698500"/>
                </a:lnTo>
                <a:lnTo>
                  <a:pt x="2793911" y="711200"/>
                </a:lnTo>
                <a:close/>
              </a:path>
              <a:path w="2794634" h="1485900">
                <a:moveTo>
                  <a:pt x="15163" y="723900"/>
                </a:moveTo>
                <a:lnTo>
                  <a:pt x="2654" y="723900"/>
                </a:lnTo>
                <a:lnTo>
                  <a:pt x="1511" y="711200"/>
                </a:lnTo>
                <a:lnTo>
                  <a:pt x="14058" y="711200"/>
                </a:lnTo>
                <a:lnTo>
                  <a:pt x="15163" y="723900"/>
                </a:lnTo>
                <a:close/>
              </a:path>
              <a:path w="2794634" h="1485900">
                <a:moveTo>
                  <a:pt x="2793898" y="723900"/>
                </a:moveTo>
                <a:lnTo>
                  <a:pt x="2781198" y="723900"/>
                </a:lnTo>
                <a:lnTo>
                  <a:pt x="2781312" y="711200"/>
                </a:lnTo>
                <a:lnTo>
                  <a:pt x="2794012" y="711200"/>
                </a:lnTo>
                <a:lnTo>
                  <a:pt x="2793898" y="723900"/>
                </a:lnTo>
                <a:close/>
              </a:path>
              <a:path w="2794634" h="1485900">
                <a:moveTo>
                  <a:pt x="18173" y="736600"/>
                </a:moveTo>
                <a:lnTo>
                  <a:pt x="5905" y="736600"/>
                </a:lnTo>
                <a:lnTo>
                  <a:pt x="4127" y="723900"/>
                </a:lnTo>
                <a:lnTo>
                  <a:pt x="16459" y="723900"/>
                </a:lnTo>
                <a:lnTo>
                  <a:pt x="18173" y="736600"/>
                </a:lnTo>
                <a:close/>
              </a:path>
              <a:path w="2794634" h="1485900">
                <a:moveTo>
                  <a:pt x="2792082" y="749300"/>
                </a:moveTo>
                <a:lnTo>
                  <a:pt x="2779471" y="749300"/>
                </a:lnTo>
                <a:lnTo>
                  <a:pt x="2780296" y="736600"/>
                </a:lnTo>
                <a:lnTo>
                  <a:pt x="2780855" y="723900"/>
                </a:lnTo>
                <a:lnTo>
                  <a:pt x="2793530" y="723900"/>
                </a:lnTo>
                <a:lnTo>
                  <a:pt x="2792920" y="736600"/>
                </a:lnTo>
                <a:lnTo>
                  <a:pt x="2792082" y="749300"/>
                </a:lnTo>
                <a:close/>
              </a:path>
              <a:path w="2794634" h="1485900">
                <a:moveTo>
                  <a:pt x="22301" y="749300"/>
                </a:moveTo>
                <a:lnTo>
                  <a:pt x="10375" y="749300"/>
                </a:lnTo>
                <a:lnTo>
                  <a:pt x="7988" y="736600"/>
                </a:lnTo>
                <a:lnTo>
                  <a:pt x="20015" y="736600"/>
                </a:lnTo>
                <a:lnTo>
                  <a:pt x="22301" y="749300"/>
                </a:lnTo>
                <a:close/>
              </a:path>
              <a:path w="2794634" h="1485900">
                <a:moveTo>
                  <a:pt x="27533" y="762000"/>
                </a:moveTo>
                <a:lnTo>
                  <a:pt x="16014" y="762000"/>
                </a:lnTo>
                <a:lnTo>
                  <a:pt x="13055" y="749300"/>
                </a:lnTo>
                <a:lnTo>
                  <a:pt x="24676" y="749300"/>
                </a:lnTo>
                <a:lnTo>
                  <a:pt x="27533" y="762000"/>
                </a:lnTo>
                <a:close/>
              </a:path>
              <a:path w="2794634" h="1485900">
                <a:moveTo>
                  <a:pt x="2789707" y="762000"/>
                </a:moveTo>
                <a:lnTo>
                  <a:pt x="2777223" y="762000"/>
                </a:lnTo>
                <a:lnTo>
                  <a:pt x="2778493" y="749300"/>
                </a:lnTo>
                <a:lnTo>
                  <a:pt x="2791015" y="749300"/>
                </a:lnTo>
                <a:lnTo>
                  <a:pt x="2789707" y="762000"/>
                </a:lnTo>
                <a:close/>
              </a:path>
              <a:path w="2794634" h="1485900">
                <a:moveTo>
                  <a:pt x="37363" y="774700"/>
                </a:moveTo>
                <a:lnTo>
                  <a:pt x="22783" y="774700"/>
                </a:lnTo>
                <a:lnTo>
                  <a:pt x="19265" y="762000"/>
                </a:lnTo>
                <a:lnTo>
                  <a:pt x="33693" y="762000"/>
                </a:lnTo>
                <a:lnTo>
                  <a:pt x="37363" y="774700"/>
                </a:lnTo>
                <a:close/>
              </a:path>
              <a:path w="2794634" h="1485900">
                <a:moveTo>
                  <a:pt x="2784436" y="787400"/>
                </a:moveTo>
                <a:lnTo>
                  <a:pt x="2770124" y="787400"/>
                </a:lnTo>
                <a:lnTo>
                  <a:pt x="2772270" y="774700"/>
                </a:lnTo>
                <a:lnTo>
                  <a:pt x="2774099" y="774700"/>
                </a:lnTo>
                <a:lnTo>
                  <a:pt x="2775800" y="762000"/>
                </a:lnTo>
                <a:lnTo>
                  <a:pt x="2788170" y="762000"/>
                </a:lnTo>
                <a:lnTo>
                  <a:pt x="2786418" y="774700"/>
                </a:lnTo>
                <a:lnTo>
                  <a:pt x="2784436" y="787400"/>
                </a:lnTo>
                <a:close/>
              </a:path>
              <a:path w="2794634" h="1485900">
                <a:moveTo>
                  <a:pt x="45173" y="787400"/>
                </a:moveTo>
                <a:lnTo>
                  <a:pt x="30619" y="787400"/>
                </a:lnTo>
                <a:lnTo>
                  <a:pt x="26568" y="774700"/>
                </a:lnTo>
                <a:lnTo>
                  <a:pt x="41008" y="774700"/>
                </a:lnTo>
                <a:lnTo>
                  <a:pt x="45173" y="787400"/>
                </a:lnTo>
                <a:close/>
              </a:path>
              <a:path w="2794634" h="1485900">
                <a:moveTo>
                  <a:pt x="53962" y="800100"/>
                </a:moveTo>
                <a:lnTo>
                  <a:pt x="39484" y="800100"/>
                </a:lnTo>
                <a:lnTo>
                  <a:pt x="34925" y="787400"/>
                </a:lnTo>
                <a:lnTo>
                  <a:pt x="49301" y="787400"/>
                </a:lnTo>
                <a:lnTo>
                  <a:pt x="53962" y="800100"/>
                </a:lnTo>
                <a:close/>
              </a:path>
              <a:path w="2794634" h="1485900">
                <a:moveTo>
                  <a:pt x="2779814" y="800100"/>
                </a:moveTo>
                <a:lnTo>
                  <a:pt x="2765323" y="800100"/>
                </a:lnTo>
                <a:lnTo>
                  <a:pt x="2767888" y="787400"/>
                </a:lnTo>
                <a:lnTo>
                  <a:pt x="2782239" y="787400"/>
                </a:lnTo>
                <a:lnTo>
                  <a:pt x="2779814" y="800100"/>
                </a:lnTo>
                <a:close/>
              </a:path>
              <a:path w="2794634" h="1485900">
                <a:moveTo>
                  <a:pt x="63690" y="812800"/>
                </a:moveTo>
                <a:lnTo>
                  <a:pt x="49339" y="812800"/>
                </a:lnTo>
                <a:lnTo>
                  <a:pt x="44297" y="800100"/>
                </a:lnTo>
                <a:lnTo>
                  <a:pt x="58572" y="800100"/>
                </a:lnTo>
                <a:lnTo>
                  <a:pt x="63690" y="812800"/>
                </a:lnTo>
                <a:close/>
              </a:path>
              <a:path w="2794634" h="1485900">
                <a:moveTo>
                  <a:pt x="2774340" y="812800"/>
                </a:moveTo>
                <a:lnTo>
                  <a:pt x="2759709" y="812800"/>
                </a:lnTo>
                <a:lnTo>
                  <a:pt x="2762694" y="800100"/>
                </a:lnTo>
                <a:lnTo>
                  <a:pt x="2777185" y="800100"/>
                </a:lnTo>
                <a:lnTo>
                  <a:pt x="2774340" y="812800"/>
                </a:lnTo>
                <a:close/>
              </a:path>
              <a:path w="2794634" h="1485900">
                <a:moveTo>
                  <a:pt x="79959" y="825500"/>
                </a:moveTo>
                <a:lnTo>
                  <a:pt x="60121" y="825500"/>
                </a:lnTo>
                <a:lnTo>
                  <a:pt x="54609" y="812800"/>
                </a:lnTo>
                <a:lnTo>
                  <a:pt x="74167" y="812800"/>
                </a:lnTo>
                <a:lnTo>
                  <a:pt x="79959" y="825500"/>
                </a:lnTo>
                <a:close/>
              </a:path>
              <a:path w="2794634" h="1485900">
                <a:moveTo>
                  <a:pt x="2768041" y="825500"/>
                </a:moveTo>
                <a:lnTo>
                  <a:pt x="2753321" y="825500"/>
                </a:lnTo>
                <a:lnTo>
                  <a:pt x="2756687" y="812800"/>
                </a:lnTo>
                <a:lnTo>
                  <a:pt x="2771292" y="812800"/>
                </a:lnTo>
                <a:lnTo>
                  <a:pt x="2768041" y="825500"/>
                </a:lnTo>
                <a:close/>
              </a:path>
              <a:path w="2794634" h="1485900">
                <a:moveTo>
                  <a:pt x="98120" y="838200"/>
                </a:moveTo>
                <a:lnTo>
                  <a:pt x="77952" y="838200"/>
                </a:lnTo>
                <a:lnTo>
                  <a:pt x="71793" y="825500"/>
                </a:lnTo>
                <a:lnTo>
                  <a:pt x="91706" y="825500"/>
                </a:lnTo>
                <a:lnTo>
                  <a:pt x="98120" y="838200"/>
                </a:lnTo>
                <a:close/>
              </a:path>
              <a:path w="2794634" h="1485900">
                <a:moveTo>
                  <a:pt x="2760916" y="838200"/>
                </a:moveTo>
                <a:lnTo>
                  <a:pt x="2746146" y="838200"/>
                </a:lnTo>
                <a:lnTo>
                  <a:pt x="2749905" y="825500"/>
                </a:lnTo>
                <a:lnTo>
                  <a:pt x="2764574" y="825500"/>
                </a:lnTo>
                <a:lnTo>
                  <a:pt x="2760916" y="838200"/>
                </a:lnTo>
                <a:close/>
              </a:path>
              <a:path w="2794634" h="1485900">
                <a:moveTo>
                  <a:pt x="118033" y="850900"/>
                </a:moveTo>
                <a:lnTo>
                  <a:pt x="90881" y="850900"/>
                </a:lnTo>
                <a:lnTo>
                  <a:pt x="84315" y="838200"/>
                </a:lnTo>
                <a:lnTo>
                  <a:pt x="111048" y="838200"/>
                </a:lnTo>
                <a:lnTo>
                  <a:pt x="118033" y="850900"/>
                </a:lnTo>
                <a:close/>
              </a:path>
              <a:path w="2794634" h="1485900">
                <a:moveTo>
                  <a:pt x="2753017" y="850900"/>
                </a:moveTo>
                <a:lnTo>
                  <a:pt x="2738221" y="850900"/>
                </a:lnTo>
                <a:lnTo>
                  <a:pt x="2742361" y="838200"/>
                </a:lnTo>
                <a:lnTo>
                  <a:pt x="2757068" y="838200"/>
                </a:lnTo>
                <a:lnTo>
                  <a:pt x="2753017" y="850900"/>
                </a:lnTo>
                <a:close/>
              </a:path>
              <a:path w="2794634" h="1485900">
                <a:moveTo>
                  <a:pt x="139573" y="863600"/>
                </a:moveTo>
                <a:lnTo>
                  <a:pt x="111721" y="863600"/>
                </a:lnTo>
                <a:lnTo>
                  <a:pt x="104597" y="850900"/>
                </a:lnTo>
                <a:lnTo>
                  <a:pt x="132067" y="850900"/>
                </a:lnTo>
                <a:lnTo>
                  <a:pt x="139573" y="863600"/>
                </a:lnTo>
                <a:close/>
              </a:path>
              <a:path w="2794634" h="1485900">
                <a:moveTo>
                  <a:pt x="2744355" y="863600"/>
                </a:moveTo>
                <a:lnTo>
                  <a:pt x="2729560" y="863600"/>
                </a:lnTo>
                <a:lnTo>
                  <a:pt x="2734068" y="850900"/>
                </a:lnTo>
                <a:lnTo>
                  <a:pt x="2748775" y="850900"/>
                </a:lnTo>
                <a:lnTo>
                  <a:pt x="2744355" y="863600"/>
                </a:lnTo>
                <a:close/>
              </a:path>
              <a:path w="2794634" h="1485900">
                <a:moveTo>
                  <a:pt x="131991" y="889000"/>
                </a:moveTo>
                <a:lnTo>
                  <a:pt x="115569" y="889000"/>
                </a:lnTo>
                <a:lnTo>
                  <a:pt x="123469" y="876300"/>
                </a:lnTo>
                <a:lnTo>
                  <a:pt x="131825" y="863600"/>
                </a:lnTo>
                <a:lnTo>
                  <a:pt x="134200" y="863600"/>
                </a:lnTo>
                <a:lnTo>
                  <a:pt x="141303" y="875243"/>
                </a:lnTo>
                <a:lnTo>
                  <a:pt x="139915" y="876300"/>
                </a:lnTo>
                <a:lnTo>
                  <a:pt x="140131" y="876300"/>
                </a:lnTo>
                <a:lnTo>
                  <a:pt x="131991" y="889000"/>
                </a:lnTo>
                <a:close/>
              </a:path>
              <a:path w="2794634" h="1485900">
                <a:moveTo>
                  <a:pt x="141303" y="875243"/>
                </a:moveTo>
                <a:lnTo>
                  <a:pt x="134200" y="863600"/>
                </a:lnTo>
                <a:lnTo>
                  <a:pt x="140525" y="863600"/>
                </a:lnTo>
                <a:lnTo>
                  <a:pt x="141788" y="874875"/>
                </a:lnTo>
                <a:lnTo>
                  <a:pt x="141303" y="875243"/>
                </a:lnTo>
                <a:close/>
              </a:path>
              <a:path w="2794634" h="1485900">
                <a:moveTo>
                  <a:pt x="141788" y="874875"/>
                </a:moveTo>
                <a:lnTo>
                  <a:pt x="140525" y="863600"/>
                </a:lnTo>
                <a:lnTo>
                  <a:pt x="156603" y="863600"/>
                </a:lnTo>
                <a:lnTo>
                  <a:pt x="141788" y="874875"/>
                </a:lnTo>
                <a:close/>
              </a:path>
              <a:path w="2794634" h="1485900">
                <a:moveTo>
                  <a:pt x="2734944" y="876300"/>
                </a:moveTo>
                <a:lnTo>
                  <a:pt x="2720174" y="876300"/>
                </a:lnTo>
                <a:lnTo>
                  <a:pt x="2725051" y="863600"/>
                </a:lnTo>
                <a:lnTo>
                  <a:pt x="2739745" y="863600"/>
                </a:lnTo>
                <a:lnTo>
                  <a:pt x="2734944" y="876300"/>
                </a:lnTo>
                <a:close/>
              </a:path>
              <a:path w="2794634" h="1485900">
                <a:moveTo>
                  <a:pt x="141947" y="876300"/>
                </a:moveTo>
                <a:lnTo>
                  <a:pt x="141303" y="875243"/>
                </a:lnTo>
                <a:lnTo>
                  <a:pt x="141788" y="874875"/>
                </a:lnTo>
                <a:lnTo>
                  <a:pt x="141947" y="876300"/>
                </a:lnTo>
                <a:close/>
              </a:path>
              <a:path w="2794634" h="1485900">
                <a:moveTo>
                  <a:pt x="2724823" y="889000"/>
                </a:moveTo>
                <a:lnTo>
                  <a:pt x="2710103" y="889000"/>
                </a:lnTo>
                <a:lnTo>
                  <a:pt x="2715323" y="876300"/>
                </a:lnTo>
                <a:lnTo>
                  <a:pt x="2729966" y="876300"/>
                </a:lnTo>
                <a:lnTo>
                  <a:pt x="2724823" y="889000"/>
                </a:lnTo>
                <a:close/>
              </a:path>
              <a:path w="2794634" h="1485900">
                <a:moveTo>
                  <a:pt x="111023" y="914400"/>
                </a:moveTo>
                <a:lnTo>
                  <a:pt x="94780" y="914400"/>
                </a:lnTo>
                <a:lnTo>
                  <a:pt x="101206" y="901700"/>
                </a:lnTo>
                <a:lnTo>
                  <a:pt x="108140" y="889000"/>
                </a:lnTo>
                <a:lnTo>
                  <a:pt x="124739" y="889000"/>
                </a:lnTo>
                <a:lnTo>
                  <a:pt x="117525" y="901700"/>
                </a:lnTo>
                <a:lnTo>
                  <a:pt x="117741" y="901700"/>
                </a:lnTo>
                <a:lnTo>
                  <a:pt x="111023" y="914400"/>
                </a:lnTo>
                <a:close/>
              </a:path>
              <a:path w="2794634" h="1485900">
                <a:moveTo>
                  <a:pt x="2714002" y="901700"/>
                </a:moveTo>
                <a:lnTo>
                  <a:pt x="2699359" y="901700"/>
                </a:lnTo>
                <a:lnTo>
                  <a:pt x="2704909" y="889000"/>
                </a:lnTo>
                <a:lnTo>
                  <a:pt x="2719489" y="889000"/>
                </a:lnTo>
                <a:lnTo>
                  <a:pt x="2714002" y="901700"/>
                </a:lnTo>
                <a:close/>
              </a:path>
              <a:path w="2794634" h="1485900">
                <a:moveTo>
                  <a:pt x="2702496" y="914400"/>
                </a:moveTo>
                <a:lnTo>
                  <a:pt x="2681998" y="914400"/>
                </a:lnTo>
                <a:lnTo>
                  <a:pt x="2688043" y="901700"/>
                </a:lnTo>
                <a:lnTo>
                  <a:pt x="2708325" y="901700"/>
                </a:lnTo>
                <a:lnTo>
                  <a:pt x="2702496" y="914400"/>
                </a:lnTo>
                <a:close/>
              </a:path>
              <a:path w="2794634" h="1485900">
                <a:moveTo>
                  <a:pt x="90093" y="939800"/>
                </a:moveTo>
                <a:lnTo>
                  <a:pt x="78752" y="939800"/>
                </a:lnTo>
                <a:lnTo>
                  <a:pt x="83540" y="927100"/>
                </a:lnTo>
                <a:lnTo>
                  <a:pt x="88887" y="914400"/>
                </a:lnTo>
                <a:lnTo>
                  <a:pt x="105206" y="914400"/>
                </a:lnTo>
                <a:lnTo>
                  <a:pt x="99504" y="927100"/>
                </a:lnTo>
                <a:lnTo>
                  <a:pt x="94716" y="927100"/>
                </a:lnTo>
                <a:lnTo>
                  <a:pt x="90093" y="939800"/>
                </a:lnTo>
                <a:close/>
              </a:path>
              <a:path w="2794634" h="1485900">
                <a:moveTo>
                  <a:pt x="2690355" y="927100"/>
                </a:moveTo>
                <a:lnTo>
                  <a:pt x="2669641" y="927100"/>
                </a:lnTo>
                <a:lnTo>
                  <a:pt x="2676004" y="914400"/>
                </a:lnTo>
                <a:lnTo>
                  <a:pt x="2696502" y="914400"/>
                </a:lnTo>
                <a:lnTo>
                  <a:pt x="2690355" y="927100"/>
                </a:lnTo>
                <a:close/>
              </a:path>
              <a:path w="2794634" h="1485900">
                <a:moveTo>
                  <a:pt x="2670949" y="939800"/>
                </a:moveTo>
                <a:lnTo>
                  <a:pt x="2649969" y="939800"/>
                </a:lnTo>
                <a:lnTo>
                  <a:pt x="2656789" y="927100"/>
                </a:lnTo>
                <a:lnTo>
                  <a:pt x="2677579" y="927100"/>
                </a:lnTo>
                <a:lnTo>
                  <a:pt x="2670949" y="939800"/>
                </a:lnTo>
                <a:close/>
              </a:path>
              <a:path w="2794634" h="1485900">
                <a:moveTo>
                  <a:pt x="82892" y="965200"/>
                </a:moveTo>
                <a:lnTo>
                  <a:pt x="69354" y="965200"/>
                </a:lnTo>
                <a:lnTo>
                  <a:pt x="70942" y="952500"/>
                </a:lnTo>
                <a:lnTo>
                  <a:pt x="74536" y="939800"/>
                </a:lnTo>
                <a:lnTo>
                  <a:pt x="90258" y="939800"/>
                </a:lnTo>
                <a:lnTo>
                  <a:pt x="86207" y="952500"/>
                </a:lnTo>
                <a:lnTo>
                  <a:pt x="86359" y="952500"/>
                </a:lnTo>
                <a:lnTo>
                  <a:pt x="82892" y="965200"/>
                </a:lnTo>
                <a:close/>
              </a:path>
              <a:path w="2794634" h="1485900">
                <a:moveTo>
                  <a:pt x="2657271" y="952500"/>
                </a:moveTo>
                <a:lnTo>
                  <a:pt x="2629014" y="952500"/>
                </a:lnTo>
                <a:lnTo>
                  <a:pt x="2636240" y="939800"/>
                </a:lnTo>
                <a:lnTo>
                  <a:pt x="2664180" y="939800"/>
                </a:lnTo>
                <a:lnTo>
                  <a:pt x="2657271" y="952500"/>
                </a:lnTo>
                <a:close/>
              </a:path>
              <a:path w="2794634" h="1485900">
                <a:moveTo>
                  <a:pt x="2614345" y="965200"/>
                </a:moveTo>
                <a:lnTo>
                  <a:pt x="2606814" y="965200"/>
                </a:lnTo>
                <a:lnTo>
                  <a:pt x="2614447" y="952500"/>
                </a:lnTo>
                <a:lnTo>
                  <a:pt x="2614345" y="965200"/>
                </a:lnTo>
                <a:close/>
              </a:path>
              <a:path w="2794634" h="1485900">
                <a:moveTo>
                  <a:pt x="2635669" y="965200"/>
                </a:moveTo>
                <a:lnTo>
                  <a:pt x="2614345" y="965200"/>
                </a:lnTo>
                <a:lnTo>
                  <a:pt x="2621851" y="952500"/>
                </a:lnTo>
                <a:lnTo>
                  <a:pt x="2643009" y="952500"/>
                </a:lnTo>
                <a:lnTo>
                  <a:pt x="2635669" y="965200"/>
                </a:lnTo>
                <a:close/>
              </a:path>
              <a:path w="2794634" h="1485900">
                <a:moveTo>
                  <a:pt x="79019" y="977900"/>
                </a:moveTo>
                <a:lnTo>
                  <a:pt x="65582" y="977900"/>
                </a:lnTo>
                <a:lnTo>
                  <a:pt x="66687" y="965200"/>
                </a:lnTo>
                <a:lnTo>
                  <a:pt x="80225" y="965200"/>
                </a:lnTo>
                <a:lnTo>
                  <a:pt x="79019" y="977900"/>
                </a:lnTo>
                <a:close/>
              </a:path>
              <a:path w="2794634" h="1485900">
                <a:moveTo>
                  <a:pt x="2612834" y="977900"/>
                </a:moveTo>
                <a:lnTo>
                  <a:pt x="2583472" y="977900"/>
                </a:lnTo>
                <a:lnTo>
                  <a:pt x="2591485" y="965200"/>
                </a:lnTo>
                <a:lnTo>
                  <a:pt x="2620568" y="965200"/>
                </a:lnTo>
                <a:lnTo>
                  <a:pt x="2612834" y="977900"/>
                </a:lnTo>
                <a:close/>
              </a:path>
              <a:path w="2794634" h="1485900">
                <a:moveTo>
                  <a:pt x="76453" y="990600"/>
                </a:moveTo>
                <a:lnTo>
                  <a:pt x="63880" y="990600"/>
                </a:lnTo>
                <a:lnTo>
                  <a:pt x="64642" y="977900"/>
                </a:lnTo>
                <a:lnTo>
                  <a:pt x="77190" y="977900"/>
                </a:lnTo>
                <a:lnTo>
                  <a:pt x="76453" y="990600"/>
                </a:lnTo>
                <a:close/>
              </a:path>
              <a:path w="2794634" h="1485900">
                <a:moveTo>
                  <a:pt x="2588844" y="990600"/>
                </a:moveTo>
                <a:lnTo>
                  <a:pt x="2559024" y="990600"/>
                </a:lnTo>
                <a:lnTo>
                  <a:pt x="2567393" y="977900"/>
                </a:lnTo>
                <a:lnTo>
                  <a:pt x="2596959" y="977900"/>
                </a:lnTo>
                <a:lnTo>
                  <a:pt x="2588844" y="990600"/>
                </a:lnTo>
                <a:close/>
              </a:path>
              <a:path w="2794634" h="1485900">
                <a:moveTo>
                  <a:pt x="75272" y="1003300"/>
                </a:moveTo>
                <a:lnTo>
                  <a:pt x="62585" y="1003300"/>
                </a:lnTo>
                <a:lnTo>
                  <a:pt x="62839" y="990600"/>
                </a:lnTo>
                <a:lnTo>
                  <a:pt x="75526" y="990600"/>
                </a:lnTo>
                <a:lnTo>
                  <a:pt x="75272" y="1003300"/>
                </a:lnTo>
                <a:close/>
              </a:path>
              <a:path w="2794634" h="1485900">
                <a:moveTo>
                  <a:pt x="2555176" y="1003300"/>
                </a:moveTo>
                <a:lnTo>
                  <a:pt x="2524874" y="1003300"/>
                </a:lnTo>
                <a:lnTo>
                  <a:pt x="2533675" y="990600"/>
                </a:lnTo>
                <a:lnTo>
                  <a:pt x="2563761" y="990600"/>
                </a:lnTo>
                <a:lnTo>
                  <a:pt x="2555176" y="1003300"/>
                </a:lnTo>
                <a:close/>
              </a:path>
              <a:path w="2794634" h="1485900">
                <a:moveTo>
                  <a:pt x="75285" y="1016000"/>
                </a:moveTo>
                <a:lnTo>
                  <a:pt x="62598" y="1016000"/>
                </a:lnTo>
                <a:lnTo>
                  <a:pt x="62496" y="1003300"/>
                </a:lnTo>
                <a:lnTo>
                  <a:pt x="75196" y="1003300"/>
                </a:lnTo>
                <a:lnTo>
                  <a:pt x="75285" y="1016000"/>
                </a:lnTo>
                <a:close/>
              </a:path>
              <a:path w="2794634" h="1485900">
                <a:moveTo>
                  <a:pt x="2519743" y="1016000"/>
                </a:moveTo>
                <a:lnTo>
                  <a:pt x="2470607" y="1016000"/>
                </a:lnTo>
                <a:lnTo>
                  <a:pt x="2479992" y="1003300"/>
                </a:lnTo>
                <a:lnTo>
                  <a:pt x="2528760" y="1003300"/>
                </a:lnTo>
                <a:lnTo>
                  <a:pt x="2519743" y="1016000"/>
                </a:lnTo>
                <a:close/>
              </a:path>
              <a:path w="2794634" h="1485900">
                <a:moveTo>
                  <a:pt x="76593" y="1028700"/>
                </a:moveTo>
                <a:lnTo>
                  <a:pt x="64007" y="1028700"/>
                </a:lnTo>
                <a:lnTo>
                  <a:pt x="63347" y="1016000"/>
                </a:lnTo>
                <a:lnTo>
                  <a:pt x="75971" y="1016000"/>
                </a:lnTo>
                <a:lnTo>
                  <a:pt x="76593" y="1028700"/>
                </a:lnTo>
                <a:close/>
              </a:path>
              <a:path w="2794634" h="1485900">
                <a:moveTo>
                  <a:pt x="2473236" y="1028700"/>
                </a:moveTo>
                <a:lnTo>
                  <a:pt x="2407373" y="1028700"/>
                </a:lnTo>
                <a:lnTo>
                  <a:pt x="2407729" y="1016000"/>
                </a:lnTo>
                <a:lnTo>
                  <a:pt x="2482723" y="1016000"/>
                </a:lnTo>
                <a:lnTo>
                  <a:pt x="2473236" y="1028700"/>
                </a:lnTo>
                <a:close/>
              </a:path>
              <a:path w="2794634" h="1485900">
                <a:moveTo>
                  <a:pt x="78308" y="1041400"/>
                </a:moveTo>
                <a:lnTo>
                  <a:pt x="65862" y="1041400"/>
                </a:lnTo>
                <a:lnTo>
                  <a:pt x="64846" y="1028700"/>
                </a:lnTo>
                <a:lnTo>
                  <a:pt x="77330" y="1028700"/>
                </a:lnTo>
                <a:lnTo>
                  <a:pt x="78308" y="1041400"/>
                </a:lnTo>
                <a:close/>
              </a:path>
              <a:path w="2794634" h="1485900">
                <a:moveTo>
                  <a:pt x="79413" y="1041400"/>
                </a:moveTo>
                <a:lnTo>
                  <a:pt x="78308" y="1041400"/>
                </a:lnTo>
                <a:lnTo>
                  <a:pt x="78270" y="1028700"/>
                </a:lnTo>
                <a:lnTo>
                  <a:pt x="79413" y="1041400"/>
                </a:lnTo>
                <a:close/>
              </a:path>
              <a:path w="2794634" h="1485900">
                <a:moveTo>
                  <a:pt x="2419629" y="1041400"/>
                </a:moveTo>
                <a:lnTo>
                  <a:pt x="2406954" y="1041400"/>
                </a:lnTo>
                <a:lnTo>
                  <a:pt x="2407386" y="1028700"/>
                </a:lnTo>
                <a:lnTo>
                  <a:pt x="2420073" y="1028700"/>
                </a:lnTo>
                <a:lnTo>
                  <a:pt x="2419629" y="1041400"/>
                </a:lnTo>
                <a:close/>
              </a:path>
              <a:path w="2794634" h="1485900">
                <a:moveTo>
                  <a:pt x="82105" y="1054100"/>
                </a:moveTo>
                <a:lnTo>
                  <a:pt x="68427" y="1054100"/>
                </a:lnTo>
                <a:lnTo>
                  <a:pt x="67055" y="1041400"/>
                </a:lnTo>
                <a:lnTo>
                  <a:pt x="80619" y="1041400"/>
                </a:lnTo>
                <a:lnTo>
                  <a:pt x="82105" y="1054100"/>
                </a:lnTo>
                <a:close/>
              </a:path>
              <a:path w="2794634" h="1485900">
                <a:moveTo>
                  <a:pt x="2416835" y="1066800"/>
                </a:moveTo>
                <a:lnTo>
                  <a:pt x="2403017" y="1066800"/>
                </a:lnTo>
                <a:lnTo>
                  <a:pt x="2404376" y="1054100"/>
                </a:lnTo>
                <a:lnTo>
                  <a:pt x="2405430" y="1054100"/>
                </a:lnTo>
                <a:lnTo>
                  <a:pt x="2406332" y="1041400"/>
                </a:lnTo>
                <a:lnTo>
                  <a:pt x="2418930" y="1041400"/>
                </a:lnTo>
                <a:lnTo>
                  <a:pt x="2418003" y="1054100"/>
                </a:lnTo>
                <a:lnTo>
                  <a:pt x="2416835" y="1066800"/>
                </a:lnTo>
                <a:close/>
              </a:path>
              <a:path w="2794634" h="1485900">
                <a:moveTo>
                  <a:pt x="87325" y="1066800"/>
                </a:moveTo>
                <a:lnTo>
                  <a:pt x="73571" y="1066800"/>
                </a:lnTo>
                <a:lnTo>
                  <a:pt x="71691" y="1054100"/>
                </a:lnTo>
                <a:lnTo>
                  <a:pt x="85356" y="1054100"/>
                </a:lnTo>
                <a:lnTo>
                  <a:pt x="87325" y="1066800"/>
                </a:lnTo>
                <a:close/>
              </a:path>
              <a:path w="2794634" h="1485900">
                <a:moveTo>
                  <a:pt x="101866" y="1092200"/>
                </a:moveTo>
                <a:lnTo>
                  <a:pt x="85394" y="1092200"/>
                </a:lnTo>
                <a:lnTo>
                  <a:pt x="80213" y="1079500"/>
                </a:lnTo>
                <a:lnTo>
                  <a:pt x="77825" y="1066800"/>
                </a:lnTo>
                <a:lnTo>
                  <a:pt x="91427" y="1066800"/>
                </a:lnTo>
                <a:lnTo>
                  <a:pt x="96443" y="1079500"/>
                </a:lnTo>
                <a:lnTo>
                  <a:pt x="96253" y="1079500"/>
                </a:lnTo>
                <a:lnTo>
                  <a:pt x="101866" y="1092200"/>
                </a:lnTo>
                <a:close/>
              </a:path>
              <a:path w="2794634" h="1485900">
                <a:moveTo>
                  <a:pt x="2413812" y="1079500"/>
                </a:moveTo>
                <a:lnTo>
                  <a:pt x="2399741" y="1079500"/>
                </a:lnTo>
                <a:lnTo>
                  <a:pt x="2401544" y="1066800"/>
                </a:lnTo>
                <a:lnTo>
                  <a:pt x="2415438" y="1066800"/>
                </a:lnTo>
                <a:lnTo>
                  <a:pt x="2413812" y="1079500"/>
                </a:lnTo>
                <a:close/>
              </a:path>
              <a:path w="2794634" h="1485900">
                <a:moveTo>
                  <a:pt x="2409875" y="1092200"/>
                </a:moveTo>
                <a:lnTo>
                  <a:pt x="2395613" y="1092200"/>
                </a:lnTo>
                <a:lnTo>
                  <a:pt x="2397848" y="1079500"/>
                </a:lnTo>
                <a:lnTo>
                  <a:pt x="2411958" y="1079500"/>
                </a:lnTo>
                <a:lnTo>
                  <a:pt x="2409875" y="1092200"/>
                </a:lnTo>
                <a:close/>
              </a:path>
              <a:path w="2794634" h="1485900">
                <a:moveTo>
                  <a:pt x="121462" y="1117600"/>
                </a:moveTo>
                <a:lnTo>
                  <a:pt x="104571" y="1117600"/>
                </a:lnTo>
                <a:lnTo>
                  <a:pt x="97612" y="1104900"/>
                </a:lnTo>
                <a:lnTo>
                  <a:pt x="91211" y="1092200"/>
                </a:lnTo>
                <a:lnTo>
                  <a:pt x="107645" y="1092200"/>
                </a:lnTo>
                <a:lnTo>
                  <a:pt x="114388" y="1104900"/>
                </a:lnTo>
                <a:lnTo>
                  <a:pt x="114173" y="1104900"/>
                </a:lnTo>
                <a:lnTo>
                  <a:pt x="121462" y="1117600"/>
                </a:lnTo>
                <a:close/>
              </a:path>
              <a:path w="2794634" h="1485900">
                <a:moveTo>
                  <a:pt x="2405062" y="1104900"/>
                </a:moveTo>
                <a:lnTo>
                  <a:pt x="2390660" y="1104900"/>
                </a:lnTo>
                <a:lnTo>
                  <a:pt x="2393314" y="1092200"/>
                </a:lnTo>
                <a:lnTo>
                  <a:pt x="2407577" y="1092200"/>
                </a:lnTo>
                <a:lnTo>
                  <a:pt x="2405062" y="1104900"/>
                </a:lnTo>
                <a:close/>
              </a:path>
              <a:path w="2794634" h="1485900">
                <a:moveTo>
                  <a:pt x="2399385" y="1117600"/>
                </a:moveTo>
                <a:lnTo>
                  <a:pt x="2384907" y="1117600"/>
                </a:lnTo>
                <a:lnTo>
                  <a:pt x="2387968" y="1104900"/>
                </a:lnTo>
                <a:lnTo>
                  <a:pt x="2402331" y="1104900"/>
                </a:lnTo>
                <a:lnTo>
                  <a:pt x="2399385" y="1117600"/>
                </a:lnTo>
                <a:close/>
              </a:path>
              <a:path w="2794634" h="1485900">
                <a:moveTo>
                  <a:pt x="154787" y="1143000"/>
                </a:moveTo>
                <a:lnTo>
                  <a:pt x="128676" y="1143000"/>
                </a:lnTo>
                <a:lnTo>
                  <a:pt x="120129" y="1130300"/>
                </a:lnTo>
                <a:lnTo>
                  <a:pt x="112090" y="1117600"/>
                </a:lnTo>
                <a:lnTo>
                  <a:pt x="128828" y="1117600"/>
                </a:lnTo>
                <a:lnTo>
                  <a:pt x="137147" y="1130300"/>
                </a:lnTo>
                <a:lnTo>
                  <a:pt x="145503" y="1130300"/>
                </a:lnTo>
                <a:lnTo>
                  <a:pt x="154787" y="1143000"/>
                </a:lnTo>
                <a:close/>
              </a:path>
              <a:path w="2794634" h="1485900">
                <a:moveTo>
                  <a:pt x="2392883" y="1130300"/>
                </a:moveTo>
                <a:lnTo>
                  <a:pt x="2378367" y="1130300"/>
                </a:lnTo>
                <a:lnTo>
                  <a:pt x="2381834" y="1117600"/>
                </a:lnTo>
                <a:lnTo>
                  <a:pt x="2396235" y="1117600"/>
                </a:lnTo>
                <a:lnTo>
                  <a:pt x="2392883" y="1130300"/>
                </a:lnTo>
                <a:close/>
              </a:path>
              <a:path w="2794634" h="1485900">
                <a:moveTo>
                  <a:pt x="2385580" y="1143000"/>
                </a:moveTo>
                <a:lnTo>
                  <a:pt x="2371064" y="1143000"/>
                </a:lnTo>
                <a:lnTo>
                  <a:pt x="2374912" y="1130300"/>
                </a:lnTo>
                <a:lnTo>
                  <a:pt x="2389327" y="1130300"/>
                </a:lnTo>
                <a:lnTo>
                  <a:pt x="2385580" y="1143000"/>
                </a:lnTo>
                <a:close/>
              </a:path>
              <a:path w="2794634" h="1485900">
                <a:moveTo>
                  <a:pt x="164287" y="1155700"/>
                </a:moveTo>
                <a:lnTo>
                  <a:pt x="147243" y="1155700"/>
                </a:lnTo>
                <a:lnTo>
                  <a:pt x="137718" y="1143000"/>
                </a:lnTo>
                <a:lnTo>
                  <a:pt x="154546" y="1143000"/>
                </a:lnTo>
                <a:lnTo>
                  <a:pt x="164287" y="1155700"/>
                </a:lnTo>
                <a:close/>
              </a:path>
              <a:path w="2794634" h="1485900">
                <a:moveTo>
                  <a:pt x="2377490" y="1155700"/>
                </a:moveTo>
                <a:lnTo>
                  <a:pt x="2363012" y="1155700"/>
                </a:lnTo>
                <a:lnTo>
                  <a:pt x="2367229" y="1143000"/>
                </a:lnTo>
                <a:lnTo>
                  <a:pt x="2381630" y="1143000"/>
                </a:lnTo>
                <a:lnTo>
                  <a:pt x="2377490" y="1155700"/>
                </a:lnTo>
                <a:close/>
              </a:path>
              <a:path w="2794634" h="1485900">
                <a:moveTo>
                  <a:pt x="195338" y="1168400"/>
                </a:moveTo>
                <a:lnTo>
                  <a:pt x="167614" y="1168400"/>
                </a:lnTo>
                <a:lnTo>
                  <a:pt x="157213" y="1155700"/>
                </a:lnTo>
                <a:lnTo>
                  <a:pt x="184340" y="1155700"/>
                </a:lnTo>
                <a:lnTo>
                  <a:pt x="195338" y="1168400"/>
                </a:lnTo>
                <a:close/>
              </a:path>
              <a:path w="2794634" h="1485900">
                <a:moveTo>
                  <a:pt x="2368664" y="1168400"/>
                </a:moveTo>
                <a:lnTo>
                  <a:pt x="2349588" y="1168400"/>
                </a:lnTo>
                <a:lnTo>
                  <a:pt x="2354351" y="1155700"/>
                </a:lnTo>
                <a:lnTo>
                  <a:pt x="2373172" y="1155700"/>
                </a:lnTo>
                <a:lnTo>
                  <a:pt x="2368664" y="1168400"/>
                </a:lnTo>
                <a:close/>
              </a:path>
              <a:path w="2794634" h="1485900">
                <a:moveTo>
                  <a:pt x="217982" y="1181100"/>
                </a:moveTo>
                <a:lnTo>
                  <a:pt x="189661" y="1181100"/>
                </a:lnTo>
                <a:lnTo>
                  <a:pt x="178434" y="1168400"/>
                </a:lnTo>
                <a:lnTo>
                  <a:pt x="206248" y="1168400"/>
                </a:lnTo>
                <a:lnTo>
                  <a:pt x="217982" y="1181100"/>
                </a:lnTo>
                <a:close/>
              </a:path>
              <a:path w="2794634" h="1485900">
                <a:moveTo>
                  <a:pt x="2354046" y="1181100"/>
                </a:moveTo>
                <a:lnTo>
                  <a:pt x="2339759" y="1181100"/>
                </a:lnTo>
                <a:lnTo>
                  <a:pt x="2344877" y="1168400"/>
                </a:lnTo>
                <a:lnTo>
                  <a:pt x="2359088" y="1168400"/>
                </a:lnTo>
                <a:lnTo>
                  <a:pt x="2354046" y="1181100"/>
                </a:lnTo>
                <a:close/>
              </a:path>
              <a:path w="2794634" h="1485900">
                <a:moveTo>
                  <a:pt x="254520" y="1193800"/>
                </a:moveTo>
                <a:lnTo>
                  <a:pt x="213232" y="1193800"/>
                </a:lnTo>
                <a:lnTo>
                  <a:pt x="201269" y="1181100"/>
                </a:lnTo>
                <a:lnTo>
                  <a:pt x="241795" y="1181100"/>
                </a:lnTo>
                <a:lnTo>
                  <a:pt x="254520" y="1193800"/>
                </a:lnTo>
                <a:close/>
              </a:path>
              <a:path w="2794634" h="1485900">
                <a:moveTo>
                  <a:pt x="2343442" y="1193800"/>
                </a:moveTo>
                <a:lnTo>
                  <a:pt x="2323782" y="1193800"/>
                </a:lnTo>
                <a:lnTo>
                  <a:pt x="2329383" y="1181100"/>
                </a:lnTo>
                <a:lnTo>
                  <a:pt x="2348826" y="1181100"/>
                </a:lnTo>
                <a:lnTo>
                  <a:pt x="2343442" y="1193800"/>
                </a:lnTo>
                <a:close/>
              </a:path>
              <a:path w="2794634" h="1485900">
                <a:moveTo>
                  <a:pt x="321094" y="1206500"/>
                </a:moveTo>
                <a:lnTo>
                  <a:pt x="251167" y="1206500"/>
                </a:lnTo>
                <a:lnTo>
                  <a:pt x="238201" y="1193800"/>
                </a:lnTo>
                <a:lnTo>
                  <a:pt x="307060" y="1193800"/>
                </a:lnTo>
                <a:lnTo>
                  <a:pt x="321094" y="1206500"/>
                </a:lnTo>
                <a:close/>
              </a:path>
              <a:path w="2794634" h="1485900">
                <a:moveTo>
                  <a:pt x="395122" y="1206500"/>
                </a:moveTo>
                <a:lnTo>
                  <a:pt x="373367" y="1206500"/>
                </a:lnTo>
                <a:lnTo>
                  <a:pt x="384784" y="1193800"/>
                </a:lnTo>
                <a:lnTo>
                  <a:pt x="395122" y="1206500"/>
                </a:lnTo>
                <a:close/>
              </a:path>
              <a:path w="2794634" h="1485900">
                <a:moveTo>
                  <a:pt x="2332164" y="1206500"/>
                </a:moveTo>
                <a:lnTo>
                  <a:pt x="2312327" y="1206500"/>
                </a:lnTo>
                <a:lnTo>
                  <a:pt x="2318245" y="1193800"/>
                </a:lnTo>
                <a:lnTo>
                  <a:pt x="2337879" y="1193800"/>
                </a:lnTo>
                <a:lnTo>
                  <a:pt x="2332164" y="1206500"/>
                </a:lnTo>
                <a:close/>
              </a:path>
              <a:path w="2794634" h="1485900">
                <a:moveTo>
                  <a:pt x="374230" y="1219200"/>
                </a:moveTo>
                <a:lnTo>
                  <a:pt x="320014" y="1219200"/>
                </a:lnTo>
                <a:lnTo>
                  <a:pt x="305790" y="1206500"/>
                </a:lnTo>
                <a:lnTo>
                  <a:pt x="377062" y="1206500"/>
                </a:lnTo>
                <a:lnTo>
                  <a:pt x="379767" y="1210629"/>
                </a:lnTo>
                <a:lnTo>
                  <a:pt x="374230" y="1219200"/>
                </a:lnTo>
                <a:close/>
              </a:path>
              <a:path w="2794634" h="1485900">
                <a:moveTo>
                  <a:pt x="379767" y="1210629"/>
                </a:moveTo>
                <a:lnTo>
                  <a:pt x="377062" y="1206500"/>
                </a:lnTo>
                <a:lnTo>
                  <a:pt x="382435" y="1206500"/>
                </a:lnTo>
                <a:lnTo>
                  <a:pt x="379767" y="1210629"/>
                </a:lnTo>
                <a:close/>
              </a:path>
              <a:path w="2794634" h="1485900">
                <a:moveTo>
                  <a:pt x="421957" y="1244600"/>
                </a:moveTo>
                <a:lnTo>
                  <a:pt x="403453" y="1244600"/>
                </a:lnTo>
                <a:lnTo>
                  <a:pt x="394207" y="1231900"/>
                </a:lnTo>
                <a:lnTo>
                  <a:pt x="385381" y="1219200"/>
                </a:lnTo>
                <a:lnTo>
                  <a:pt x="379767" y="1210629"/>
                </a:lnTo>
                <a:lnTo>
                  <a:pt x="382435" y="1206500"/>
                </a:lnTo>
                <a:lnTo>
                  <a:pt x="394969" y="1206500"/>
                </a:lnTo>
                <a:lnTo>
                  <a:pt x="403644" y="1219200"/>
                </a:lnTo>
                <a:lnTo>
                  <a:pt x="403491" y="1219200"/>
                </a:lnTo>
                <a:lnTo>
                  <a:pt x="412597" y="1231900"/>
                </a:lnTo>
                <a:lnTo>
                  <a:pt x="412445" y="1231900"/>
                </a:lnTo>
                <a:lnTo>
                  <a:pt x="421957" y="1244600"/>
                </a:lnTo>
                <a:close/>
              </a:path>
              <a:path w="2794634" h="1485900">
                <a:moveTo>
                  <a:pt x="2314054" y="1219200"/>
                </a:moveTo>
                <a:lnTo>
                  <a:pt x="2293988" y="1219200"/>
                </a:lnTo>
                <a:lnTo>
                  <a:pt x="2300363" y="1206500"/>
                </a:lnTo>
                <a:lnTo>
                  <a:pt x="2320239" y="1206500"/>
                </a:lnTo>
                <a:lnTo>
                  <a:pt x="2314054" y="1219200"/>
                </a:lnTo>
                <a:close/>
              </a:path>
              <a:path w="2794634" h="1485900">
                <a:moveTo>
                  <a:pt x="2294572" y="1231900"/>
                </a:moveTo>
                <a:lnTo>
                  <a:pt x="2274341" y="1231900"/>
                </a:lnTo>
                <a:lnTo>
                  <a:pt x="2281148" y="1219200"/>
                </a:lnTo>
                <a:lnTo>
                  <a:pt x="2301214" y="1219200"/>
                </a:lnTo>
                <a:lnTo>
                  <a:pt x="2294572" y="1231900"/>
                </a:lnTo>
                <a:close/>
              </a:path>
              <a:path w="2794634" h="1485900">
                <a:moveTo>
                  <a:pt x="2273820" y="1244600"/>
                </a:moveTo>
                <a:lnTo>
                  <a:pt x="2246249" y="1244600"/>
                </a:lnTo>
                <a:lnTo>
                  <a:pt x="2253589" y="1231900"/>
                </a:lnTo>
                <a:lnTo>
                  <a:pt x="2280869" y="1231900"/>
                </a:lnTo>
                <a:lnTo>
                  <a:pt x="2273820" y="1244600"/>
                </a:lnTo>
                <a:close/>
              </a:path>
              <a:path w="2794634" h="1485900">
                <a:moveTo>
                  <a:pt x="474586" y="1282700"/>
                </a:moveTo>
                <a:lnTo>
                  <a:pt x="444487" y="1282700"/>
                </a:lnTo>
                <a:lnTo>
                  <a:pt x="433641" y="1270000"/>
                </a:lnTo>
                <a:lnTo>
                  <a:pt x="423176" y="1257300"/>
                </a:lnTo>
                <a:lnTo>
                  <a:pt x="413118" y="1244600"/>
                </a:lnTo>
                <a:lnTo>
                  <a:pt x="431558" y="1244600"/>
                </a:lnTo>
                <a:lnTo>
                  <a:pt x="441858" y="1257300"/>
                </a:lnTo>
                <a:lnTo>
                  <a:pt x="441705" y="1257300"/>
                </a:lnTo>
                <a:lnTo>
                  <a:pt x="452399" y="1270000"/>
                </a:lnTo>
                <a:lnTo>
                  <a:pt x="463156" y="1270000"/>
                </a:lnTo>
                <a:lnTo>
                  <a:pt x="474586" y="1282700"/>
                </a:lnTo>
                <a:close/>
              </a:path>
              <a:path w="2794634" h="1485900">
                <a:moveTo>
                  <a:pt x="1858340" y="1257300"/>
                </a:moveTo>
                <a:lnTo>
                  <a:pt x="1836547" y="1257300"/>
                </a:lnTo>
                <a:lnTo>
                  <a:pt x="1841677" y="1244600"/>
                </a:lnTo>
                <a:lnTo>
                  <a:pt x="1858340" y="1257300"/>
                </a:lnTo>
                <a:close/>
              </a:path>
              <a:path w="2794634" h="1485900">
                <a:moveTo>
                  <a:pt x="2251849" y="1257300"/>
                </a:moveTo>
                <a:lnTo>
                  <a:pt x="2223846" y="1257300"/>
                </a:lnTo>
                <a:lnTo>
                  <a:pt x="2231555" y="1244600"/>
                </a:lnTo>
                <a:lnTo>
                  <a:pt x="2259304" y="1244600"/>
                </a:lnTo>
                <a:lnTo>
                  <a:pt x="2251849" y="1257300"/>
                </a:lnTo>
                <a:close/>
              </a:path>
              <a:path w="2794634" h="1485900">
                <a:moveTo>
                  <a:pt x="1845322" y="1270000"/>
                </a:moveTo>
                <a:lnTo>
                  <a:pt x="1830971" y="1270000"/>
                </a:lnTo>
                <a:lnTo>
                  <a:pt x="1833905" y="1257300"/>
                </a:lnTo>
                <a:lnTo>
                  <a:pt x="1848167" y="1257300"/>
                </a:lnTo>
                <a:lnTo>
                  <a:pt x="1845322" y="1270000"/>
                </a:lnTo>
                <a:close/>
              </a:path>
              <a:path w="2794634" h="1485900">
                <a:moveTo>
                  <a:pt x="1903285" y="1270000"/>
                </a:moveTo>
                <a:lnTo>
                  <a:pt x="1864588" y="1270000"/>
                </a:lnTo>
                <a:lnTo>
                  <a:pt x="1853361" y="1257300"/>
                </a:lnTo>
                <a:lnTo>
                  <a:pt x="1891563" y="1257300"/>
                </a:lnTo>
                <a:lnTo>
                  <a:pt x="1903285" y="1270000"/>
                </a:lnTo>
                <a:close/>
              </a:path>
              <a:path w="2794634" h="1485900">
                <a:moveTo>
                  <a:pt x="2220810" y="1270000"/>
                </a:moveTo>
                <a:lnTo>
                  <a:pt x="2184209" y="1270000"/>
                </a:lnTo>
                <a:lnTo>
                  <a:pt x="2192464" y="1257300"/>
                </a:lnTo>
                <a:lnTo>
                  <a:pt x="2228748" y="1257300"/>
                </a:lnTo>
                <a:lnTo>
                  <a:pt x="2220810" y="1270000"/>
                </a:lnTo>
                <a:close/>
              </a:path>
              <a:path w="2794634" h="1485900">
                <a:moveTo>
                  <a:pt x="1839150" y="1282700"/>
                </a:moveTo>
                <a:lnTo>
                  <a:pt x="1824774" y="1282700"/>
                </a:lnTo>
                <a:lnTo>
                  <a:pt x="1828025" y="1270000"/>
                </a:lnTo>
                <a:lnTo>
                  <a:pt x="1842312" y="1270000"/>
                </a:lnTo>
                <a:lnTo>
                  <a:pt x="1839150" y="1282700"/>
                </a:lnTo>
                <a:close/>
              </a:path>
              <a:path w="2794634" h="1485900">
                <a:moveTo>
                  <a:pt x="1951481" y="1282700"/>
                </a:moveTo>
                <a:lnTo>
                  <a:pt x="1899615" y="1282700"/>
                </a:lnTo>
                <a:lnTo>
                  <a:pt x="1887727" y="1270000"/>
                </a:lnTo>
                <a:lnTo>
                  <a:pt x="1938997" y="1270000"/>
                </a:lnTo>
                <a:lnTo>
                  <a:pt x="1951481" y="1282700"/>
                </a:lnTo>
                <a:close/>
              </a:path>
              <a:path w="2794634" h="1485900">
                <a:moveTo>
                  <a:pt x="2187955" y="1282700"/>
                </a:moveTo>
                <a:lnTo>
                  <a:pt x="2142007" y="1282700"/>
                </a:lnTo>
                <a:lnTo>
                  <a:pt x="2150757" y="1270000"/>
                </a:lnTo>
                <a:lnTo>
                  <a:pt x="2196337" y="1270000"/>
                </a:lnTo>
                <a:lnTo>
                  <a:pt x="2187955" y="1282700"/>
                </a:lnTo>
                <a:close/>
              </a:path>
              <a:path w="2794634" h="1485900">
                <a:moveTo>
                  <a:pt x="486206" y="1295400"/>
                </a:moveTo>
                <a:lnTo>
                  <a:pt x="467296" y="1295400"/>
                </a:lnTo>
                <a:lnTo>
                  <a:pt x="455714" y="1282700"/>
                </a:lnTo>
                <a:lnTo>
                  <a:pt x="474421" y="1282700"/>
                </a:lnTo>
                <a:lnTo>
                  <a:pt x="486206" y="1295400"/>
                </a:lnTo>
                <a:close/>
              </a:path>
              <a:path w="2794634" h="1485900">
                <a:moveTo>
                  <a:pt x="1824913" y="1308100"/>
                </a:moveTo>
                <a:lnTo>
                  <a:pt x="1806613" y="1308100"/>
                </a:lnTo>
                <a:lnTo>
                  <a:pt x="1814474" y="1295400"/>
                </a:lnTo>
                <a:lnTo>
                  <a:pt x="1814309" y="1295400"/>
                </a:lnTo>
                <a:lnTo>
                  <a:pt x="1821560" y="1282700"/>
                </a:lnTo>
                <a:lnTo>
                  <a:pt x="1835823" y="1282700"/>
                </a:lnTo>
                <a:lnTo>
                  <a:pt x="1832317" y="1295400"/>
                </a:lnTo>
                <a:lnTo>
                  <a:pt x="1824913" y="1308100"/>
                </a:lnTo>
                <a:close/>
              </a:path>
              <a:path w="2794634" h="1485900">
                <a:moveTo>
                  <a:pt x="2135657" y="1295400"/>
                </a:moveTo>
                <a:lnTo>
                  <a:pt x="1949107" y="1295400"/>
                </a:lnTo>
                <a:lnTo>
                  <a:pt x="1936457" y="1282700"/>
                </a:lnTo>
                <a:lnTo>
                  <a:pt x="2144610" y="1282700"/>
                </a:lnTo>
                <a:lnTo>
                  <a:pt x="2135657" y="1295400"/>
                </a:lnTo>
                <a:close/>
              </a:path>
              <a:path w="2794634" h="1485900">
                <a:moveTo>
                  <a:pt x="536079" y="1320800"/>
                </a:moveTo>
                <a:lnTo>
                  <a:pt x="504151" y="1320800"/>
                </a:lnTo>
                <a:lnTo>
                  <a:pt x="491528" y="1308100"/>
                </a:lnTo>
                <a:lnTo>
                  <a:pt x="479234" y="1295400"/>
                </a:lnTo>
                <a:lnTo>
                  <a:pt x="498017" y="1295400"/>
                </a:lnTo>
                <a:lnTo>
                  <a:pt x="510489" y="1308100"/>
                </a:lnTo>
                <a:lnTo>
                  <a:pt x="522973" y="1308100"/>
                </a:lnTo>
                <a:lnTo>
                  <a:pt x="536079" y="1320800"/>
                </a:lnTo>
                <a:close/>
              </a:path>
              <a:path w="2794634" h="1485900">
                <a:moveTo>
                  <a:pt x="1768309" y="1371600"/>
                </a:moveTo>
                <a:lnTo>
                  <a:pt x="1748916" y="1371600"/>
                </a:lnTo>
                <a:lnTo>
                  <a:pt x="1760029" y="1358900"/>
                </a:lnTo>
                <a:lnTo>
                  <a:pt x="1759838" y="1358900"/>
                </a:lnTo>
                <a:lnTo>
                  <a:pt x="1770443" y="1346200"/>
                </a:lnTo>
                <a:lnTo>
                  <a:pt x="1770252" y="1346200"/>
                </a:lnTo>
                <a:lnTo>
                  <a:pt x="1780349" y="1333500"/>
                </a:lnTo>
                <a:lnTo>
                  <a:pt x="1789531" y="1333500"/>
                </a:lnTo>
                <a:lnTo>
                  <a:pt x="1798523" y="1320800"/>
                </a:lnTo>
                <a:lnTo>
                  <a:pt x="1798345" y="1320800"/>
                </a:lnTo>
                <a:lnTo>
                  <a:pt x="1806790" y="1308100"/>
                </a:lnTo>
                <a:lnTo>
                  <a:pt x="1816887" y="1308100"/>
                </a:lnTo>
                <a:lnTo>
                  <a:pt x="1808276" y="1320800"/>
                </a:lnTo>
                <a:lnTo>
                  <a:pt x="1799107" y="1333500"/>
                </a:lnTo>
                <a:lnTo>
                  <a:pt x="1789366" y="1346200"/>
                </a:lnTo>
                <a:lnTo>
                  <a:pt x="1779104" y="1358900"/>
                </a:lnTo>
                <a:lnTo>
                  <a:pt x="1768309" y="1371600"/>
                </a:lnTo>
                <a:close/>
              </a:path>
              <a:path w="2794634" h="1485900">
                <a:moveTo>
                  <a:pt x="562902" y="1333500"/>
                </a:moveTo>
                <a:lnTo>
                  <a:pt x="530364" y="1333500"/>
                </a:lnTo>
                <a:lnTo>
                  <a:pt x="517105" y="1320800"/>
                </a:lnTo>
                <a:lnTo>
                  <a:pt x="549186" y="1320800"/>
                </a:lnTo>
                <a:lnTo>
                  <a:pt x="562902" y="1333500"/>
                </a:lnTo>
                <a:close/>
              </a:path>
              <a:path w="2794634" h="1485900">
                <a:moveTo>
                  <a:pt x="1789531" y="1333500"/>
                </a:moveTo>
                <a:lnTo>
                  <a:pt x="1780158" y="1333500"/>
                </a:lnTo>
                <a:lnTo>
                  <a:pt x="1789709" y="1320800"/>
                </a:lnTo>
                <a:lnTo>
                  <a:pt x="1789531" y="1333500"/>
                </a:lnTo>
                <a:close/>
              </a:path>
              <a:path w="2794634" h="1485900">
                <a:moveTo>
                  <a:pt x="590880" y="1346200"/>
                </a:moveTo>
                <a:lnTo>
                  <a:pt x="557822" y="1346200"/>
                </a:lnTo>
                <a:lnTo>
                  <a:pt x="543940" y="1333500"/>
                </a:lnTo>
                <a:lnTo>
                  <a:pt x="576592" y="1333500"/>
                </a:lnTo>
                <a:lnTo>
                  <a:pt x="590880" y="1346200"/>
                </a:lnTo>
                <a:close/>
              </a:path>
              <a:path w="2794634" h="1485900">
                <a:moveTo>
                  <a:pt x="1088161" y="1346200"/>
                </a:moveTo>
                <a:lnTo>
                  <a:pt x="1037564" y="1346200"/>
                </a:lnTo>
                <a:lnTo>
                  <a:pt x="1052004" y="1333500"/>
                </a:lnTo>
                <a:lnTo>
                  <a:pt x="1080388" y="1333500"/>
                </a:lnTo>
                <a:lnTo>
                  <a:pt x="1088161" y="1346200"/>
                </a:lnTo>
                <a:close/>
              </a:path>
              <a:path w="2794634" h="1485900">
                <a:moveTo>
                  <a:pt x="634860" y="1358900"/>
                </a:moveTo>
                <a:lnTo>
                  <a:pt x="586422" y="1358900"/>
                </a:lnTo>
                <a:lnTo>
                  <a:pt x="571982" y="1346200"/>
                </a:lnTo>
                <a:lnTo>
                  <a:pt x="619785" y="1346200"/>
                </a:lnTo>
                <a:lnTo>
                  <a:pt x="634860" y="1358900"/>
                </a:lnTo>
                <a:close/>
              </a:path>
              <a:path w="2794634" h="1485900">
                <a:moveTo>
                  <a:pt x="1042085" y="1358900"/>
                </a:moveTo>
                <a:lnTo>
                  <a:pt x="993051" y="1358900"/>
                </a:lnTo>
                <a:lnTo>
                  <a:pt x="1008316" y="1346200"/>
                </a:lnTo>
                <a:lnTo>
                  <a:pt x="1056703" y="1346200"/>
                </a:lnTo>
                <a:lnTo>
                  <a:pt x="1042085" y="1358900"/>
                </a:lnTo>
                <a:close/>
              </a:path>
              <a:path w="2794634" h="1485900">
                <a:moveTo>
                  <a:pt x="1096098" y="1358900"/>
                </a:moveTo>
                <a:lnTo>
                  <a:pt x="1079322" y="1358900"/>
                </a:lnTo>
                <a:lnTo>
                  <a:pt x="1071410" y="1346200"/>
                </a:lnTo>
                <a:lnTo>
                  <a:pt x="1088008" y="1346200"/>
                </a:lnTo>
                <a:lnTo>
                  <a:pt x="1096098" y="1358900"/>
                </a:lnTo>
                <a:close/>
              </a:path>
              <a:path w="2794634" h="1485900">
                <a:moveTo>
                  <a:pt x="680999" y="1371600"/>
                </a:moveTo>
                <a:lnTo>
                  <a:pt x="631342" y="1371600"/>
                </a:lnTo>
                <a:lnTo>
                  <a:pt x="616115" y="1358900"/>
                </a:lnTo>
                <a:lnTo>
                  <a:pt x="665238" y="1358900"/>
                </a:lnTo>
                <a:lnTo>
                  <a:pt x="680999" y="1371600"/>
                </a:lnTo>
                <a:close/>
              </a:path>
              <a:path w="2794634" h="1485900">
                <a:moveTo>
                  <a:pt x="996632" y="1371600"/>
                </a:moveTo>
                <a:lnTo>
                  <a:pt x="946289" y="1371600"/>
                </a:lnTo>
                <a:lnTo>
                  <a:pt x="962266" y="1358900"/>
                </a:lnTo>
                <a:lnTo>
                  <a:pt x="1012050" y="1358900"/>
                </a:lnTo>
                <a:lnTo>
                  <a:pt x="996632" y="1371600"/>
                </a:lnTo>
                <a:close/>
              </a:path>
              <a:path w="2794634" h="1485900">
                <a:moveTo>
                  <a:pt x="1130769" y="1384300"/>
                </a:moveTo>
                <a:lnTo>
                  <a:pt x="1104900" y="1384300"/>
                </a:lnTo>
                <a:lnTo>
                  <a:pt x="1096073" y="1371600"/>
                </a:lnTo>
                <a:lnTo>
                  <a:pt x="1087551" y="1358900"/>
                </a:lnTo>
                <a:lnTo>
                  <a:pt x="1104188" y="1358900"/>
                </a:lnTo>
                <a:lnTo>
                  <a:pt x="1112862" y="1371600"/>
                </a:lnTo>
                <a:lnTo>
                  <a:pt x="1121536" y="1371600"/>
                </a:lnTo>
                <a:lnTo>
                  <a:pt x="1130769" y="1384300"/>
                </a:lnTo>
                <a:close/>
              </a:path>
              <a:path w="2794634" h="1485900">
                <a:moveTo>
                  <a:pt x="762050" y="1384300"/>
                </a:moveTo>
                <a:lnTo>
                  <a:pt x="678421" y="1384300"/>
                </a:lnTo>
                <a:lnTo>
                  <a:pt x="662495" y="1371600"/>
                </a:lnTo>
                <a:lnTo>
                  <a:pt x="745324" y="1371600"/>
                </a:lnTo>
                <a:lnTo>
                  <a:pt x="762050" y="1384300"/>
                </a:lnTo>
                <a:close/>
              </a:path>
              <a:path w="2794634" h="1485900">
                <a:moveTo>
                  <a:pt x="948905" y="1384300"/>
                </a:moveTo>
                <a:lnTo>
                  <a:pt x="864057" y="1384300"/>
                </a:lnTo>
                <a:lnTo>
                  <a:pt x="881049" y="1371600"/>
                </a:lnTo>
                <a:lnTo>
                  <a:pt x="965047" y="1371600"/>
                </a:lnTo>
                <a:lnTo>
                  <a:pt x="948905" y="1384300"/>
                </a:lnTo>
                <a:close/>
              </a:path>
              <a:path w="2794634" h="1485900">
                <a:moveTo>
                  <a:pt x="1732953" y="1397000"/>
                </a:moveTo>
                <a:lnTo>
                  <a:pt x="1713280" y="1397000"/>
                </a:lnTo>
                <a:lnTo>
                  <a:pt x="1725815" y="1384300"/>
                </a:lnTo>
                <a:lnTo>
                  <a:pt x="1725625" y="1384300"/>
                </a:lnTo>
                <a:lnTo>
                  <a:pt x="1737702" y="1371600"/>
                </a:lnTo>
                <a:lnTo>
                  <a:pt x="1757006" y="1371600"/>
                </a:lnTo>
                <a:lnTo>
                  <a:pt x="1745221" y="1384300"/>
                </a:lnTo>
                <a:lnTo>
                  <a:pt x="1732953" y="1397000"/>
                </a:lnTo>
                <a:close/>
              </a:path>
              <a:path w="2794634" h="1485900">
                <a:moveTo>
                  <a:pt x="865098" y="1397000"/>
                </a:moveTo>
                <a:lnTo>
                  <a:pt x="761034" y="1397000"/>
                </a:lnTo>
                <a:lnTo>
                  <a:pt x="744143" y="1384300"/>
                </a:lnTo>
                <a:lnTo>
                  <a:pt x="882243" y="1384300"/>
                </a:lnTo>
                <a:lnTo>
                  <a:pt x="865098" y="1397000"/>
                </a:lnTo>
                <a:close/>
              </a:path>
              <a:path w="2794634" h="1485900">
                <a:moveTo>
                  <a:pt x="1149781" y="1397000"/>
                </a:moveTo>
                <a:lnTo>
                  <a:pt x="1123391" y="1397000"/>
                </a:lnTo>
                <a:lnTo>
                  <a:pt x="1114005" y="1384300"/>
                </a:lnTo>
                <a:lnTo>
                  <a:pt x="1140002" y="1384300"/>
                </a:lnTo>
                <a:lnTo>
                  <a:pt x="1149781" y="1397000"/>
                </a:lnTo>
                <a:close/>
              </a:path>
              <a:path w="2794634" h="1485900">
                <a:moveTo>
                  <a:pt x="1169822" y="1409700"/>
                </a:moveTo>
                <a:lnTo>
                  <a:pt x="1142987" y="1409700"/>
                </a:lnTo>
                <a:lnTo>
                  <a:pt x="1133055" y="1397000"/>
                </a:lnTo>
                <a:lnTo>
                  <a:pt x="1159522" y="1397000"/>
                </a:lnTo>
                <a:lnTo>
                  <a:pt x="1169822" y="1409700"/>
                </a:lnTo>
                <a:close/>
              </a:path>
              <a:path w="2794634" h="1485900">
                <a:moveTo>
                  <a:pt x="1693456" y="1422400"/>
                </a:moveTo>
                <a:lnTo>
                  <a:pt x="1659597" y="1422400"/>
                </a:lnTo>
                <a:lnTo>
                  <a:pt x="1673821" y="1409700"/>
                </a:lnTo>
                <a:lnTo>
                  <a:pt x="1687271" y="1409700"/>
                </a:lnTo>
                <a:lnTo>
                  <a:pt x="1700682" y="1397000"/>
                </a:lnTo>
                <a:lnTo>
                  <a:pt x="1720227" y="1397000"/>
                </a:lnTo>
                <a:lnTo>
                  <a:pt x="1707057" y="1409700"/>
                </a:lnTo>
                <a:lnTo>
                  <a:pt x="1693456" y="1422400"/>
                </a:lnTo>
                <a:close/>
              </a:path>
              <a:path w="2794634" h="1485900">
                <a:moveTo>
                  <a:pt x="1190853" y="1422400"/>
                </a:moveTo>
                <a:lnTo>
                  <a:pt x="1163612" y="1422400"/>
                </a:lnTo>
                <a:lnTo>
                  <a:pt x="1153172" y="1409700"/>
                </a:lnTo>
                <a:lnTo>
                  <a:pt x="1180071" y="1409700"/>
                </a:lnTo>
                <a:lnTo>
                  <a:pt x="1190853" y="1422400"/>
                </a:lnTo>
                <a:close/>
              </a:path>
              <a:path w="2794634" h="1485900">
                <a:moveTo>
                  <a:pt x="1224127" y="1435100"/>
                </a:moveTo>
                <a:lnTo>
                  <a:pt x="1196390" y="1435100"/>
                </a:lnTo>
                <a:lnTo>
                  <a:pt x="1185227" y="1422400"/>
                </a:lnTo>
                <a:lnTo>
                  <a:pt x="1212672" y="1422400"/>
                </a:lnTo>
                <a:lnTo>
                  <a:pt x="1224127" y="1435100"/>
                </a:lnTo>
                <a:close/>
              </a:path>
              <a:path w="2794634" h="1485900">
                <a:moveTo>
                  <a:pt x="1665020" y="1435100"/>
                </a:moveTo>
                <a:lnTo>
                  <a:pt x="1630375" y="1435100"/>
                </a:lnTo>
                <a:lnTo>
                  <a:pt x="1645361" y="1422400"/>
                </a:lnTo>
                <a:lnTo>
                  <a:pt x="1679435" y="1422400"/>
                </a:lnTo>
                <a:lnTo>
                  <a:pt x="1665020" y="1435100"/>
                </a:lnTo>
                <a:close/>
              </a:path>
              <a:path w="2794634" h="1485900">
                <a:moveTo>
                  <a:pt x="1259319" y="1447800"/>
                </a:moveTo>
                <a:lnTo>
                  <a:pt x="1219377" y="1447800"/>
                </a:lnTo>
                <a:lnTo>
                  <a:pt x="1207782" y="1435100"/>
                </a:lnTo>
                <a:lnTo>
                  <a:pt x="1247241" y="1435100"/>
                </a:lnTo>
                <a:lnTo>
                  <a:pt x="1259319" y="1447800"/>
                </a:lnTo>
                <a:close/>
              </a:path>
              <a:path w="2794634" h="1485900">
                <a:moveTo>
                  <a:pt x="1635036" y="1447800"/>
                </a:moveTo>
                <a:lnTo>
                  <a:pt x="1599730" y="1447800"/>
                </a:lnTo>
                <a:lnTo>
                  <a:pt x="1615414" y="1435100"/>
                </a:lnTo>
                <a:lnTo>
                  <a:pt x="1650212" y="1435100"/>
                </a:lnTo>
                <a:lnTo>
                  <a:pt x="1635036" y="1447800"/>
                </a:lnTo>
                <a:close/>
              </a:path>
              <a:path w="2794634" h="1485900">
                <a:moveTo>
                  <a:pt x="1308900" y="1460500"/>
                </a:moveTo>
                <a:lnTo>
                  <a:pt x="1255445" y="1460500"/>
                </a:lnTo>
                <a:lnTo>
                  <a:pt x="1243228" y="1447800"/>
                </a:lnTo>
                <a:lnTo>
                  <a:pt x="1296085" y="1447800"/>
                </a:lnTo>
                <a:lnTo>
                  <a:pt x="1308900" y="1460500"/>
                </a:lnTo>
                <a:close/>
              </a:path>
              <a:path w="2794634" h="1485900">
                <a:moveTo>
                  <a:pt x="1603628" y="1460500"/>
                </a:moveTo>
                <a:lnTo>
                  <a:pt x="1551355" y="1460500"/>
                </a:lnTo>
                <a:lnTo>
                  <a:pt x="1567980" y="1447800"/>
                </a:lnTo>
                <a:lnTo>
                  <a:pt x="1619503" y="1447800"/>
                </a:lnTo>
                <a:lnTo>
                  <a:pt x="1603628" y="1460500"/>
                </a:lnTo>
                <a:close/>
              </a:path>
              <a:path w="2794634" h="1485900">
                <a:moveTo>
                  <a:pt x="1388097" y="1473200"/>
                </a:moveTo>
                <a:lnTo>
                  <a:pt x="1306194" y="1473200"/>
                </a:lnTo>
                <a:lnTo>
                  <a:pt x="1293240" y="1460500"/>
                </a:lnTo>
                <a:lnTo>
                  <a:pt x="1374393" y="1460500"/>
                </a:lnTo>
                <a:lnTo>
                  <a:pt x="1388097" y="1473200"/>
                </a:lnTo>
                <a:close/>
              </a:path>
              <a:path w="2794634" h="1485900">
                <a:moveTo>
                  <a:pt x="1554111" y="1473200"/>
                </a:moveTo>
                <a:lnTo>
                  <a:pt x="1474203" y="1473200"/>
                </a:lnTo>
                <a:lnTo>
                  <a:pt x="1483118" y="1460500"/>
                </a:lnTo>
                <a:lnTo>
                  <a:pt x="1570926" y="1460500"/>
                </a:lnTo>
                <a:lnTo>
                  <a:pt x="1554111" y="1473200"/>
                </a:lnTo>
                <a:close/>
              </a:path>
              <a:path w="2794634" h="1485900">
                <a:moveTo>
                  <a:pt x="1475206" y="1485900"/>
                </a:moveTo>
                <a:lnTo>
                  <a:pt x="1387144" y="1485900"/>
                </a:lnTo>
                <a:lnTo>
                  <a:pt x="1373301" y="1473200"/>
                </a:lnTo>
                <a:lnTo>
                  <a:pt x="1484210" y="1473200"/>
                </a:lnTo>
                <a:lnTo>
                  <a:pt x="1475206" y="148590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620884" y="3917734"/>
            <a:ext cx="94633" cy="9465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939320" y="4002608"/>
            <a:ext cx="176364" cy="17652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334874" y="4114571"/>
            <a:ext cx="259079" cy="257810"/>
          </a:xfrm>
          <a:custGeom>
            <a:avLst/>
            <a:gdLst/>
            <a:ahLst/>
            <a:cxnLst/>
            <a:rect l="l" t="t" r="r" b="b"/>
            <a:pathLst>
              <a:path w="259079" h="257810">
                <a:moveTo>
                  <a:pt x="142481" y="257810"/>
                </a:moveTo>
                <a:lnTo>
                  <a:pt x="116065" y="257810"/>
                </a:lnTo>
                <a:lnTo>
                  <a:pt x="96964" y="254000"/>
                </a:lnTo>
                <a:lnTo>
                  <a:pt x="90830" y="251460"/>
                </a:lnTo>
                <a:lnTo>
                  <a:pt x="84823" y="250189"/>
                </a:lnTo>
                <a:lnTo>
                  <a:pt x="78955" y="247650"/>
                </a:lnTo>
                <a:lnTo>
                  <a:pt x="73228" y="245110"/>
                </a:lnTo>
                <a:lnTo>
                  <a:pt x="67652" y="242570"/>
                </a:lnTo>
                <a:lnTo>
                  <a:pt x="62242" y="238760"/>
                </a:lnTo>
                <a:lnTo>
                  <a:pt x="56997" y="236220"/>
                </a:lnTo>
                <a:lnTo>
                  <a:pt x="51930" y="232410"/>
                </a:lnTo>
                <a:lnTo>
                  <a:pt x="47040" y="228600"/>
                </a:lnTo>
                <a:lnTo>
                  <a:pt x="42354" y="224789"/>
                </a:lnTo>
                <a:lnTo>
                  <a:pt x="37871" y="219710"/>
                </a:lnTo>
                <a:lnTo>
                  <a:pt x="33591" y="215900"/>
                </a:lnTo>
                <a:lnTo>
                  <a:pt x="12750" y="184150"/>
                </a:lnTo>
                <a:lnTo>
                  <a:pt x="10159" y="179070"/>
                </a:lnTo>
                <a:lnTo>
                  <a:pt x="7848" y="172720"/>
                </a:lnTo>
                <a:lnTo>
                  <a:pt x="5816" y="167639"/>
                </a:lnTo>
                <a:lnTo>
                  <a:pt x="4076" y="161289"/>
                </a:lnTo>
                <a:lnTo>
                  <a:pt x="0" y="128270"/>
                </a:lnTo>
                <a:lnTo>
                  <a:pt x="177" y="121920"/>
                </a:lnTo>
                <a:lnTo>
                  <a:pt x="7848" y="83820"/>
                </a:lnTo>
                <a:lnTo>
                  <a:pt x="10159" y="78739"/>
                </a:lnTo>
                <a:lnTo>
                  <a:pt x="12750" y="72389"/>
                </a:lnTo>
                <a:lnTo>
                  <a:pt x="15608" y="67310"/>
                </a:lnTo>
                <a:lnTo>
                  <a:pt x="18719" y="60960"/>
                </a:lnTo>
                <a:lnTo>
                  <a:pt x="22085" y="55879"/>
                </a:lnTo>
                <a:lnTo>
                  <a:pt x="25692" y="50800"/>
                </a:lnTo>
                <a:lnTo>
                  <a:pt x="29527" y="46989"/>
                </a:lnTo>
                <a:lnTo>
                  <a:pt x="33591" y="41910"/>
                </a:lnTo>
                <a:lnTo>
                  <a:pt x="67652" y="15239"/>
                </a:lnTo>
                <a:lnTo>
                  <a:pt x="73228" y="12700"/>
                </a:lnTo>
                <a:lnTo>
                  <a:pt x="78955" y="8889"/>
                </a:lnTo>
                <a:lnTo>
                  <a:pt x="84823" y="7620"/>
                </a:lnTo>
                <a:lnTo>
                  <a:pt x="90830" y="5079"/>
                </a:lnTo>
                <a:lnTo>
                  <a:pt x="116065" y="0"/>
                </a:lnTo>
                <a:lnTo>
                  <a:pt x="142481" y="0"/>
                </a:lnTo>
                <a:lnTo>
                  <a:pt x="167703" y="5079"/>
                </a:lnTo>
                <a:lnTo>
                  <a:pt x="173710" y="7620"/>
                </a:lnTo>
                <a:lnTo>
                  <a:pt x="179590" y="8889"/>
                </a:lnTo>
                <a:lnTo>
                  <a:pt x="185318" y="12700"/>
                </a:lnTo>
                <a:lnTo>
                  <a:pt x="117500" y="12700"/>
                </a:lnTo>
                <a:lnTo>
                  <a:pt x="111353" y="13970"/>
                </a:lnTo>
                <a:lnTo>
                  <a:pt x="105930" y="13970"/>
                </a:lnTo>
                <a:lnTo>
                  <a:pt x="99974" y="15239"/>
                </a:lnTo>
                <a:lnTo>
                  <a:pt x="100291" y="15239"/>
                </a:lnTo>
                <a:lnTo>
                  <a:pt x="94449" y="17779"/>
                </a:lnTo>
                <a:lnTo>
                  <a:pt x="94754" y="17779"/>
                </a:lnTo>
                <a:lnTo>
                  <a:pt x="89039" y="19050"/>
                </a:lnTo>
                <a:lnTo>
                  <a:pt x="89331" y="19050"/>
                </a:lnTo>
                <a:lnTo>
                  <a:pt x="83756" y="21589"/>
                </a:lnTo>
                <a:lnTo>
                  <a:pt x="84035" y="21589"/>
                </a:lnTo>
                <a:lnTo>
                  <a:pt x="81318" y="22860"/>
                </a:lnTo>
                <a:lnTo>
                  <a:pt x="78879" y="22860"/>
                </a:lnTo>
                <a:lnTo>
                  <a:pt x="73571" y="26670"/>
                </a:lnTo>
                <a:lnTo>
                  <a:pt x="73850" y="26670"/>
                </a:lnTo>
                <a:lnTo>
                  <a:pt x="68694" y="29210"/>
                </a:lnTo>
                <a:lnTo>
                  <a:pt x="68960" y="29210"/>
                </a:lnTo>
                <a:lnTo>
                  <a:pt x="63969" y="31750"/>
                </a:lnTo>
                <a:lnTo>
                  <a:pt x="64223" y="31750"/>
                </a:lnTo>
                <a:lnTo>
                  <a:pt x="59410" y="35560"/>
                </a:lnTo>
                <a:lnTo>
                  <a:pt x="59651" y="35560"/>
                </a:lnTo>
                <a:lnTo>
                  <a:pt x="56553" y="38100"/>
                </a:lnTo>
                <a:lnTo>
                  <a:pt x="55244" y="38100"/>
                </a:lnTo>
                <a:lnTo>
                  <a:pt x="50787" y="41910"/>
                </a:lnTo>
                <a:lnTo>
                  <a:pt x="51003" y="41910"/>
                </a:lnTo>
                <a:lnTo>
                  <a:pt x="46735" y="45720"/>
                </a:lnTo>
                <a:lnTo>
                  <a:pt x="46951" y="45720"/>
                </a:lnTo>
                <a:lnTo>
                  <a:pt x="43903" y="49529"/>
                </a:lnTo>
                <a:lnTo>
                  <a:pt x="43091" y="49529"/>
                </a:lnTo>
                <a:lnTo>
                  <a:pt x="39217" y="54610"/>
                </a:lnTo>
                <a:lnTo>
                  <a:pt x="39420" y="54610"/>
                </a:lnTo>
                <a:lnTo>
                  <a:pt x="35763" y="58420"/>
                </a:lnTo>
                <a:lnTo>
                  <a:pt x="35953" y="58420"/>
                </a:lnTo>
                <a:lnTo>
                  <a:pt x="32524" y="63500"/>
                </a:lnTo>
                <a:lnTo>
                  <a:pt x="32689" y="63500"/>
                </a:lnTo>
                <a:lnTo>
                  <a:pt x="29502" y="68579"/>
                </a:lnTo>
                <a:lnTo>
                  <a:pt x="29654" y="68579"/>
                </a:lnTo>
                <a:lnTo>
                  <a:pt x="27435" y="72389"/>
                </a:lnTo>
                <a:lnTo>
                  <a:pt x="26847" y="72389"/>
                </a:lnTo>
                <a:lnTo>
                  <a:pt x="24673" y="77470"/>
                </a:lnTo>
                <a:lnTo>
                  <a:pt x="24256" y="77470"/>
                </a:lnTo>
                <a:lnTo>
                  <a:pt x="22296" y="82550"/>
                </a:lnTo>
                <a:lnTo>
                  <a:pt x="21920" y="82550"/>
                </a:lnTo>
                <a:lnTo>
                  <a:pt x="19723" y="88900"/>
                </a:lnTo>
                <a:lnTo>
                  <a:pt x="17894" y="93979"/>
                </a:lnTo>
                <a:lnTo>
                  <a:pt x="16332" y="99060"/>
                </a:lnTo>
                <a:lnTo>
                  <a:pt x="15036" y="105410"/>
                </a:lnTo>
                <a:lnTo>
                  <a:pt x="14020" y="110489"/>
                </a:lnTo>
                <a:lnTo>
                  <a:pt x="13284" y="116839"/>
                </a:lnTo>
                <a:lnTo>
                  <a:pt x="12946" y="121920"/>
                </a:lnTo>
                <a:lnTo>
                  <a:pt x="12700" y="128270"/>
                </a:lnTo>
                <a:lnTo>
                  <a:pt x="12865" y="134620"/>
                </a:lnTo>
                <a:lnTo>
                  <a:pt x="13322" y="140970"/>
                </a:lnTo>
                <a:lnTo>
                  <a:pt x="14071" y="146050"/>
                </a:lnTo>
                <a:lnTo>
                  <a:pt x="15100" y="152400"/>
                </a:lnTo>
                <a:lnTo>
                  <a:pt x="16408" y="157479"/>
                </a:lnTo>
                <a:lnTo>
                  <a:pt x="17995" y="163829"/>
                </a:lnTo>
                <a:lnTo>
                  <a:pt x="18280" y="163829"/>
                </a:lnTo>
                <a:lnTo>
                  <a:pt x="19824" y="168910"/>
                </a:lnTo>
                <a:lnTo>
                  <a:pt x="21920" y="173989"/>
                </a:lnTo>
                <a:lnTo>
                  <a:pt x="24256" y="179070"/>
                </a:lnTo>
                <a:lnTo>
                  <a:pt x="26847" y="184150"/>
                </a:lnTo>
                <a:lnTo>
                  <a:pt x="26695" y="184150"/>
                </a:lnTo>
                <a:lnTo>
                  <a:pt x="29654" y="189229"/>
                </a:lnTo>
                <a:lnTo>
                  <a:pt x="29502" y="189229"/>
                </a:lnTo>
                <a:lnTo>
                  <a:pt x="32689" y="194310"/>
                </a:lnTo>
                <a:lnTo>
                  <a:pt x="33381" y="194310"/>
                </a:lnTo>
                <a:lnTo>
                  <a:pt x="35953" y="198120"/>
                </a:lnTo>
                <a:lnTo>
                  <a:pt x="35763" y="198120"/>
                </a:lnTo>
                <a:lnTo>
                  <a:pt x="39420" y="203200"/>
                </a:lnTo>
                <a:lnTo>
                  <a:pt x="39217" y="203200"/>
                </a:lnTo>
                <a:lnTo>
                  <a:pt x="43091" y="207010"/>
                </a:lnTo>
                <a:lnTo>
                  <a:pt x="42887" y="207010"/>
                </a:lnTo>
                <a:lnTo>
                  <a:pt x="46951" y="210820"/>
                </a:lnTo>
                <a:lnTo>
                  <a:pt x="46735" y="210820"/>
                </a:lnTo>
                <a:lnTo>
                  <a:pt x="51003" y="214629"/>
                </a:lnTo>
                <a:lnTo>
                  <a:pt x="50787" y="214629"/>
                </a:lnTo>
                <a:lnTo>
                  <a:pt x="55244" y="218439"/>
                </a:lnTo>
                <a:lnTo>
                  <a:pt x="55003" y="218439"/>
                </a:lnTo>
                <a:lnTo>
                  <a:pt x="59651" y="222250"/>
                </a:lnTo>
                <a:lnTo>
                  <a:pt x="59410" y="222250"/>
                </a:lnTo>
                <a:lnTo>
                  <a:pt x="64223" y="224789"/>
                </a:lnTo>
                <a:lnTo>
                  <a:pt x="63969" y="224789"/>
                </a:lnTo>
                <a:lnTo>
                  <a:pt x="68960" y="228600"/>
                </a:lnTo>
                <a:lnTo>
                  <a:pt x="68694" y="228600"/>
                </a:lnTo>
                <a:lnTo>
                  <a:pt x="73850" y="231139"/>
                </a:lnTo>
                <a:lnTo>
                  <a:pt x="73571" y="231139"/>
                </a:lnTo>
                <a:lnTo>
                  <a:pt x="78879" y="233679"/>
                </a:lnTo>
                <a:lnTo>
                  <a:pt x="78600" y="233679"/>
                </a:lnTo>
                <a:lnTo>
                  <a:pt x="84035" y="236220"/>
                </a:lnTo>
                <a:lnTo>
                  <a:pt x="83756" y="236220"/>
                </a:lnTo>
                <a:lnTo>
                  <a:pt x="89331" y="238760"/>
                </a:lnTo>
                <a:lnTo>
                  <a:pt x="91897" y="238760"/>
                </a:lnTo>
                <a:lnTo>
                  <a:pt x="94754" y="240029"/>
                </a:lnTo>
                <a:lnTo>
                  <a:pt x="94449" y="240029"/>
                </a:lnTo>
                <a:lnTo>
                  <a:pt x="100291" y="241300"/>
                </a:lnTo>
                <a:lnTo>
                  <a:pt x="99974" y="241300"/>
                </a:lnTo>
                <a:lnTo>
                  <a:pt x="105930" y="242570"/>
                </a:lnTo>
                <a:lnTo>
                  <a:pt x="105613" y="242570"/>
                </a:lnTo>
                <a:lnTo>
                  <a:pt x="111671" y="243839"/>
                </a:lnTo>
                <a:lnTo>
                  <a:pt x="111353" y="243839"/>
                </a:lnTo>
                <a:lnTo>
                  <a:pt x="117500" y="245110"/>
                </a:lnTo>
                <a:lnTo>
                  <a:pt x="185318" y="245110"/>
                </a:lnTo>
                <a:lnTo>
                  <a:pt x="179590" y="247650"/>
                </a:lnTo>
                <a:lnTo>
                  <a:pt x="173710" y="250189"/>
                </a:lnTo>
                <a:lnTo>
                  <a:pt x="167703" y="251460"/>
                </a:lnTo>
                <a:lnTo>
                  <a:pt x="161569" y="254000"/>
                </a:lnTo>
                <a:lnTo>
                  <a:pt x="142481" y="257810"/>
                </a:lnTo>
                <a:close/>
              </a:path>
              <a:path w="259079" h="257810">
                <a:moveTo>
                  <a:pt x="179946" y="24129"/>
                </a:moveTo>
                <a:lnTo>
                  <a:pt x="174497" y="21589"/>
                </a:lnTo>
                <a:lnTo>
                  <a:pt x="174777" y="21589"/>
                </a:lnTo>
                <a:lnTo>
                  <a:pt x="169202" y="19050"/>
                </a:lnTo>
                <a:lnTo>
                  <a:pt x="169494" y="19050"/>
                </a:lnTo>
                <a:lnTo>
                  <a:pt x="163779" y="17779"/>
                </a:lnTo>
                <a:lnTo>
                  <a:pt x="164083" y="17779"/>
                </a:lnTo>
                <a:lnTo>
                  <a:pt x="158254" y="15239"/>
                </a:lnTo>
                <a:lnTo>
                  <a:pt x="158559" y="15239"/>
                </a:lnTo>
                <a:lnTo>
                  <a:pt x="152615" y="13970"/>
                </a:lnTo>
                <a:lnTo>
                  <a:pt x="147192" y="13970"/>
                </a:lnTo>
                <a:lnTo>
                  <a:pt x="141033" y="12700"/>
                </a:lnTo>
                <a:lnTo>
                  <a:pt x="185318" y="12700"/>
                </a:lnTo>
                <a:lnTo>
                  <a:pt x="190893" y="15239"/>
                </a:lnTo>
                <a:lnTo>
                  <a:pt x="196303" y="17779"/>
                </a:lnTo>
                <a:lnTo>
                  <a:pt x="201548" y="21589"/>
                </a:lnTo>
                <a:lnTo>
                  <a:pt x="203238" y="22860"/>
                </a:lnTo>
                <a:lnTo>
                  <a:pt x="179666" y="22860"/>
                </a:lnTo>
                <a:lnTo>
                  <a:pt x="179946" y="24129"/>
                </a:lnTo>
                <a:close/>
              </a:path>
              <a:path w="259079" h="257810">
                <a:moveTo>
                  <a:pt x="78600" y="24129"/>
                </a:moveTo>
                <a:lnTo>
                  <a:pt x="78879" y="22860"/>
                </a:lnTo>
                <a:lnTo>
                  <a:pt x="81318" y="22860"/>
                </a:lnTo>
                <a:lnTo>
                  <a:pt x="78600" y="24129"/>
                </a:lnTo>
                <a:close/>
              </a:path>
              <a:path w="259079" h="257810">
                <a:moveTo>
                  <a:pt x="203530" y="39370"/>
                </a:moveTo>
                <a:lnTo>
                  <a:pt x="198882" y="35560"/>
                </a:lnTo>
                <a:lnTo>
                  <a:pt x="199136" y="35560"/>
                </a:lnTo>
                <a:lnTo>
                  <a:pt x="194310" y="31750"/>
                </a:lnTo>
                <a:lnTo>
                  <a:pt x="194563" y="31750"/>
                </a:lnTo>
                <a:lnTo>
                  <a:pt x="189572" y="29210"/>
                </a:lnTo>
                <a:lnTo>
                  <a:pt x="189839" y="29210"/>
                </a:lnTo>
                <a:lnTo>
                  <a:pt x="184696" y="26670"/>
                </a:lnTo>
                <a:lnTo>
                  <a:pt x="184962" y="26670"/>
                </a:lnTo>
                <a:lnTo>
                  <a:pt x="179666" y="22860"/>
                </a:lnTo>
                <a:lnTo>
                  <a:pt x="203238" y="22860"/>
                </a:lnTo>
                <a:lnTo>
                  <a:pt x="206616" y="25400"/>
                </a:lnTo>
                <a:lnTo>
                  <a:pt x="211493" y="29210"/>
                </a:lnTo>
                <a:lnTo>
                  <a:pt x="216179" y="33020"/>
                </a:lnTo>
                <a:lnTo>
                  <a:pt x="220675" y="36829"/>
                </a:lnTo>
                <a:lnTo>
                  <a:pt x="221745" y="38100"/>
                </a:lnTo>
                <a:lnTo>
                  <a:pt x="203301" y="38100"/>
                </a:lnTo>
                <a:lnTo>
                  <a:pt x="203530" y="39370"/>
                </a:lnTo>
                <a:close/>
              </a:path>
              <a:path w="259079" h="257810">
                <a:moveTo>
                  <a:pt x="55003" y="39370"/>
                </a:moveTo>
                <a:lnTo>
                  <a:pt x="55244" y="38100"/>
                </a:lnTo>
                <a:lnTo>
                  <a:pt x="56553" y="38100"/>
                </a:lnTo>
                <a:lnTo>
                  <a:pt x="55003" y="39370"/>
                </a:lnTo>
                <a:close/>
              </a:path>
              <a:path w="259079" h="257810">
                <a:moveTo>
                  <a:pt x="215658" y="50800"/>
                </a:moveTo>
                <a:lnTo>
                  <a:pt x="211582" y="45720"/>
                </a:lnTo>
                <a:lnTo>
                  <a:pt x="211797" y="45720"/>
                </a:lnTo>
                <a:lnTo>
                  <a:pt x="207530" y="41910"/>
                </a:lnTo>
                <a:lnTo>
                  <a:pt x="207759" y="41910"/>
                </a:lnTo>
                <a:lnTo>
                  <a:pt x="203301" y="38100"/>
                </a:lnTo>
                <a:lnTo>
                  <a:pt x="221745" y="38100"/>
                </a:lnTo>
                <a:lnTo>
                  <a:pt x="224955" y="41910"/>
                </a:lnTo>
                <a:lnTo>
                  <a:pt x="229019" y="46989"/>
                </a:lnTo>
                <a:lnTo>
                  <a:pt x="231576" y="49529"/>
                </a:lnTo>
                <a:lnTo>
                  <a:pt x="215455" y="49529"/>
                </a:lnTo>
                <a:lnTo>
                  <a:pt x="215658" y="50800"/>
                </a:lnTo>
                <a:close/>
              </a:path>
              <a:path w="259079" h="257810">
                <a:moveTo>
                  <a:pt x="42887" y="50800"/>
                </a:moveTo>
                <a:lnTo>
                  <a:pt x="43091" y="49529"/>
                </a:lnTo>
                <a:lnTo>
                  <a:pt x="43903" y="49529"/>
                </a:lnTo>
                <a:lnTo>
                  <a:pt x="42887" y="50800"/>
                </a:lnTo>
                <a:close/>
              </a:path>
              <a:path w="259079" h="257810">
                <a:moveTo>
                  <a:pt x="231838" y="73660"/>
                </a:moveTo>
                <a:lnTo>
                  <a:pt x="228879" y="68579"/>
                </a:lnTo>
                <a:lnTo>
                  <a:pt x="229044" y="68579"/>
                </a:lnTo>
                <a:lnTo>
                  <a:pt x="225844" y="63500"/>
                </a:lnTo>
                <a:lnTo>
                  <a:pt x="226021" y="63500"/>
                </a:lnTo>
                <a:lnTo>
                  <a:pt x="222592" y="58420"/>
                </a:lnTo>
                <a:lnTo>
                  <a:pt x="222770" y="58420"/>
                </a:lnTo>
                <a:lnTo>
                  <a:pt x="219125" y="54610"/>
                </a:lnTo>
                <a:lnTo>
                  <a:pt x="219316" y="54610"/>
                </a:lnTo>
                <a:lnTo>
                  <a:pt x="215455" y="49529"/>
                </a:lnTo>
                <a:lnTo>
                  <a:pt x="231576" y="49529"/>
                </a:lnTo>
                <a:lnTo>
                  <a:pt x="232854" y="50800"/>
                </a:lnTo>
                <a:lnTo>
                  <a:pt x="236448" y="55879"/>
                </a:lnTo>
                <a:lnTo>
                  <a:pt x="239814" y="60960"/>
                </a:lnTo>
                <a:lnTo>
                  <a:pt x="242925" y="67310"/>
                </a:lnTo>
                <a:lnTo>
                  <a:pt x="245783" y="72389"/>
                </a:lnTo>
                <a:lnTo>
                  <a:pt x="231698" y="72389"/>
                </a:lnTo>
                <a:lnTo>
                  <a:pt x="231838" y="73660"/>
                </a:lnTo>
                <a:close/>
              </a:path>
              <a:path w="259079" h="257810">
                <a:moveTo>
                  <a:pt x="26695" y="73660"/>
                </a:moveTo>
                <a:lnTo>
                  <a:pt x="26847" y="72389"/>
                </a:lnTo>
                <a:lnTo>
                  <a:pt x="27435" y="72389"/>
                </a:lnTo>
                <a:lnTo>
                  <a:pt x="26695" y="73660"/>
                </a:lnTo>
                <a:close/>
              </a:path>
              <a:path w="259079" h="257810">
                <a:moveTo>
                  <a:pt x="234403" y="78739"/>
                </a:moveTo>
                <a:lnTo>
                  <a:pt x="231698" y="72389"/>
                </a:lnTo>
                <a:lnTo>
                  <a:pt x="245783" y="72389"/>
                </a:lnTo>
                <a:lnTo>
                  <a:pt x="247855" y="77470"/>
                </a:lnTo>
                <a:lnTo>
                  <a:pt x="234276" y="77470"/>
                </a:lnTo>
                <a:lnTo>
                  <a:pt x="234403" y="78739"/>
                </a:lnTo>
                <a:close/>
              </a:path>
              <a:path w="259079" h="257810">
                <a:moveTo>
                  <a:pt x="24129" y="78739"/>
                </a:moveTo>
                <a:lnTo>
                  <a:pt x="24256" y="77470"/>
                </a:lnTo>
                <a:lnTo>
                  <a:pt x="24673" y="77470"/>
                </a:lnTo>
                <a:lnTo>
                  <a:pt x="24129" y="78739"/>
                </a:lnTo>
                <a:close/>
              </a:path>
              <a:path w="259079" h="257810">
                <a:moveTo>
                  <a:pt x="236740" y="83820"/>
                </a:moveTo>
                <a:lnTo>
                  <a:pt x="234276" y="77470"/>
                </a:lnTo>
                <a:lnTo>
                  <a:pt x="247855" y="77470"/>
                </a:lnTo>
                <a:lnTo>
                  <a:pt x="248373" y="78739"/>
                </a:lnTo>
                <a:lnTo>
                  <a:pt x="250107" y="82550"/>
                </a:lnTo>
                <a:lnTo>
                  <a:pt x="236613" y="82550"/>
                </a:lnTo>
                <a:lnTo>
                  <a:pt x="236740" y="83820"/>
                </a:lnTo>
                <a:close/>
              </a:path>
              <a:path w="259079" h="257810">
                <a:moveTo>
                  <a:pt x="21805" y="83820"/>
                </a:moveTo>
                <a:lnTo>
                  <a:pt x="21920" y="82550"/>
                </a:lnTo>
                <a:lnTo>
                  <a:pt x="22296" y="82550"/>
                </a:lnTo>
                <a:lnTo>
                  <a:pt x="21805" y="83820"/>
                </a:lnTo>
                <a:close/>
              </a:path>
              <a:path w="259079" h="257810">
                <a:moveTo>
                  <a:pt x="253768" y="163829"/>
                </a:moveTo>
                <a:lnTo>
                  <a:pt x="240550" y="163829"/>
                </a:lnTo>
                <a:lnTo>
                  <a:pt x="242201" y="157479"/>
                </a:lnTo>
                <a:lnTo>
                  <a:pt x="243497" y="152400"/>
                </a:lnTo>
                <a:lnTo>
                  <a:pt x="244513" y="146050"/>
                </a:lnTo>
                <a:lnTo>
                  <a:pt x="245249" y="140970"/>
                </a:lnTo>
                <a:lnTo>
                  <a:pt x="245694" y="134620"/>
                </a:lnTo>
                <a:lnTo>
                  <a:pt x="245711" y="123189"/>
                </a:lnTo>
                <a:lnTo>
                  <a:pt x="245681" y="121920"/>
                </a:lnTo>
                <a:lnTo>
                  <a:pt x="245211" y="116839"/>
                </a:lnTo>
                <a:lnTo>
                  <a:pt x="244462" y="110489"/>
                </a:lnTo>
                <a:lnTo>
                  <a:pt x="243433" y="105410"/>
                </a:lnTo>
                <a:lnTo>
                  <a:pt x="242125" y="99060"/>
                </a:lnTo>
                <a:lnTo>
                  <a:pt x="240550" y="93979"/>
                </a:lnTo>
                <a:lnTo>
                  <a:pt x="238709" y="88900"/>
                </a:lnTo>
                <a:lnTo>
                  <a:pt x="236613" y="82550"/>
                </a:lnTo>
                <a:lnTo>
                  <a:pt x="250107" y="82550"/>
                </a:lnTo>
                <a:lnTo>
                  <a:pt x="250685" y="83820"/>
                </a:lnTo>
                <a:lnTo>
                  <a:pt x="258368" y="121920"/>
                </a:lnTo>
                <a:lnTo>
                  <a:pt x="258533" y="128270"/>
                </a:lnTo>
                <a:lnTo>
                  <a:pt x="258368" y="135889"/>
                </a:lnTo>
                <a:lnTo>
                  <a:pt x="257873" y="142239"/>
                </a:lnTo>
                <a:lnTo>
                  <a:pt x="257047" y="148589"/>
                </a:lnTo>
                <a:lnTo>
                  <a:pt x="255904" y="154939"/>
                </a:lnTo>
                <a:lnTo>
                  <a:pt x="254469" y="161289"/>
                </a:lnTo>
                <a:lnTo>
                  <a:pt x="253768" y="163829"/>
                </a:lnTo>
                <a:close/>
              </a:path>
              <a:path w="259079" h="257810">
                <a:moveTo>
                  <a:pt x="12852" y="123189"/>
                </a:moveTo>
                <a:lnTo>
                  <a:pt x="12865" y="121920"/>
                </a:lnTo>
                <a:lnTo>
                  <a:pt x="12852" y="123189"/>
                </a:lnTo>
                <a:close/>
              </a:path>
              <a:path w="259079" h="257810">
                <a:moveTo>
                  <a:pt x="245694" y="123189"/>
                </a:moveTo>
                <a:lnTo>
                  <a:pt x="245597" y="121920"/>
                </a:lnTo>
                <a:lnTo>
                  <a:pt x="245694" y="123189"/>
                </a:lnTo>
                <a:close/>
              </a:path>
              <a:path w="259079" h="257810">
                <a:moveTo>
                  <a:pt x="18280" y="163829"/>
                </a:moveTo>
                <a:lnTo>
                  <a:pt x="17995" y="163829"/>
                </a:lnTo>
                <a:lnTo>
                  <a:pt x="17894" y="162560"/>
                </a:lnTo>
                <a:lnTo>
                  <a:pt x="18280" y="163829"/>
                </a:lnTo>
                <a:close/>
              </a:path>
              <a:path w="259079" h="257810">
                <a:moveTo>
                  <a:pt x="240591" y="194310"/>
                </a:moveTo>
                <a:lnTo>
                  <a:pt x="225844" y="194310"/>
                </a:lnTo>
                <a:lnTo>
                  <a:pt x="229044" y="189229"/>
                </a:lnTo>
                <a:lnTo>
                  <a:pt x="228879" y="189229"/>
                </a:lnTo>
                <a:lnTo>
                  <a:pt x="231838" y="184150"/>
                </a:lnTo>
                <a:lnTo>
                  <a:pt x="231698" y="184150"/>
                </a:lnTo>
                <a:lnTo>
                  <a:pt x="234403" y="179070"/>
                </a:lnTo>
                <a:lnTo>
                  <a:pt x="236740" y="173989"/>
                </a:lnTo>
                <a:lnTo>
                  <a:pt x="238810" y="168910"/>
                </a:lnTo>
                <a:lnTo>
                  <a:pt x="240639" y="162560"/>
                </a:lnTo>
                <a:lnTo>
                  <a:pt x="240550" y="163829"/>
                </a:lnTo>
                <a:lnTo>
                  <a:pt x="253768" y="163829"/>
                </a:lnTo>
                <a:lnTo>
                  <a:pt x="252717" y="167639"/>
                </a:lnTo>
                <a:lnTo>
                  <a:pt x="250685" y="172720"/>
                </a:lnTo>
                <a:lnTo>
                  <a:pt x="248373" y="179070"/>
                </a:lnTo>
                <a:lnTo>
                  <a:pt x="245783" y="184150"/>
                </a:lnTo>
                <a:lnTo>
                  <a:pt x="242925" y="190500"/>
                </a:lnTo>
                <a:lnTo>
                  <a:pt x="240591" y="194310"/>
                </a:lnTo>
                <a:close/>
              </a:path>
              <a:path w="259079" h="257810">
                <a:moveTo>
                  <a:pt x="33381" y="194310"/>
                </a:moveTo>
                <a:lnTo>
                  <a:pt x="32689" y="194310"/>
                </a:lnTo>
                <a:lnTo>
                  <a:pt x="32524" y="193039"/>
                </a:lnTo>
                <a:lnTo>
                  <a:pt x="33381" y="194310"/>
                </a:lnTo>
                <a:close/>
              </a:path>
              <a:path w="259079" h="257810">
                <a:moveTo>
                  <a:pt x="196303" y="238760"/>
                </a:moveTo>
                <a:lnTo>
                  <a:pt x="169202" y="238760"/>
                </a:lnTo>
                <a:lnTo>
                  <a:pt x="174777" y="236220"/>
                </a:lnTo>
                <a:lnTo>
                  <a:pt x="174497" y="236220"/>
                </a:lnTo>
                <a:lnTo>
                  <a:pt x="179946" y="233679"/>
                </a:lnTo>
                <a:lnTo>
                  <a:pt x="179666" y="233679"/>
                </a:lnTo>
                <a:lnTo>
                  <a:pt x="184962" y="231139"/>
                </a:lnTo>
                <a:lnTo>
                  <a:pt x="184696" y="231139"/>
                </a:lnTo>
                <a:lnTo>
                  <a:pt x="189839" y="228600"/>
                </a:lnTo>
                <a:lnTo>
                  <a:pt x="189572" y="228600"/>
                </a:lnTo>
                <a:lnTo>
                  <a:pt x="194563" y="224789"/>
                </a:lnTo>
                <a:lnTo>
                  <a:pt x="194310" y="224789"/>
                </a:lnTo>
                <a:lnTo>
                  <a:pt x="199136" y="222250"/>
                </a:lnTo>
                <a:lnTo>
                  <a:pt x="198882" y="222250"/>
                </a:lnTo>
                <a:lnTo>
                  <a:pt x="203530" y="218439"/>
                </a:lnTo>
                <a:lnTo>
                  <a:pt x="203301" y="218439"/>
                </a:lnTo>
                <a:lnTo>
                  <a:pt x="207759" y="214629"/>
                </a:lnTo>
                <a:lnTo>
                  <a:pt x="207530" y="214629"/>
                </a:lnTo>
                <a:lnTo>
                  <a:pt x="211797" y="210820"/>
                </a:lnTo>
                <a:lnTo>
                  <a:pt x="211582" y="210820"/>
                </a:lnTo>
                <a:lnTo>
                  <a:pt x="215658" y="207010"/>
                </a:lnTo>
                <a:lnTo>
                  <a:pt x="215455" y="207010"/>
                </a:lnTo>
                <a:lnTo>
                  <a:pt x="219316" y="203200"/>
                </a:lnTo>
                <a:lnTo>
                  <a:pt x="219125" y="203200"/>
                </a:lnTo>
                <a:lnTo>
                  <a:pt x="222770" y="198120"/>
                </a:lnTo>
                <a:lnTo>
                  <a:pt x="222592" y="198120"/>
                </a:lnTo>
                <a:lnTo>
                  <a:pt x="226021" y="193039"/>
                </a:lnTo>
                <a:lnTo>
                  <a:pt x="225844" y="194310"/>
                </a:lnTo>
                <a:lnTo>
                  <a:pt x="240591" y="194310"/>
                </a:lnTo>
                <a:lnTo>
                  <a:pt x="220675" y="219710"/>
                </a:lnTo>
                <a:lnTo>
                  <a:pt x="216179" y="224789"/>
                </a:lnTo>
                <a:lnTo>
                  <a:pt x="211493" y="228600"/>
                </a:lnTo>
                <a:lnTo>
                  <a:pt x="206616" y="232410"/>
                </a:lnTo>
                <a:lnTo>
                  <a:pt x="201548" y="236220"/>
                </a:lnTo>
                <a:lnTo>
                  <a:pt x="196303" y="238760"/>
                </a:lnTo>
                <a:close/>
              </a:path>
              <a:path w="259079" h="257810">
                <a:moveTo>
                  <a:pt x="91897" y="238760"/>
                </a:moveTo>
                <a:lnTo>
                  <a:pt x="89331" y="238760"/>
                </a:lnTo>
                <a:lnTo>
                  <a:pt x="89039" y="237489"/>
                </a:lnTo>
                <a:lnTo>
                  <a:pt x="91897" y="238760"/>
                </a:lnTo>
                <a:close/>
              </a:path>
              <a:path w="259079" h="257810">
                <a:moveTo>
                  <a:pt x="185318" y="245110"/>
                </a:moveTo>
                <a:lnTo>
                  <a:pt x="141033" y="245110"/>
                </a:lnTo>
                <a:lnTo>
                  <a:pt x="147192" y="243839"/>
                </a:lnTo>
                <a:lnTo>
                  <a:pt x="146875" y="243839"/>
                </a:lnTo>
                <a:lnTo>
                  <a:pt x="152920" y="242570"/>
                </a:lnTo>
                <a:lnTo>
                  <a:pt x="152615" y="242570"/>
                </a:lnTo>
                <a:lnTo>
                  <a:pt x="158559" y="241300"/>
                </a:lnTo>
                <a:lnTo>
                  <a:pt x="158254" y="241300"/>
                </a:lnTo>
                <a:lnTo>
                  <a:pt x="164083" y="240029"/>
                </a:lnTo>
                <a:lnTo>
                  <a:pt x="163779" y="240029"/>
                </a:lnTo>
                <a:lnTo>
                  <a:pt x="169494" y="237489"/>
                </a:lnTo>
                <a:lnTo>
                  <a:pt x="169202" y="238760"/>
                </a:lnTo>
                <a:lnTo>
                  <a:pt x="196303" y="238760"/>
                </a:lnTo>
                <a:lnTo>
                  <a:pt x="190893" y="242570"/>
                </a:lnTo>
                <a:lnTo>
                  <a:pt x="185318" y="24511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730313" y="4113453"/>
            <a:ext cx="2556471" cy="12636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055536" y="4088917"/>
            <a:ext cx="1553210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00"/>
                </a:solidFill>
                <a:latin typeface="华文楷体"/>
                <a:cs typeface="华文楷体"/>
              </a:rPr>
              <a:t>力和描述运动 的物理量之间 是否存在定量 </a:t>
            </a:r>
            <a:r>
              <a:rPr dirty="0" sz="2000" b="1">
                <a:solidFill>
                  <a:srgbClr val="FFFF00"/>
                </a:solidFill>
                <a:latin typeface="华文楷体"/>
                <a:cs typeface="华文楷体"/>
              </a:rPr>
              <a:t>关系？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916935" y="1375384"/>
            <a:ext cx="6273800" cy="751840"/>
          </a:xfrm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12700" marR="5080" indent="609600">
              <a:lnSpc>
                <a:spcPts val="2840"/>
              </a:lnSpc>
              <a:spcBef>
                <a:spcPts val="225"/>
              </a:spcBef>
            </a:pPr>
            <a:r>
              <a:rPr dirty="0" sz="2400" b="0" i="1">
                <a:latin typeface="Times New Roman"/>
                <a:cs typeface="Times New Roman"/>
              </a:rPr>
              <a:t>g</a:t>
            </a:r>
            <a:r>
              <a:rPr dirty="0" sz="2400" b="0">
                <a:latin typeface="华文楷体"/>
                <a:cs typeface="华文楷体"/>
              </a:rPr>
              <a:t>就是前面学过的</a:t>
            </a:r>
            <a:r>
              <a:rPr dirty="0" sz="2400" b="0">
                <a:solidFill>
                  <a:srgbClr val="FF0000"/>
                </a:solidFill>
                <a:latin typeface="华文楷体"/>
                <a:cs typeface="华文楷体"/>
              </a:rPr>
              <a:t>自由落体加速度</a:t>
            </a:r>
            <a:r>
              <a:rPr dirty="0" sz="2400" b="0">
                <a:latin typeface="华文楷体"/>
                <a:cs typeface="华文楷体"/>
              </a:rPr>
              <a:t>，由此你 会想到什么？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7232" y="2630423"/>
            <a:ext cx="2869691" cy="3261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9335" y="2651760"/>
            <a:ext cx="2845308" cy="3238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96869" y="2673273"/>
            <a:ext cx="398145" cy="3242310"/>
          </a:xfrm>
          <a:custGeom>
            <a:avLst/>
            <a:gdLst/>
            <a:ahLst/>
            <a:cxnLst/>
            <a:rect l="l" t="t" r="r" b="b"/>
            <a:pathLst>
              <a:path w="398145" h="3242310">
                <a:moveTo>
                  <a:pt x="398106" y="3242106"/>
                </a:moveTo>
                <a:lnTo>
                  <a:pt x="0" y="3242106"/>
                </a:lnTo>
                <a:lnTo>
                  <a:pt x="0" y="0"/>
                </a:lnTo>
                <a:lnTo>
                  <a:pt x="398106" y="0"/>
                </a:lnTo>
                <a:lnTo>
                  <a:pt x="398106" y="19049"/>
                </a:ln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lnTo>
                  <a:pt x="38100" y="3204006"/>
                </a:lnTo>
                <a:lnTo>
                  <a:pt x="19050" y="3204006"/>
                </a:lnTo>
                <a:lnTo>
                  <a:pt x="38100" y="3223056"/>
                </a:lnTo>
                <a:lnTo>
                  <a:pt x="398106" y="3223056"/>
                </a:lnTo>
                <a:lnTo>
                  <a:pt x="398106" y="3242106"/>
                </a:lnTo>
                <a:close/>
              </a:path>
              <a:path w="398145" h="3242310">
                <a:moveTo>
                  <a:pt x="38100" y="38099"/>
                </a:move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close/>
              </a:path>
              <a:path w="398145" h="3242310">
                <a:moveTo>
                  <a:pt x="360006" y="38099"/>
                </a:moveTo>
                <a:lnTo>
                  <a:pt x="38100" y="38099"/>
                </a:lnTo>
                <a:lnTo>
                  <a:pt x="38100" y="19049"/>
                </a:lnTo>
                <a:lnTo>
                  <a:pt x="360006" y="19049"/>
                </a:lnTo>
                <a:lnTo>
                  <a:pt x="360006" y="38099"/>
                </a:lnTo>
                <a:close/>
              </a:path>
              <a:path w="398145" h="3242310">
                <a:moveTo>
                  <a:pt x="360006" y="3223056"/>
                </a:moveTo>
                <a:lnTo>
                  <a:pt x="360006" y="19049"/>
                </a:lnTo>
                <a:lnTo>
                  <a:pt x="379056" y="38099"/>
                </a:lnTo>
                <a:lnTo>
                  <a:pt x="398106" y="38099"/>
                </a:lnTo>
                <a:lnTo>
                  <a:pt x="398106" y="3204006"/>
                </a:lnTo>
                <a:lnTo>
                  <a:pt x="379056" y="3204006"/>
                </a:lnTo>
                <a:lnTo>
                  <a:pt x="360006" y="3223056"/>
                </a:lnTo>
                <a:close/>
              </a:path>
              <a:path w="398145" h="3242310">
                <a:moveTo>
                  <a:pt x="398106" y="38099"/>
                </a:moveTo>
                <a:lnTo>
                  <a:pt x="379056" y="38099"/>
                </a:lnTo>
                <a:lnTo>
                  <a:pt x="360006" y="19049"/>
                </a:lnTo>
                <a:lnTo>
                  <a:pt x="398106" y="19049"/>
                </a:lnTo>
                <a:lnTo>
                  <a:pt x="398106" y="38099"/>
                </a:lnTo>
                <a:close/>
              </a:path>
              <a:path w="398145" h="3242310">
                <a:moveTo>
                  <a:pt x="38100" y="3223056"/>
                </a:moveTo>
                <a:lnTo>
                  <a:pt x="19050" y="3204006"/>
                </a:lnTo>
                <a:lnTo>
                  <a:pt x="38100" y="3204006"/>
                </a:lnTo>
                <a:lnTo>
                  <a:pt x="38100" y="3223056"/>
                </a:lnTo>
                <a:close/>
              </a:path>
              <a:path w="398145" h="3242310">
                <a:moveTo>
                  <a:pt x="360006" y="3223056"/>
                </a:moveTo>
                <a:lnTo>
                  <a:pt x="38100" y="3223056"/>
                </a:lnTo>
                <a:lnTo>
                  <a:pt x="38100" y="3204006"/>
                </a:lnTo>
                <a:lnTo>
                  <a:pt x="360006" y="3204006"/>
                </a:lnTo>
                <a:lnTo>
                  <a:pt x="360006" y="3223056"/>
                </a:lnTo>
                <a:close/>
              </a:path>
              <a:path w="398145" h="3242310">
                <a:moveTo>
                  <a:pt x="398106" y="3223056"/>
                </a:moveTo>
                <a:lnTo>
                  <a:pt x="360006" y="3223056"/>
                </a:lnTo>
                <a:lnTo>
                  <a:pt x="379056" y="3204006"/>
                </a:lnTo>
                <a:lnTo>
                  <a:pt x="398106" y="3204006"/>
                </a:lnTo>
                <a:lnTo>
                  <a:pt x="398106" y="32230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59315" y="20722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37253" y="1429677"/>
            <a:ext cx="3597910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重力的三要</a:t>
            </a:r>
            <a:r>
              <a:rPr dirty="0" spc="-5"/>
              <a:t>素</a:t>
            </a:r>
            <a:r>
              <a:rPr dirty="0"/>
              <a:t>——方</a:t>
            </a:r>
            <a:r>
              <a:rPr dirty="0" spc="-20"/>
              <a:t>向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4048" y="2491778"/>
            <a:ext cx="67335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做一做：</a:t>
            </a:r>
            <a:r>
              <a:rPr dirty="0" sz="2400">
                <a:latin typeface="华文楷体"/>
                <a:cs typeface="华文楷体"/>
              </a:rPr>
              <a:t>请你尝试用手指尖把质量分布均匀的矩形 薄板顶起来，看看指尖放在哪个位置才能成功呢？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36847" y="3325367"/>
            <a:ext cx="5024628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59315" y="20722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5"/>
              </a:spcBef>
            </a:pPr>
            <a:r>
              <a:rPr dirty="0"/>
              <a:t>重力的三要</a:t>
            </a:r>
            <a:r>
              <a:rPr dirty="0" spc="-5"/>
              <a:t>素</a:t>
            </a:r>
            <a:r>
              <a:rPr dirty="0"/>
              <a:t>——作用</a:t>
            </a:r>
            <a:r>
              <a:rPr dirty="0" spc="-20"/>
              <a:t>点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51319" y="2912364"/>
            <a:ext cx="2795016" cy="1658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09088" y="2912364"/>
            <a:ext cx="2795016" cy="1658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05882" y="3130029"/>
            <a:ext cx="1363421" cy="1022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82082" y="3323082"/>
            <a:ext cx="1156017" cy="5749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83084" y="3406444"/>
            <a:ext cx="751281" cy="3951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18077" y="2680906"/>
            <a:ext cx="860933" cy="13970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001261" y="2376296"/>
            <a:ext cx="3549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51292" y="2680703"/>
            <a:ext cx="171450" cy="18570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119554" y="2379560"/>
            <a:ext cx="3549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45460" y="3564229"/>
            <a:ext cx="438150" cy="4756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16959" y="3592804"/>
            <a:ext cx="114300" cy="3708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07459" y="3669004"/>
            <a:ext cx="114300" cy="3708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74259" y="3592804"/>
            <a:ext cx="114300" cy="3518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670505" y="4424057"/>
            <a:ext cx="6731000" cy="1416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482590">
              <a:lnSpc>
                <a:spcPct val="100000"/>
              </a:lnSpc>
              <a:spcBef>
                <a:spcPts val="125"/>
              </a:spcBef>
            </a:pPr>
            <a:r>
              <a:rPr dirty="0" sz="1800" spc="15" i="1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endParaRPr sz="1800">
              <a:latin typeface="Times New Roman"/>
              <a:cs typeface="Times New Roman"/>
            </a:endParaRPr>
          </a:p>
          <a:p>
            <a:pPr marL="12700" indent="539115">
              <a:lnSpc>
                <a:spcPct val="100000"/>
              </a:lnSpc>
              <a:spcBef>
                <a:spcPts val="15"/>
              </a:spcBef>
            </a:pPr>
            <a:r>
              <a:rPr dirty="0" sz="2400">
                <a:latin typeface="华文楷体"/>
                <a:cs typeface="华文楷体"/>
              </a:rPr>
              <a:t>一个物体的各个部分都受到重力的作用，从效</a:t>
            </a:r>
            <a:endParaRPr sz="2400">
              <a:latin typeface="华文楷体"/>
              <a:cs typeface="华文楷体"/>
            </a:endParaRPr>
          </a:p>
          <a:p>
            <a:pPr marL="12700" marR="5080">
              <a:lnSpc>
                <a:spcPct val="101400"/>
              </a:lnSpc>
              <a:spcBef>
                <a:spcPts val="30"/>
              </a:spcBef>
            </a:pPr>
            <a:r>
              <a:rPr dirty="0" sz="2400">
                <a:latin typeface="华文楷体"/>
                <a:cs typeface="华文楷体"/>
              </a:rPr>
              <a:t>果上看，可以认为各部分受到的重力作用集中于一 点，这一点叫作物体的</a:t>
            </a:r>
            <a:r>
              <a:rPr dirty="0" sz="2400">
                <a:latin typeface="黑体"/>
                <a:cs typeface="黑体"/>
              </a:rPr>
              <a:t>重</a:t>
            </a:r>
            <a:r>
              <a:rPr dirty="0" sz="2400" spc="-5">
                <a:latin typeface="黑体"/>
                <a:cs typeface="黑体"/>
              </a:rPr>
              <a:t>心</a:t>
            </a:r>
            <a:r>
              <a:rPr dirty="0" sz="2400" spc="-5">
                <a:latin typeface="华文楷体"/>
                <a:cs typeface="华文楷体"/>
              </a:rPr>
              <a:t>（</a:t>
            </a:r>
            <a:r>
              <a:rPr dirty="0" sz="2400" spc="-5">
                <a:latin typeface="Times New Roman"/>
                <a:cs typeface="Times New Roman"/>
              </a:rPr>
              <a:t>center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gravity</a:t>
            </a:r>
            <a:r>
              <a:rPr dirty="0" sz="2400" spc="-5">
                <a:latin typeface="华文楷体"/>
                <a:cs typeface="华文楷体"/>
              </a:rPr>
              <a:t>）</a:t>
            </a:r>
            <a:r>
              <a:rPr dirty="0" sz="2400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59315" y="20722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5"/>
              </a:spcBef>
            </a:pPr>
            <a:r>
              <a:rPr dirty="0"/>
              <a:t>重力的三要</a:t>
            </a:r>
            <a:r>
              <a:rPr dirty="0" spc="-5"/>
              <a:t>素</a:t>
            </a:r>
            <a:r>
              <a:rPr dirty="0"/>
              <a:t>——作用</a:t>
            </a:r>
            <a:r>
              <a:rPr dirty="0" spc="-20"/>
              <a:t>点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3976" y="1946148"/>
            <a:ext cx="7952232" cy="3823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34397" y="1057973"/>
            <a:ext cx="451866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95120" algn="l"/>
              </a:tabLst>
            </a:pPr>
            <a:r>
              <a:rPr dirty="0" sz="3200">
                <a:solidFill>
                  <a:srgbClr val="01431D"/>
                </a:solidFill>
                <a:latin typeface="微软雅黑"/>
                <a:cs typeface="微软雅黑"/>
              </a:rPr>
              <a:t>第三</a:t>
            </a:r>
            <a:r>
              <a:rPr dirty="0" sz="3200" spc="5">
                <a:solidFill>
                  <a:srgbClr val="01431D"/>
                </a:solidFill>
                <a:latin typeface="微软雅黑"/>
                <a:cs typeface="微软雅黑"/>
              </a:rPr>
              <a:t>章</a:t>
            </a:r>
            <a:r>
              <a:rPr dirty="0" sz="3200">
                <a:solidFill>
                  <a:srgbClr val="01431D"/>
                </a:solidFill>
                <a:latin typeface="微软雅黑"/>
                <a:cs typeface="微软雅黑"/>
              </a:rPr>
              <a:t>	</a:t>
            </a:r>
            <a:r>
              <a:rPr dirty="0" sz="3200">
                <a:solidFill>
                  <a:srgbClr val="01431D"/>
                </a:solidFill>
                <a:latin typeface="微软雅黑"/>
                <a:cs typeface="微软雅黑"/>
              </a:rPr>
              <a:t>相互作用</a:t>
            </a:r>
            <a:r>
              <a:rPr dirty="0" sz="3200" spc="-5">
                <a:solidFill>
                  <a:srgbClr val="01431D"/>
                </a:solidFill>
                <a:latin typeface="微软雅黑"/>
                <a:cs typeface="微软雅黑"/>
              </a:rPr>
              <a:t>——</a:t>
            </a:r>
            <a:r>
              <a:rPr dirty="0" sz="3200" spc="5">
                <a:solidFill>
                  <a:srgbClr val="01431D"/>
                </a:solidFill>
                <a:latin typeface="微软雅黑"/>
                <a:cs typeface="微软雅黑"/>
              </a:rPr>
              <a:t>力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0428" y="2494788"/>
            <a:ext cx="3404616" cy="3256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96183" y="3102864"/>
            <a:ext cx="2645664" cy="1827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59315" y="20722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5"/>
              </a:spcBef>
            </a:pPr>
            <a:r>
              <a:rPr dirty="0"/>
              <a:t>重力的三要</a:t>
            </a:r>
            <a:r>
              <a:rPr dirty="0" spc="-5"/>
              <a:t>素</a:t>
            </a:r>
            <a:r>
              <a:rPr dirty="0"/>
              <a:t>——作用</a:t>
            </a:r>
            <a:r>
              <a:rPr dirty="0" spc="-20"/>
              <a:t>点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1269" y="1271142"/>
            <a:ext cx="117221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黑体"/>
                <a:cs typeface="黑体"/>
              </a:rPr>
              <a:t>做一</a:t>
            </a:r>
            <a:r>
              <a:rPr dirty="0" sz="3000" spc="-15" b="1">
                <a:latin typeface="黑体"/>
                <a:cs typeface="黑体"/>
              </a:rPr>
              <a:t>做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77083" y="1918716"/>
            <a:ext cx="6982968" cy="3957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2064" y="1206792"/>
            <a:ext cx="64262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0">
                <a:latin typeface="华文楷体"/>
                <a:cs typeface="华文楷体"/>
              </a:rPr>
              <a:t>你还有其他办法确定</a:t>
            </a:r>
            <a:r>
              <a:rPr dirty="0" sz="2400" b="0">
                <a:solidFill>
                  <a:srgbClr val="FF0000"/>
                </a:solidFill>
                <a:latin typeface="华文楷体"/>
                <a:cs typeface="华文楷体"/>
              </a:rPr>
              <a:t>不规则薄板</a:t>
            </a:r>
            <a:r>
              <a:rPr dirty="0" sz="2400" b="0">
                <a:latin typeface="华文楷体"/>
                <a:cs typeface="华文楷体"/>
              </a:rPr>
              <a:t>的重心位置吗？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25267" y="1761744"/>
            <a:ext cx="7205472" cy="4052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2923" y="1279994"/>
            <a:ext cx="66548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533400">
              <a:lnSpc>
                <a:spcPct val="100000"/>
              </a:lnSpc>
              <a:spcBef>
                <a:spcPts val="100"/>
              </a:spcBef>
            </a:pPr>
            <a:r>
              <a:rPr dirty="0" sz="2400" b="0">
                <a:latin typeface="华文楷体"/>
                <a:cs typeface="华文楷体"/>
              </a:rPr>
              <a:t>质量分布不均匀的物体，重心的位置除了跟</a:t>
            </a:r>
            <a:r>
              <a:rPr dirty="0" sz="2400" b="0">
                <a:solidFill>
                  <a:srgbClr val="FF0000"/>
                </a:solidFill>
                <a:latin typeface="华文楷体"/>
                <a:cs typeface="华文楷体"/>
              </a:rPr>
              <a:t>物 体的形状</a:t>
            </a:r>
            <a:r>
              <a:rPr dirty="0" sz="2400" b="0">
                <a:latin typeface="华文楷体"/>
                <a:cs typeface="华文楷体"/>
              </a:rPr>
              <a:t>有关外，还跟</a:t>
            </a:r>
            <a:r>
              <a:rPr dirty="0" sz="2400" b="0">
                <a:solidFill>
                  <a:srgbClr val="FF0000"/>
                </a:solidFill>
                <a:latin typeface="华文楷体"/>
                <a:cs typeface="华文楷体"/>
              </a:rPr>
              <a:t>物体内质量</a:t>
            </a:r>
            <a:r>
              <a:rPr dirty="0" sz="2400" b="0">
                <a:latin typeface="华文楷体"/>
                <a:cs typeface="华文楷体"/>
              </a:rPr>
              <a:t>的分布有关。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90088" y="2385060"/>
            <a:ext cx="5952744" cy="3348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1135" y="1458467"/>
            <a:ext cx="7711440" cy="4337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15839" y="3447694"/>
            <a:ext cx="1044575" cy="114300"/>
          </a:xfrm>
          <a:custGeom>
            <a:avLst/>
            <a:gdLst/>
            <a:ahLst/>
            <a:cxnLst/>
            <a:rect l="l" t="t" r="r" b="b"/>
            <a:pathLst>
              <a:path w="1044575" h="114300">
                <a:moveTo>
                  <a:pt x="929703" y="114300"/>
                </a:moveTo>
                <a:lnTo>
                  <a:pt x="929703" y="0"/>
                </a:lnTo>
                <a:lnTo>
                  <a:pt x="1005903" y="38100"/>
                </a:lnTo>
                <a:lnTo>
                  <a:pt x="958278" y="38100"/>
                </a:lnTo>
                <a:lnTo>
                  <a:pt x="958278" y="76200"/>
                </a:lnTo>
                <a:lnTo>
                  <a:pt x="1005903" y="76200"/>
                </a:lnTo>
                <a:lnTo>
                  <a:pt x="929703" y="114300"/>
                </a:lnTo>
                <a:close/>
              </a:path>
              <a:path w="1044575" h="114300">
                <a:moveTo>
                  <a:pt x="929703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929703" y="38100"/>
                </a:lnTo>
                <a:lnTo>
                  <a:pt x="929703" y="76200"/>
                </a:lnTo>
                <a:close/>
              </a:path>
              <a:path w="1044575" h="114300">
                <a:moveTo>
                  <a:pt x="1005903" y="76200"/>
                </a:moveTo>
                <a:lnTo>
                  <a:pt x="958278" y="76200"/>
                </a:lnTo>
                <a:lnTo>
                  <a:pt x="958278" y="38100"/>
                </a:lnTo>
                <a:lnTo>
                  <a:pt x="1005903" y="38100"/>
                </a:lnTo>
                <a:lnTo>
                  <a:pt x="1044003" y="57150"/>
                </a:lnTo>
                <a:lnTo>
                  <a:pt x="1005903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06851" y="2947873"/>
            <a:ext cx="2181860" cy="1129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华文楷体"/>
                <a:cs typeface="华文楷体"/>
              </a:rPr>
              <a:t>形</a:t>
            </a:r>
            <a:r>
              <a:rPr dirty="0" sz="2800" spc="409">
                <a:latin typeface="华文楷体"/>
                <a:cs typeface="华文楷体"/>
              </a:rPr>
              <a:t>状</a:t>
            </a:r>
            <a:r>
              <a:rPr dirty="0" sz="2800">
                <a:solidFill>
                  <a:srgbClr val="FF0000"/>
                </a:solidFill>
                <a:latin typeface="华文楷体"/>
                <a:cs typeface="华文楷体"/>
              </a:rPr>
              <a:t>规</a:t>
            </a:r>
            <a:r>
              <a:rPr dirty="0" sz="2800" spc="-5">
                <a:solidFill>
                  <a:srgbClr val="FF0000"/>
                </a:solidFill>
                <a:latin typeface="华文楷体"/>
                <a:cs typeface="华文楷体"/>
              </a:rPr>
              <a:t>则</a:t>
            </a:r>
            <a:endParaRPr sz="28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1975"/>
              </a:spcBef>
            </a:pPr>
            <a:r>
              <a:rPr dirty="0" sz="2800">
                <a:latin typeface="华文楷体"/>
                <a:cs typeface="华文楷体"/>
              </a:rPr>
              <a:t>质量分</a:t>
            </a:r>
            <a:r>
              <a:rPr dirty="0" sz="2800" spc="180">
                <a:latin typeface="华文楷体"/>
                <a:cs typeface="华文楷体"/>
              </a:rPr>
              <a:t>布</a:t>
            </a:r>
            <a:r>
              <a:rPr dirty="0" sz="2800">
                <a:solidFill>
                  <a:srgbClr val="FF0000"/>
                </a:solidFill>
                <a:latin typeface="华文楷体"/>
                <a:cs typeface="华文楷体"/>
              </a:rPr>
              <a:t>均</a:t>
            </a:r>
            <a:r>
              <a:rPr dirty="0" sz="2800" spc="-5">
                <a:solidFill>
                  <a:srgbClr val="FF0000"/>
                </a:solidFill>
                <a:latin typeface="华文楷体"/>
                <a:cs typeface="华文楷体"/>
              </a:rPr>
              <a:t>匀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89579" y="2947885"/>
            <a:ext cx="2317115" cy="1214120"/>
          </a:xfrm>
          <a:custGeom>
            <a:avLst/>
            <a:gdLst/>
            <a:ahLst/>
            <a:cxnLst/>
            <a:rect l="l" t="t" r="r" b="b"/>
            <a:pathLst>
              <a:path w="2317115" h="1214120">
                <a:moveTo>
                  <a:pt x="2316708" y="1213789"/>
                </a:moveTo>
                <a:lnTo>
                  <a:pt x="0" y="1213789"/>
                </a:lnTo>
                <a:lnTo>
                  <a:pt x="0" y="0"/>
                </a:lnTo>
                <a:lnTo>
                  <a:pt x="2316708" y="0"/>
                </a:lnTo>
                <a:lnTo>
                  <a:pt x="2316708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1201089"/>
                </a:lnTo>
                <a:lnTo>
                  <a:pt x="6350" y="1201089"/>
                </a:lnTo>
                <a:lnTo>
                  <a:pt x="12700" y="1207439"/>
                </a:lnTo>
                <a:lnTo>
                  <a:pt x="2316708" y="1207439"/>
                </a:lnTo>
                <a:lnTo>
                  <a:pt x="2316708" y="1213789"/>
                </a:lnTo>
                <a:close/>
              </a:path>
              <a:path w="2317115" h="121412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2317115" h="1214120">
                <a:moveTo>
                  <a:pt x="2304008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2304008" y="6350"/>
                </a:lnTo>
                <a:lnTo>
                  <a:pt x="2304008" y="12700"/>
                </a:lnTo>
                <a:close/>
              </a:path>
              <a:path w="2317115" h="1214120">
                <a:moveTo>
                  <a:pt x="2304008" y="1207439"/>
                </a:moveTo>
                <a:lnTo>
                  <a:pt x="2304008" y="6350"/>
                </a:lnTo>
                <a:lnTo>
                  <a:pt x="2310358" y="12700"/>
                </a:lnTo>
                <a:lnTo>
                  <a:pt x="2316708" y="12700"/>
                </a:lnTo>
                <a:lnTo>
                  <a:pt x="2316708" y="1201089"/>
                </a:lnTo>
                <a:lnTo>
                  <a:pt x="2310358" y="1201089"/>
                </a:lnTo>
                <a:lnTo>
                  <a:pt x="2304008" y="1207439"/>
                </a:lnTo>
                <a:close/>
              </a:path>
              <a:path w="2317115" h="1214120">
                <a:moveTo>
                  <a:pt x="2316708" y="12700"/>
                </a:moveTo>
                <a:lnTo>
                  <a:pt x="2310358" y="12700"/>
                </a:lnTo>
                <a:lnTo>
                  <a:pt x="2304008" y="6350"/>
                </a:lnTo>
                <a:lnTo>
                  <a:pt x="2316708" y="6350"/>
                </a:lnTo>
                <a:lnTo>
                  <a:pt x="2316708" y="12700"/>
                </a:lnTo>
                <a:close/>
              </a:path>
              <a:path w="2317115" h="1214120">
                <a:moveTo>
                  <a:pt x="12700" y="1207439"/>
                </a:moveTo>
                <a:lnTo>
                  <a:pt x="6350" y="1201089"/>
                </a:lnTo>
                <a:lnTo>
                  <a:pt x="12700" y="1201089"/>
                </a:lnTo>
                <a:lnTo>
                  <a:pt x="12700" y="1207439"/>
                </a:lnTo>
                <a:close/>
              </a:path>
              <a:path w="2317115" h="1214120">
                <a:moveTo>
                  <a:pt x="2304008" y="1207439"/>
                </a:moveTo>
                <a:lnTo>
                  <a:pt x="12700" y="1207439"/>
                </a:lnTo>
                <a:lnTo>
                  <a:pt x="12700" y="1201089"/>
                </a:lnTo>
                <a:lnTo>
                  <a:pt x="2304008" y="1201089"/>
                </a:lnTo>
                <a:lnTo>
                  <a:pt x="2304008" y="1207439"/>
                </a:lnTo>
                <a:close/>
              </a:path>
              <a:path w="2317115" h="1214120">
                <a:moveTo>
                  <a:pt x="2316708" y="1207439"/>
                </a:moveTo>
                <a:lnTo>
                  <a:pt x="2304008" y="1207439"/>
                </a:lnTo>
                <a:lnTo>
                  <a:pt x="2310358" y="1201089"/>
                </a:lnTo>
                <a:lnTo>
                  <a:pt x="2316708" y="1201089"/>
                </a:lnTo>
                <a:lnTo>
                  <a:pt x="2316708" y="120743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955561" y="3657244"/>
            <a:ext cx="114300" cy="648335"/>
          </a:xfrm>
          <a:custGeom>
            <a:avLst/>
            <a:gdLst/>
            <a:ahLst/>
            <a:cxnLst/>
            <a:rect l="l" t="t" r="r" b="b"/>
            <a:pathLst>
              <a:path w="114300" h="648335">
                <a:moveTo>
                  <a:pt x="38100" y="114300"/>
                </a:moveTo>
                <a:lnTo>
                  <a:pt x="0" y="114300"/>
                </a:lnTo>
                <a:lnTo>
                  <a:pt x="57150" y="0"/>
                </a:lnTo>
                <a:lnTo>
                  <a:pt x="100012" y="85725"/>
                </a:lnTo>
                <a:lnTo>
                  <a:pt x="38100" y="85725"/>
                </a:lnTo>
                <a:lnTo>
                  <a:pt x="38100" y="114300"/>
                </a:lnTo>
                <a:close/>
              </a:path>
              <a:path w="114300" h="648335">
                <a:moveTo>
                  <a:pt x="76200" y="648004"/>
                </a:moveTo>
                <a:lnTo>
                  <a:pt x="38100" y="648004"/>
                </a:lnTo>
                <a:lnTo>
                  <a:pt x="38100" y="85725"/>
                </a:lnTo>
                <a:lnTo>
                  <a:pt x="76200" y="85725"/>
                </a:lnTo>
                <a:lnTo>
                  <a:pt x="76200" y="648004"/>
                </a:lnTo>
                <a:close/>
              </a:path>
              <a:path w="114300" h="648335">
                <a:moveTo>
                  <a:pt x="114300" y="114300"/>
                </a:moveTo>
                <a:lnTo>
                  <a:pt x="76200" y="114300"/>
                </a:lnTo>
                <a:lnTo>
                  <a:pt x="76200" y="85725"/>
                </a:lnTo>
                <a:lnTo>
                  <a:pt x="100012" y="85725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495874" y="3114141"/>
            <a:ext cx="4265930" cy="2204720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  <a:tabLst>
                <a:tab pos="872490" algn="l"/>
              </a:tabLst>
            </a:pPr>
            <a:r>
              <a:rPr dirty="0" baseline="40674" sz="4200">
                <a:solidFill>
                  <a:srgbClr val="FF0000"/>
                </a:solidFill>
                <a:latin typeface="华文楷体"/>
                <a:cs typeface="华文楷体"/>
              </a:rPr>
              <a:t>决</a:t>
            </a:r>
            <a:r>
              <a:rPr dirty="0" baseline="40674" sz="4200" spc="-7">
                <a:solidFill>
                  <a:srgbClr val="FF0000"/>
                </a:solidFill>
                <a:latin typeface="华文楷体"/>
                <a:cs typeface="华文楷体"/>
              </a:rPr>
              <a:t>定</a:t>
            </a:r>
            <a:r>
              <a:rPr dirty="0" baseline="40674" sz="4200">
                <a:solidFill>
                  <a:srgbClr val="FF0000"/>
                </a:solidFill>
                <a:latin typeface="华文楷体"/>
                <a:cs typeface="华文楷体"/>
              </a:rPr>
              <a:t>	</a:t>
            </a:r>
            <a:r>
              <a:rPr dirty="0" sz="2800">
                <a:latin typeface="华文楷体"/>
                <a:cs typeface="华文楷体"/>
              </a:rPr>
              <a:t>重心位</a:t>
            </a:r>
            <a:r>
              <a:rPr dirty="0" sz="2800" spc="-1380">
                <a:latin typeface="华文楷体"/>
                <a:cs typeface="华文楷体"/>
              </a:rPr>
              <a:t>置</a:t>
            </a:r>
            <a:r>
              <a:rPr dirty="0" sz="2800">
                <a:solidFill>
                  <a:srgbClr val="FF0000"/>
                </a:solidFill>
                <a:latin typeface="华文楷体"/>
                <a:cs typeface="华文楷体"/>
              </a:rPr>
              <a:t>（几何中心</a:t>
            </a:r>
            <a:r>
              <a:rPr dirty="0" sz="2800" spc="-5">
                <a:solidFill>
                  <a:srgbClr val="FF0000"/>
                </a:solidFill>
                <a:latin typeface="华文楷体"/>
                <a:cs typeface="华文楷体"/>
              </a:rPr>
              <a:t>）</a:t>
            </a:r>
            <a:endParaRPr sz="2800">
              <a:latin typeface="华文楷体"/>
              <a:cs typeface="华文楷体"/>
            </a:endParaRPr>
          </a:p>
          <a:p>
            <a:pPr marL="1639570">
              <a:lnSpc>
                <a:spcPct val="100000"/>
              </a:lnSpc>
              <a:spcBef>
                <a:spcPts val="745"/>
              </a:spcBef>
            </a:pPr>
            <a:r>
              <a:rPr dirty="0" sz="2800">
                <a:solidFill>
                  <a:srgbClr val="FF0000"/>
                </a:solidFill>
                <a:latin typeface="华文楷体"/>
                <a:cs typeface="华文楷体"/>
              </a:rPr>
              <a:t>确</a:t>
            </a:r>
            <a:r>
              <a:rPr dirty="0" sz="2800" spc="-5">
                <a:solidFill>
                  <a:srgbClr val="FF0000"/>
                </a:solidFill>
                <a:latin typeface="华文楷体"/>
                <a:cs typeface="华文楷体"/>
              </a:rPr>
              <a:t>定</a:t>
            </a:r>
            <a:endParaRPr sz="2800">
              <a:latin typeface="华文楷体"/>
              <a:cs typeface="华文楷体"/>
            </a:endParaRPr>
          </a:p>
          <a:p>
            <a:pPr marL="1024890" marR="2166620">
              <a:lnSpc>
                <a:spcPct val="132700"/>
              </a:lnSpc>
              <a:spcBef>
                <a:spcPts val="25"/>
              </a:spcBef>
            </a:pPr>
            <a:r>
              <a:rPr dirty="0" sz="2800">
                <a:latin typeface="华文楷体"/>
                <a:cs typeface="华文楷体"/>
              </a:rPr>
              <a:t>悬挂</a:t>
            </a:r>
            <a:r>
              <a:rPr dirty="0" sz="2800" spc="-5">
                <a:latin typeface="华文楷体"/>
                <a:cs typeface="华文楷体"/>
              </a:rPr>
              <a:t>法 </a:t>
            </a:r>
            <a:r>
              <a:rPr dirty="0" sz="2800">
                <a:latin typeface="华文楷体"/>
                <a:cs typeface="华文楷体"/>
              </a:rPr>
              <a:t>支撑</a:t>
            </a:r>
            <a:r>
              <a:rPr dirty="0" sz="2800" spc="-5">
                <a:latin typeface="华文楷体"/>
                <a:cs typeface="华文楷体"/>
              </a:rPr>
              <a:t>法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59315" y="20722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5"/>
              </a:spcBef>
            </a:pPr>
            <a:r>
              <a:rPr dirty="0"/>
              <a:t>重力的三要</a:t>
            </a:r>
            <a:r>
              <a:rPr dirty="0" spc="-5"/>
              <a:t>素</a:t>
            </a:r>
            <a:r>
              <a:rPr dirty="0"/>
              <a:t>——作用</a:t>
            </a:r>
            <a:r>
              <a:rPr dirty="0" spc="-20"/>
              <a:t>点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4670" y="2615831"/>
            <a:ext cx="601154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请你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作图</a:t>
            </a:r>
            <a:r>
              <a:rPr dirty="0" sz="2400">
                <a:latin typeface="华文楷体"/>
                <a:cs typeface="华文楷体"/>
              </a:rPr>
              <a:t>表示出质量</a:t>
            </a:r>
            <a:r>
              <a:rPr dirty="0" sz="2400" spc="-5" i="1">
                <a:latin typeface="Times New Roman"/>
                <a:cs typeface="Times New Roman"/>
              </a:rPr>
              <a:t>m</a:t>
            </a:r>
            <a:r>
              <a:rPr dirty="0" sz="2400" spc="-5">
                <a:latin typeface="华文楷体"/>
                <a:cs typeface="华文楷体"/>
              </a:rPr>
              <a:t>=</a:t>
            </a:r>
            <a:r>
              <a:rPr dirty="0" sz="2400" spc="-5">
                <a:latin typeface="Times New Roman"/>
                <a:cs typeface="Times New Roman"/>
              </a:rPr>
              <a:t>50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kg</a:t>
            </a:r>
            <a:r>
              <a:rPr dirty="0" sz="2400">
                <a:latin typeface="华文楷体"/>
                <a:cs typeface="华文楷体"/>
              </a:rPr>
              <a:t>的空中人所受的 重力</a:t>
            </a:r>
            <a:r>
              <a:rPr dirty="0" sz="2400">
                <a:latin typeface="宋体"/>
                <a:cs typeface="宋体"/>
              </a:rPr>
              <a:t>（</a:t>
            </a:r>
            <a:r>
              <a:rPr dirty="0" sz="2400" i="1">
                <a:latin typeface="Times New Roman"/>
                <a:cs typeface="Times New Roman"/>
              </a:rPr>
              <a:t>g</a:t>
            </a:r>
            <a:r>
              <a:rPr dirty="0" sz="2400">
                <a:latin typeface="华文楷体"/>
                <a:cs typeface="华文楷体"/>
              </a:rPr>
              <a:t>取</a:t>
            </a:r>
            <a:r>
              <a:rPr dirty="0" sz="2400">
                <a:latin typeface="Times New Roman"/>
                <a:cs typeface="Times New Roman"/>
              </a:rPr>
              <a:t>10</a:t>
            </a:r>
            <a:r>
              <a:rPr dirty="0" sz="2400" spc="-5">
                <a:latin typeface="Times New Roman"/>
                <a:cs typeface="Times New Roman"/>
              </a:rPr>
              <a:t> N/kg</a:t>
            </a:r>
            <a:r>
              <a:rPr dirty="0" sz="2400" spc="-5">
                <a:latin typeface="宋体"/>
                <a:cs typeface="宋体"/>
              </a:rPr>
              <a:t>）</a:t>
            </a:r>
            <a:r>
              <a:rPr dirty="0" sz="2400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35652" y="3488435"/>
            <a:ext cx="2286000" cy="2196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73152" y="3874604"/>
            <a:ext cx="171450" cy="10549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316255" y="4912004"/>
            <a:ext cx="1355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G 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=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500</a:t>
            </a:r>
            <a:r>
              <a:rPr dirty="0" sz="2400" spc="-1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59315" y="20722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409768" y="1429677"/>
            <a:ext cx="1452880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力的图</a:t>
            </a:r>
            <a:r>
              <a:rPr dirty="0" spc="-20"/>
              <a:t>示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9007" y="1333500"/>
            <a:ext cx="8229600" cy="4628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11656" y="2419502"/>
            <a:ext cx="1854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改变运动状态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59313" y="2882099"/>
            <a:ext cx="3154680" cy="76200"/>
          </a:xfrm>
          <a:custGeom>
            <a:avLst/>
            <a:gdLst/>
            <a:ahLst/>
            <a:cxnLst/>
            <a:rect l="l" t="t" r="r" b="b"/>
            <a:pathLst>
              <a:path w="3154679" h="76200">
                <a:moveTo>
                  <a:pt x="3078200" y="76200"/>
                </a:moveTo>
                <a:lnTo>
                  <a:pt x="3078010" y="47623"/>
                </a:lnTo>
                <a:lnTo>
                  <a:pt x="3097060" y="47497"/>
                </a:lnTo>
                <a:lnTo>
                  <a:pt x="3096933" y="28447"/>
                </a:lnTo>
                <a:lnTo>
                  <a:pt x="3077882" y="28447"/>
                </a:lnTo>
                <a:lnTo>
                  <a:pt x="3077692" y="0"/>
                </a:lnTo>
                <a:lnTo>
                  <a:pt x="3135549" y="28447"/>
                </a:lnTo>
                <a:lnTo>
                  <a:pt x="3096933" y="28447"/>
                </a:lnTo>
                <a:lnTo>
                  <a:pt x="3135804" y="28573"/>
                </a:lnTo>
                <a:lnTo>
                  <a:pt x="3154146" y="37591"/>
                </a:lnTo>
                <a:lnTo>
                  <a:pt x="3078200" y="76200"/>
                </a:lnTo>
                <a:close/>
              </a:path>
              <a:path w="3154679" h="76200">
                <a:moveTo>
                  <a:pt x="3078010" y="47623"/>
                </a:moveTo>
                <a:lnTo>
                  <a:pt x="3077883" y="28573"/>
                </a:lnTo>
                <a:lnTo>
                  <a:pt x="3096933" y="28447"/>
                </a:lnTo>
                <a:lnTo>
                  <a:pt x="3097060" y="47497"/>
                </a:lnTo>
                <a:lnTo>
                  <a:pt x="3078010" y="47623"/>
                </a:lnTo>
                <a:close/>
              </a:path>
              <a:path w="3154679" h="76200">
                <a:moveTo>
                  <a:pt x="126" y="67843"/>
                </a:moveTo>
                <a:lnTo>
                  <a:pt x="0" y="48793"/>
                </a:lnTo>
                <a:lnTo>
                  <a:pt x="3077883" y="28573"/>
                </a:lnTo>
                <a:lnTo>
                  <a:pt x="3078010" y="47623"/>
                </a:lnTo>
                <a:lnTo>
                  <a:pt x="126" y="6784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486268" y="2932633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使物体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3368" y="2949600"/>
            <a:ext cx="609600" cy="396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45"/>
              </a:lnSpc>
            </a:pPr>
            <a:r>
              <a:rPr dirty="0" sz="2400">
                <a:latin typeface="华文楷体"/>
                <a:cs typeface="华文楷体"/>
              </a:rPr>
              <a:t>形变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95452" y="3520109"/>
            <a:ext cx="76200" cy="684530"/>
          </a:xfrm>
          <a:custGeom>
            <a:avLst/>
            <a:gdLst/>
            <a:ahLst/>
            <a:cxnLst/>
            <a:rect l="l" t="t" r="r" b="b"/>
            <a:pathLst>
              <a:path w="76200" h="684529">
                <a:moveTo>
                  <a:pt x="28575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66675" y="57150"/>
                </a:lnTo>
                <a:lnTo>
                  <a:pt x="28575" y="57150"/>
                </a:lnTo>
                <a:lnTo>
                  <a:pt x="28575" y="76200"/>
                </a:lnTo>
                <a:close/>
              </a:path>
              <a:path w="76200" h="684529">
                <a:moveTo>
                  <a:pt x="47625" y="683996"/>
                </a:moveTo>
                <a:lnTo>
                  <a:pt x="28575" y="683996"/>
                </a:lnTo>
                <a:lnTo>
                  <a:pt x="28575" y="57150"/>
                </a:lnTo>
                <a:lnTo>
                  <a:pt x="47625" y="57150"/>
                </a:lnTo>
                <a:lnTo>
                  <a:pt x="47625" y="683996"/>
                </a:lnTo>
                <a:close/>
              </a:path>
              <a:path w="76200" h="684529">
                <a:moveTo>
                  <a:pt x="76200" y="76200"/>
                </a:moveTo>
                <a:lnTo>
                  <a:pt x="47625" y="76200"/>
                </a:lnTo>
                <a:lnTo>
                  <a:pt x="47625" y="57150"/>
                </a:lnTo>
                <a:lnTo>
                  <a:pt x="66675" y="5715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448717" y="2972066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效果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88835" y="4588395"/>
            <a:ext cx="76200" cy="684530"/>
          </a:xfrm>
          <a:custGeom>
            <a:avLst/>
            <a:gdLst/>
            <a:ahLst/>
            <a:cxnLst/>
            <a:rect l="l" t="t" r="r" b="b"/>
            <a:pathLst>
              <a:path w="76200" h="684529">
                <a:moveTo>
                  <a:pt x="28575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66675" y="57150"/>
                </a:lnTo>
                <a:lnTo>
                  <a:pt x="28575" y="57150"/>
                </a:lnTo>
                <a:lnTo>
                  <a:pt x="28575" y="76200"/>
                </a:lnTo>
                <a:close/>
              </a:path>
              <a:path w="76200" h="684529">
                <a:moveTo>
                  <a:pt x="47625" y="684009"/>
                </a:moveTo>
                <a:lnTo>
                  <a:pt x="28575" y="684009"/>
                </a:lnTo>
                <a:lnTo>
                  <a:pt x="28575" y="57150"/>
                </a:lnTo>
                <a:lnTo>
                  <a:pt x="47625" y="57150"/>
                </a:lnTo>
                <a:lnTo>
                  <a:pt x="47625" y="684009"/>
                </a:lnTo>
                <a:close/>
              </a:path>
              <a:path w="76200" h="684529">
                <a:moveTo>
                  <a:pt x="76200" y="76200"/>
                </a:moveTo>
                <a:lnTo>
                  <a:pt x="47625" y="76200"/>
                </a:lnTo>
                <a:lnTo>
                  <a:pt x="47625" y="57150"/>
                </a:lnTo>
                <a:lnTo>
                  <a:pt x="66675" y="5715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293891" y="3519119"/>
            <a:ext cx="1362710" cy="20789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9118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影响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2275"/>
              </a:spcBef>
            </a:pPr>
            <a:r>
              <a:rPr dirty="0" sz="2400">
                <a:latin typeface="华文楷体"/>
                <a:cs typeface="华文楷体"/>
              </a:rPr>
              <a:t>三要素</a:t>
            </a:r>
            <a:endParaRPr sz="2400">
              <a:latin typeface="华文楷体"/>
              <a:cs typeface="华文楷体"/>
            </a:endParaRPr>
          </a:p>
          <a:p>
            <a:pPr marL="546735">
              <a:lnSpc>
                <a:spcPct val="100000"/>
              </a:lnSpc>
              <a:spcBef>
                <a:spcPts val="755"/>
              </a:spcBef>
            </a:pPr>
            <a:r>
              <a:rPr dirty="0" sz="2400">
                <a:latin typeface="华文楷体"/>
                <a:cs typeface="华文楷体"/>
              </a:rPr>
              <a:t>表示</a:t>
            </a:r>
            <a:endParaRPr sz="2400">
              <a:latin typeface="华文楷体"/>
              <a:cs typeface="华文楷体"/>
            </a:endParaRPr>
          </a:p>
          <a:p>
            <a:pPr marL="130175">
              <a:lnSpc>
                <a:spcPct val="100000"/>
              </a:lnSpc>
              <a:spcBef>
                <a:spcPts val="1614"/>
              </a:spcBef>
            </a:pPr>
            <a:r>
              <a:rPr dirty="0" sz="2400">
                <a:latin typeface="华文楷体"/>
                <a:cs typeface="华文楷体"/>
              </a:rPr>
              <a:t>力的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图示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82979" y="2555887"/>
            <a:ext cx="119773" cy="7276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377428" y="2990088"/>
            <a:ext cx="721360" cy="318770"/>
          </a:xfrm>
          <a:custGeom>
            <a:avLst/>
            <a:gdLst/>
            <a:ahLst/>
            <a:cxnLst/>
            <a:rect l="l" t="t" r="r" b="b"/>
            <a:pathLst>
              <a:path w="721359" h="318770">
                <a:moveTo>
                  <a:pt x="0" y="0"/>
                </a:moveTo>
                <a:lnTo>
                  <a:pt x="720851" y="0"/>
                </a:lnTo>
                <a:lnTo>
                  <a:pt x="720851" y="318515"/>
                </a:lnTo>
                <a:lnTo>
                  <a:pt x="0" y="318515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371547" y="2983636"/>
            <a:ext cx="732790" cy="332105"/>
          </a:xfrm>
          <a:custGeom>
            <a:avLst/>
            <a:gdLst/>
            <a:ahLst/>
            <a:cxnLst/>
            <a:rect l="l" t="t" r="r" b="b"/>
            <a:pathLst>
              <a:path w="732790" h="332104">
                <a:moveTo>
                  <a:pt x="732701" y="331596"/>
                </a:moveTo>
                <a:lnTo>
                  <a:pt x="0" y="331596"/>
                </a:lnTo>
                <a:lnTo>
                  <a:pt x="0" y="0"/>
                </a:lnTo>
                <a:lnTo>
                  <a:pt x="732701" y="0"/>
                </a:lnTo>
                <a:lnTo>
                  <a:pt x="732701" y="6349"/>
                </a:lnTo>
                <a:lnTo>
                  <a:pt x="12700" y="6349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318896"/>
                </a:lnTo>
                <a:lnTo>
                  <a:pt x="6350" y="318896"/>
                </a:lnTo>
                <a:lnTo>
                  <a:pt x="12700" y="325246"/>
                </a:lnTo>
                <a:lnTo>
                  <a:pt x="732701" y="325246"/>
                </a:lnTo>
                <a:lnTo>
                  <a:pt x="732701" y="331596"/>
                </a:lnTo>
                <a:close/>
              </a:path>
              <a:path w="732790" h="332104">
                <a:moveTo>
                  <a:pt x="12700" y="12699"/>
                </a:moveTo>
                <a:lnTo>
                  <a:pt x="6350" y="12699"/>
                </a:lnTo>
                <a:lnTo>
                  <a:pt x="12700" y="6349"/>
                </a:lnTo>
                <a:lnTo>
                  <a:pt x="12700" y="12699"/>
                </a:lnTo>
                <a:close/>
              </a:path>
              <a:path w="732790" h="332104">
                <a:moveTo>
                  <a:pt x="720001" y="12699"/>
                </a:moveTo>
                <a:lnTo>
                  <a:pt x="12700" y="12699"/>
                </a:lnTo>
                <a:lnTo>
                  <a:pt x="12700" y="6349"/>
                </a:lnTo>
                <a:lnTo>
                  <a:pt x="720001" y="6349"/>
                </a:lnTo>
                <a:lnTo>
                  <a:pt x="720001" y="12699"/>
                </a:lnTo>
                <a:close/>
              </a:path>
              <a:path w="732790" h="332104">
                <a:moveTo>
                  <a:pt x="720001" y="325246"/>
                </a:moveTo>
                <a:lnTo>
                  <a:pt x="720001" y="6349"/>
                </a:lnTo>
                <a:lnTo>
                  <a:pt x="726351" y="12699"/>
                </a:lnTo>
                <a:lnTo>
                  <a:pt x="732701" y="12699"/>
                </a:lnTo>
                <a:lnTo>
                  <a:pt x="732701" y="318896"/>
                </a:lnTo>
                <a:lnTo>
                  <a:pt x="726351" y="318896"/>
                </a:lnTo>
                <a:lnTo>
                  <a:pt x="720001" y="325246"/>
                </a:lnTo>
                <a:close/>
              </a:path>
              <a:path w="732790" h="332104">
                <a:moveTo>
                  <a:pt x="732701" y="12699"/>
                </a:moveTo>
                <a:lnTo>
                  <a:pt x="726351" y="12699"/>
                </a:lnTo>
                <a:lnTo>
                  <a:pt x="720001" y="6349"/>
                </a:lnTo>
                <a:lnTo>
                  <a:pt x="732701" y="6349"/>
                </a:lnTo>
                <a:lnTo>
                  <a:pt x="732701" y="12699"/>
                </a:lnTo>
                <a:close/>
              </a:path>
              <a:path w="732790" h="332104">
                <a:moveTo>
                  <a:pt x="12700" y="325246"/>
                </a:moveTo>
                <a:lnTo>
                  <a:pt x="6350" y="318896"/>
                </a:lnTo>
                <a:lnTo>
                  <a:pt x="12700" y="318896"/>
                </a:lnTo>
                <a:lnTo>
                  <a:pt x="12700" y="325246"/>
                </a:lnTo>
                <a:close/>
              </a:path>
              <a:path w="732790" h="332104">
                <a:moveTo>
                  <a:pt x="720001" y="325246"/>
                </a:moveTo>
                <a:lnTo>
                  <a:pt x="12700" y="325246"/>
                </a:lnTo>
                <a:lnTo>
                  <a:pt x="12700" y="318896"/>
                </a:lnTo>
                <a:lnTo>
                  <a:pt x="720001" y="318896"/>
                </a:lnTo>
                <a:lnTo>
                  <a:pt x="720001" y="325246"/>
                </a:lnTo>
                <a:close/>
              </a:path>
              <a:path w="732790" h="332104">
                <a:moveTo>
                  <a:pt x="732701" y="325246"/>
                </a:moveTo>
                <a:lnTo>
                  <a:pt x="720001" y="325246"/>
                </a:lnTo>
                <a:lnTo>
                  <a:pt x="726351" y="318896"/>
                </a:lnTo>
                <a:lnTo>
                  <a:pt x="732701" y="318896"/>
                </a:lnTo>
                <a:lnTo>
                  <a:pt x="732701" y="325246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005597" y="3453828"/>
            <a:ext cx="1400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华文楷体"/>
                <a:cs typeface="华文楷体"/>
              </a:rPr>
              <a:t>微小形变放</a:t>
            </a:r>
            <a:r>
              <a:rPr dirty="0" sz="1800" spc="-5" b="1">
                <a:solidFill>
                  <a:srgbClr val="FF0000"/>
                </a:solidFill>
                <a:latin typeface="华文楷体"/>
                <a:cs typeface="华文楷体"/>
              </a:rPr>
              <a:t>大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90107" y="3858298"/>
            <a:ext cx="183324" cy="1240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298808" y="3572344"/>
            <a:ext cx="635000" cy="1112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8600"/>
              </a:lnSpc>
              <a:spcBef>
                <a:spcPts val="95"/>
              </a:spcBef>
            </a:pPr>
            <a:r>
              <a:rPr dirty="0" sz="2400">
                <a:latin typeface="华文楷体"/>
                <a:cs typeface="华文楷体"/>
              </a:rPr>
              <a:t>大小 方向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95369" y="4844262"/>
            <a:ext cx="1896110" cy="650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0534">
              <a:lnSpc>
                <a:spcPts val="282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华文楷体"/>
                <a:cs typeface="华文楷体"/>
              </a:rPr>
              <a:t>重</a:t>
            </a:r>
            <a:r>
              <a:rPr dirty="0" sz="1800" spc="-5" b="1">
                <a:solidFill>
                  <a:srgbClr val="FF0000"/>
                </a:solidFill>
                <a:latin typeface="华文楷体"/>
                <a:cs typeface="华文楷体"/>
              </a:rPr>
              <a:t>心</a:t>
            </a:r>
            <a:r>
              <a:rPr dirty="0" sz="1800" spc="-210" b="1">
                <a:solidFill>
                  <a:srgbClr val="FF0000"/>
                </a:solidFill>
                <a:latin typeface="华文楷体"/>
                <a:cs typeface="华文楷体"/>
              </a:rPr>
              <a:t> </a:t>
            </a:r>
            <a:r>
              <a:rPr dirty="0" baseline="1157" sz="3600">
                <a:latin typeface="华文楷体"/>
                <a:cs typeface="华文楷体"/>
              </a:rPr>
              <a:t>作用点</a:t>
            </a:r>
            <a:endParaRPr baseline="1157" sz="3600">
              <a:latin typeface="华文楷体"/>
              <a:cs typeface="华文楷体"/>
            </a:endParaRPr>
          </a:p>
          <a:p>
            <a:pPr marL="12700">
              <a:lnSpc>
                <a:spcPts val="2100"/>
              </a:lnSpc>
            </a:pPr>
            <a:r>
              <a:rPr dirty="0" sz="1800" b="1">
                <a:solidFill>
                  <a:srgbClr val="FF0000"/>
                </a:solidFill>
                <a:latin typeface="华文楷体"/>
                <a:cs typeface="华文楷体"/>
              </a:rPr>
              <a:t>（等效替代</a:t>
            </a:r>
            <a:r>
              <a:rPr dirty="0" sz="1800" spc="-5" b="1">
                <a:solidFill>
                  <a:srgbClr val="FF0000"/>
                </a:solidFill>
                <a:latin typeface="华文楷体"/>
                <a:cs typeface="华文楷体"/>
              </a:rPr>
              <a:t>）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12681" y="3276943"/>
            <a:ext cx="1462239" cy="2107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309871" y="3575303"/>
            <a:ext cx="800100" cy="461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305731" y="3572027"/>
            <a:ext cx="808355" cy="469900"/>
          </a:xfrm>
          <a:custGeom>
            <a:avLst/>
            <a:gdLst/>
            <a:ahLst/>
            <a:cxnLst/>
            <a:rect l="l" t="t" r="r" b="b"/>
            <a:pathLst>
              <a:path w="808354" h="469900">
                <a:moveTo>
                  <a:pt x="807834" y="469277"/>
                </a:moveTo>
                <a:lnTo>
                  <a:pt x="0" y="469277"/>
                </a:lnTo>
                <a:lnTo>
                  <a:pt x="0" y="0"/>
                </a:lnTo>
                <a:lnTo>
                  <a:pt x="807834" y="0"/>
                </a:lnTo>
                <a:lnTo>
                  <a:pt x="807834" y="3810"/>
                </a:lnTo>
                <a:lnTo>
                  <a:pt x="7620" y="3810"/>
                </a:lnTo>
                <a:lnTo>
                  <a:pt x="3810" y="7620"/>
                </a:lnTo>
                <a:lnTo>
                  <a:pt x="7620" y="7620"/>
                </a:lnTo>
                <a:lnTo>
                  <a:pt x="7620" y="461657"/>
                </a:lnTo>
                <a:lnTo>
                  <a:pt x="3810" y="461657"/>
                </a:lnTo>
                <a:lnTo>
                  <a:pt x="7620" y="465467"/>
                </a:lnTo>
                <a:lnTo>
                  <a:pt x="807834" y="465467"/>
                </a:lnTo>
                <a:lnTo>
                  <a:pt x="807834" y="469277"/>
                </a:lnTo>
                <a:close/>
              </a:path>
              <a:path w="808354" h="469900">
                <a:moveTo>
                  <a:pt x="7620" y="7620"/>
                </a:moveTo>
                <a:lnTo>
                  <a:pt x="3810" y="7620"/>
                </a:lnTo>
                <a:lnTo>
                  <a:pt x="7620" y="3810"/>
                </a:lnTo>
                <a:lnTo>
                  <a:pt x="7620" y="7620"/>
                </a:lnTo>
                <a:close/>
              </a:path>
              <a:path w="808354" h="469900">
                <a:moveTo>
                  <a:pt x="800214" y="7620"/>
                </a:moveTo>
                <a:lnTo>
                  <a:pt x="7620" y="7620"/>
                </a:lnTo>
                <a:lnTo>
                  <a:pt x="7620" y="3810"/>
                </a:lnTo>
                <a:lnTo>
                  <a:pt x="800214" y="3810"/>
                </a:lnTo>
                <a:lnTo>
                  <a:pt x="800214" y="7620"/>
                </a:lnTo>
                <a:close/>
              </a:path>
              <a:path w="808354" h="469900">
                <a:moveTo>
                  <a:pt x="800214" y="465467"/>
                </a:moveTo>
                <a:lnTo>
                  <a:pt x="800214" y="3810"/>
                </a:lnTo>
                <a:lnTo>
                  <a:pt x="804024" y="7620"/>
                </a:lnTo>
                <a:lnTo>
                  <a:pt x="807834" y="7620"/>
                </a:lnTo>
                <a:lnTo>
                  <a:pt x="807834" y="461657"/>
                </a:lnTo>
                <a:lnTo>
                  <a:pt x="804024" y="461657"/>
                </a:lnTo>
                <a:lnTo>
                  <a:pt x="800214" y="465467"/>
                </a:lnTo>
                <a:close/>
              </a:path>
              <a:path w="808354" h="469900">
                <a:moveTo>
                  <a:pt x="807834" y="7620"/>
                </a:moveTo>
                <a:lnTo>
                  <a:pt x="804024" y="7620"/>
                </a:lnTo>
                <a:lnTo>
                  <a:pt x="800214" y="3810"/>
                </a:lnTo>
                <a:lnTo>
                  <a:pt x="807834" y="3810"/>
                </a:lnTo>
                <a:lnTo>
                  <a:pt x="807834" y="7620"/>
                </a:lnTo>
                <a:close/>
              </a:path>
              <a:path w="808354" h="469900">
                <a:moveTo>
                  <a:pt x="7620" y="465467"/>
                </a:moveTo>
                <a:lnTo>
                  <a:pt x="3810" y="461657"/>
                </a:lnTo>
                <a:lnTo>
                  <a:pt x="7620" y="461657"/>
                </a:lnTo>
                <a:lnTo>
                  <a:pt x="7620" y="465467"/>
                </a:lnTo>
                <a:close/>
              </a:path>
              <a:path w="808354" h="469900">
                <a:moveTo>
                  <a:pt x="800214" y="465467"/>
                </a:moveTo>
                <a:lnTo>
                  <a:pt x="7620" y="465467"/>
                </a:lnTo>
                <a:lnTo>
                  <a:pt x="7620" y="461657"/>
                </a:lnTo>
                <a:lnTo>
                  <a:pt x="800214" y="461657"/>
                </a:lnTo>
                <a:lnTo>
                  <a:pt x="800214" y="465467"/>
                </a:lnTo>
                <a:close/>
              </a:path>
              <a:path w="808354" h="469900">
                <a:moveTo>
                  <a:pt x="807834" y="465467"/>
                </a:moveTo>
                <a:lnTo>
                  <a:pt x="800214" y="465467"/>
                </a:lnTo>
                <a:lnTo>
                  <a:pt x="804024" y="461657"/>
                </a:lnTo>
                <a:lnTo>
                  <a:pt x="807834" y="461657"/>
                </a:lnTo>
                <a:lnTo>
                  <a:pt x="807834" y="465467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309871" y="3572662"/>
            <a:ext cx="8001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重力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98801" y="2559799"/>
            <a:ext cx="1612900" cy="1414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541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C00000"/>
                </a:solidFill>
                <a:latin typeface="华文楷体"/>
                <a:cs typeface="华文楷体"/>
              </a:rPr>
              <a:t>力</a:t>
            </a:r>
            <a:endParaRPr sz="40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3260"/>
              </a:spcBef>
            </a:pPr>
            <a:r>
              <a:rPr dirty="0" sz="2400">
                <a:latin typeface="华文楷体"/>
                <a:cs typeface="华文楷体"/>
              </a:rPr>
              <a:t>摩擦</a:t>
            </a:r>
            <a:r>
              <a:rPr dirty="0" sz="2400" spc="495">
                <a:latin typeface="华文楷体"/>
                <a:cs typeface="华文楷体"/>
              </a:rPr>
              <a:t>力</a:t>
            </a:r>
            <a:r>
              <a:rPr dirty="0" sz="2400">
                <a:latin typeface="华文楷体"/>
                <a:cs typeface="华文楷体"/>
              </a:rPr>
              <a:t>弹力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59315" y="20722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5358968" y="1427772"/>
            <a:ext cx="15551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课堂小</a:t>
            </a:r>
            <a:r>
              <a:rPr dirty="0" sz="3000" spc="-15"/>
              <a:t>结</a:t>
            </a:r>
            <a:endParaRPr sz="3000"/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5368" y="2619298"/>
            <a:ext cx="70358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0">
                <a:latin typeface="华文楷体"/>
                <a:cs typeface="华文楷体"/>
              </a:rPr>
              <a:t>是不是任何物体的重心位置都可以用悬挂法来确定？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70603" y="3249167"/>
            <a:ext cx="4105655" cy="2299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59315" y="20722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550103" y="1427772"/>
            <a:ext cx="117221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黑体"/>
                <a:cs typeface="黑体"/>
              </a:rPr>
              <a:t>想一</a:t>
            </a:r>
            <a:r>
              <a:rPr dirty="0" sz="3000" spc="-15" b="1">
                <a:latin typeface="黑体"/>
                <a:cs typeface="黑体"/>
              </a:rPr>
              <a:t>想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8594" y="4656708"/>
            <a:ext cx="1625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行星绕太阳运动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39811" y="4656708"/>
            <a:ext cx="1854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核外电子绕核运动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05371" y="1991867"/>
            <a:ext cx="4123944" cy="2644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03247" y="1991867"/>
            <a:ext cx="4687824" cy="2644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5368" y="2990240"/>
            <a:ext cx="4635500" cy="139700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latin typeface="华文楷体"/>
                <a:cs typeface="华文楷体"/>
              </a:rPr>
              <a:t>什么是力？</a:t>
            </a:r>
            <a:endParaRPr sz="2400">
              <a:latin typeface="华文楷体"/>
              <a:cs typeface="华文楷体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latin typeface="华文楷体"/>
                <a:cs typeface="华文楷体"/>
              </a:rPr>
              <a:t>力有什么样的作用效果？</a:t>
            </a:r>
            <a:endParaRPr sz="2400">
              <a:latin typeface="华文楷体"/>
              <a:cs typeface="华文楷体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latin typeface="华文楷体"/>
                <a:cs typeface="华文楷体"/>
              </a:rPr>
              <a:t>影响力作用效果的因素有哪些？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9315" y="20722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8968" y="1427772"/>
            <a:ext cx="15551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知识回</a:t>
            </a:r>
            <a:r>
              <a:rPr dirty="0" sz="3000" spc="-15"/>
              <a:t>顾</a:t>
            </a:r>
            <a:endParaRPr sz="3000"/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2665" y="2690596"/>
            <a:ext cx="660679" cy="2122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49206" y="3544252"/>
            <a:ext cx="347243" cy="6234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49159" y="2766796"/>
            <a:ext cx="1446758" cy="21108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527554" y="3544252"/>
            <a:ext cx="347243" cy="6234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37381" y="3691026"/>
            <a:ext cx="4915877" cy="1320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25669" y="3938485"/>
            <a:ext cx="1816633" cy="5563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503036" y="4024668"/>
            <a:ext cx="1215694" cy="3380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88804" y="3794531"/>
            <a:ext cx="4915877" cy="1320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11245" y="4330103"/>
            <a:ext cx="5238902" cy="3681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65914" y="4793424"/>
            <a:ext cx="740409" cy="6406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896025" y="4908169"/>
            <a:ext cx="354342" cy="4039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999079" y="3090405"/>
            <a:ext cx="1229944" cy="29352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098104" y="3090405"/>
            <a:ext cx="1212570" cy="29352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359315" y="20722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103698" y="1425867"/>
            <a:ext cx="206565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什么是力</a:t>
            </a:r>
            <a:r>
              <a:rPr dirty="0" sz="3200" spc="-10"/>
              <a:t>？</a:t>
            </a:r>
            <a:endParaRPr sz="3200"/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2279" y="2723388"/>
            <a:ext cx="2770632" cy="2136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96183" y="4384547"/>
            <a:ext cx="836930" cy="480059"/>
          </a:xfrm>
          <a:custGeom>
            <a:avLst/>
            <a:gdLst/>
            <a:ahLst/>
            <a:cxnLst/>
            <a:rect l="l" t="t" r="r" b="b"/>
            <a:pathLst>
              <a:path w="836929" h="480060">
                <a:moveTo>
                  <a:pt x="0" y="0"/>
                </a:moveTo>
                <a:lnTo>
                  <a:pt x="836675" y="0"/>
                </a:lnTo>
                <a:lnTo>
                  <a:pt x="836675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73196" y="4576571"/>
            <a:ext cx="1757172" cy="207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116135" y="4894160"/>
            <a:ext cx="24638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2300" marR="5080" indent="-6096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力可以改变物体的 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运动状态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79464" y="2723388"/>
            <a:ext cx="2851404" cy="2060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79464" y="4192523"/>
            <a:ext cx="269875" cy="471170"/>
          </a:xfrm>
          <a:custGeom>
            <a:avLst/>
            <a:gdLst/>
            <a:ahLst/>
            <a:cxnLst/>
            <a:rect l="l" t="t" r="r" b="b"/>
            <a:pathLst>
              <a:path w="269875" h="471170">
                <a:moveTo>
                  <a:pt x="0" y="0"/>
                </a:moveTo>
                <a:lnTo>
                  <a:pt x="269747" y="0"/>
                </a:lnTo>
                <a:lnTo>
                  <a:pt x="269747" y="470915"/>
                </a:lnTo>
                <a:lnTo>
                  <a:pt x="0" y="4709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269088" y="4894160"/>
            <a:ext cx="30734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力可以使物体发生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形变</a:t>
            </a:r>
            <a:endParaRPr sz="2400">
              <a:latin typeface="华文楷体"/>
              <a:cs typeface="华文楷体"/>
            </a:endParaRPr>
          </a:p>
          <a:p>
            <a:pPr algn="ctr">
              <a:lnSpc>
                <a:spcPct val="100000"/>
              </a:lnSpc>
            </a:pPr>
            <a:r>
              <a:rPr dirty="0" sz="2400">
                <a:latin typeface="华文楷体"/>
                <a:cs typeface="华文楷体"/>
              </a:rPr>
              <a:t>（形状或体积改变）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59315" y="20722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5"/>
              </a:spcBef>
            </a:pPr>
            <a:r>
              <a:rPr dirty="0"/>
              <a:t>力有什么样的作用效果</a:t>
            </a:r>
            <a:r>
              <a:rPr dirty="0" spc="-20"/>
              <a:t>？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68990" y="2659811"/>
            <a:ext cx="4292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力能使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所有</a:t>
            </a:r>
            <a:r>
              <a:rPr dirty="0" sz="2400">
                <a:latin typeface="华文楷体"/>
                <a:cs typeface="华文楷体"/>
              </a:rPr>
              <a:t>物体都发生形变吗？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88664" y="3531108"/>
            <a:ext cx="767080" cy="218440"/>
          </a:xfrm>
          <a:custGeom>
            <a:avLst/>
            <a:gdLst/>
            <a:ahLst/>
            <a:cxnLst/>
            <a:rect l="l" t="t" r="r" b="b"/>
            <a:pathLst>
              <a:path w="767079" h="218439">
                <a:moveTo>
                  <a:pt x="0" y="0"/>
                </a:moveTo>
                <a:lnTo>
                  <a:pt x="766572" y="0"/>
                </a:lnTo>
                <a:lnTo>
                  <a:pt x="766572" y="217932"/>
                </a:lnTo>
                <a:lnTo>
                  <a:pt x="0" y="217932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6183" y="3272028"/>
            <a:ext cx="1898904" cy="2278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47145" y="3476955"/>
            <a:ext cx="4517313" cy="21390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69535" y="3220211"/>
            <a:ext cx="3336036" cy="24886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69535" y="4994147"/>
            <a:ext cx="314325" cy="568960"/>
          </a:xfrm>
          <a:custGeom>
            <a:avLst/>
            <a:gdLst/>
            <a:ahLst/>
            <a:cxnLst/>
            <a:rect l="l" t="t" r="r" b="b"/>
            <a:pathLst>
              <a:path w="314325" h="568960">
                <a:moveTo>
                  <a:pt x="0" y="0"/>
                </a:moveTo>
                <a:lnTo>
                  <a:pt x="313943" y="0"/>
                </a:lnTo>
                <a:lnTo>
                  <a:pt x="313943" y="568451"/>
                </a:lnTo>
                <a:lnTo>
                  <a:pt x="0" y="5684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59315" y="20722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5"/>
              </a:spcBef>
            </a:pPr>
            <a:r>
              <a:rPr dirty="0"/>
              <a:t>力有什么样的作用效果</a:t>
            </a:r>
            <a:r>
              <a:rPr dirty="0" spc="-20"/>
              <a:t>？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5311" y="1496567"/>
            <a:ext cx="7895844" cy="4440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5368" y="2653195"/>
            <a:ext cx="6426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桌面在力的作用下也能发生类似的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微小形变</a:t>
            </a:r>
            <a:r>
              <a:rPr dirty="0" sz="2400">
                <a:latin typeface="华文楷体"/>
                <a:cs typeface="华文楷体"/>
              </a:rPr>
              <a:t>吗？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05683" y="3268586"/>
            <a:ext cx="5498299" cy="26000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59315" y="20722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5"/>
              </a:spcBef>
            </a:pPr>
            <a:r>
              <a:rPr dirty="0"/>
              <a:t>力有什么样的作用效果</a:t>
            </a:r>
            <a:r>
              <a:rPr dirty="0" spc="-20"/>
              <a:t>？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2025-04-17T09:17:58Z</dcterms:created>
  <dcterms:modified xsi:type="dcterms:W3CDTF">2025-04-17T09:17:58Z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2025-04-17T00:00:00Z</vt:filetime>
  </property>
</Properties>
</file>