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19271" y="1092733"/>
            <a:ext cx="5153456" cy="4514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73553" y="2615133"/>
            <a:ext cx="6912609" cy="2500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FF00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339782" y="2073452"/>
            <a:ext cx="55124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重力与弹力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23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12813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宇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692907"/>
            <a:ext cx="4302252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56959" y="2692907"/>
            <a:ext cx="4302251" cy="2420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50464" y="148437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0107" y="170840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90846" y="11121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弹力的产生原因与方</a:t>
            </a:r>
            <a:r>
              <a:rPr dirty="0" spc="-20"/>
              <a:t>向</a:t>
            </a:r>
          </a:p>
        </p:txBody>
      </p:sp>
      <p:sp>
        <p:nvSpPr>
          <p:cNvPr id="7" name="object 7"/>
          <p:cNvSpPr/>
          <p:nvPr/>
        </p:nvSpPr>
        <p:spPr>
          <a:xfrm>
            <a:off x="3512921" y="17547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4851" y="2470404"/>
            <a:ext cx="1981200" cy="2642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876800" y="2470404"/>
            <a:ext cx="1981200" cy="2642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10271" y="2470404"/>
            <a:ext cx="1981200" cy="26426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16053" y="4198911"/>
            <a:ext cx="114300" cy="7819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912129" y="3954665"/>
            <a:ext cx="624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FFFF00"/>
                </a:solidFill>
                <a:latin typeface="华文楷体"/>
                <a:cs typeface="华文楷体"/>
              </a:rPr>
              <a:t>桌→</a:t>
            </a:r>
            <a:r>
              <a:rPr dirty="0" sz="1150" spc="25">
                <a:solidFill>
                  <a:srgbClr val="FFFF00"/>
                </a:solidFill>
                <a:latin typeface="华文楷体"/>
                <a:cs typeface="华文楷体"/>
              </a:rPr>
              <a:t>瓶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60613" y="5003609"/>
            <a:ext cx="114300" cy="726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87409" y="5775680"/>
            <a:ext cx="624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C00000"/>
                </a:solidFill>
                <a:latin typeface="华文楷体"/>
                <a:cs typeface="华文楷体"/>
              </a:rPr>
              <a:t>瓶→</a:t>
            </a:r>
            <a:r>
              <a:rPr dirty="0" sz="1150" spc="25">
                <a:solidFill>
                  <a:srgbClr val="C00000"/>
                </a:solidFill>
                <a:latin typeface="华文楷体"/>
                <a:cs typeface="华文楷体"/>
              </a:rPr>
              <a:t>桌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50464" y="148437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50107" y="170840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490846" y="11121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弹力的产生原因与方</a:t>
            </a:r>
            <a:r>
              <a:rPr dirty="0" spc="-20"/>
              <a:t>向</a:t>
            </a:r>
          </a:p>
        </p:txBody>
      </p:sp>
      <p:sp>
        <p:nvSpPr>
          <p:cNvPr id="12" name="object 12"/>
          <p:cNvSpPr/>
          <p:nvPr/>
        </p:nvSpPr>
        <p:spPr>
          <a:xfrm>
            <a:off x="3512921" y="17547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3370" y="4353712"/>
            <a:ext cx="467995" cy="85725"/>
          </a:xfrm>
          <a:custGeom>
            <a:avLst/>
            <a:gdLst/>
            <a:ahLst/>
            <a:cxnLst/>
            <a:rect l="l" t="t" r="r" b="b"/>
            <a:pathLst>
              <a:path w="467995" h="85725">
                <a:moveTo>
                  <a:pt x="382270" y="85725"/>
                </a:moveTo>
                <a:lnTo>
                  <a:pt x="382270" y="0"/>
                </a:lnTo>
                <a:lnTo>
                  <a:pt x="439420" y="28575"/>
                </a:lnTo>
                <a:lnTo>
                  <a:pt x="403694" y="28575"/>
                </a:lnTo>
                <a:lnTo>
                  <a:pt x="403694" y="57150"/>
                </a:lnTo>
                <a:lnTo>
                  <a:pt x="439420" y="57150"/>
                </a:lnTo>
                <a:lnTo>
                  <a:pt x="382270" y="85725"/>
                </a:lnTo>
                <a:close/>
              </a:path>
              <a:path w="467995" h="85725">
                <a:moveTo>
                  <a:pt x="382270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382270" y="28575"/>
                </a:lnTo>
                <a:lnTo>
                  <a:pt x="382270" y="57150"/>
                </a:lnTo>
                <a:close/>
              </a:path>
              <a:path w="467995" h="85725">
                <a:moveTo>
                  <a:pt x="439420" y="57150"/>
                </a:moveTo>
                <a:lnTo>
                  <a:pt x="403694" y="57150"/>
                </a:lnTo>
                <a:lnTo>
                  <a:pt x="403694" y="28575"/>
                </a:lnTo>
                <a:lnTo>
                  <a:pt x="439420" y="28575"/>
                </a:lnTo>
                <a:lnTo>
                  <a:pt x="467995" y="42862"/>
                </a:lnTo>
                <a:lnTo>
                  <a:pt x="439420" y="571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53370" y="4152900"/>
            <a:ext cx="0" cy="538480"/>
          </a:xfrm>
          <a:custGeom>
            <a:avLst/>
            <a:gdLst/>
            <a:ahLst/>
            <a:cxnLst/>
            <a:rect l="l" t="t" r="r" b="b"/>
            <a:pathLst>
              <a:path w="0" h="538479">
                <a:moveTo>
                  <a:pt x="0" y="0"/>
                </a:moveTo>
                <a:lnTo>
                  <a:pt x="0" y="537972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97934" y="3962234"/>
            <a:ext cx="5207000" cy="105600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275"/>
              </a:spcBef>
            </a:pPr>
            <a:r>
              <a:rPr dirty="0" sz="2400">
                <a:latin typeface="华文楷体"/>
                <a:cs typeface="华文楷体"/>
              </a:rPr>
              <a:t>作用点：两个物体的接触面上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2400">
                <a:latin typeface="华文楷体"/>
                <a:cs typeface="华文楷体"/>
              </a:rPr>
              <a:t>方向：与施力物体恢复形变的方向相同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3370" y="4848923"/>
            <a:ext cx="504190" cy="85725"/>
          </a:xfrm>
          <a:custGeom>
            <a:avLst/>
            <a:gdLst/>
            <a:ahLst/>
            <a:cxnLst/>
            <a:rect l="l" t="t" r="r" b="b"/>
            <a:pathLst>
              <a:path w="504189" h="85725">
                <a:moveTo>
                  <a:pt x="418274" y="85725"/>
                </a:moveTo>
                <a:lnTo>
                  <a:pt x="418274" y="0"/>
                </a:lnTo>
                <a:lnTo>
                  <a:pt x="475424" y="28575"/>
                </a:lnTo>
                <a:lnTo>
                  <a:pt x="439699" y="28575"/>
                </a:lnTo>
                <a:lnTo>
                  <a:pt x="439699" y="57150"/>
                </a:lnTo>
                <a:lnTo>
                  <a:pt x="475424" y="57150"/>
                </a:lnTo>
                <a:lnTo>
                  <a:pt x="418274" y="85725"/>
                </a:lnTo>
                <a:close/>
              </a:path>
              <a:path w="504189" h="85725">
                <a:moveTo>
                  <a:pt x="418274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418274" y="28575"/>
                </a:lnTo>
                <a:lnTo>
                  <a:pt x="418274" y="57150"/>
                </a:lnTo>
                <a:close/>
              </a:path>
              <a:path w="504189" h="85725">
                <a:moveTo>
                  <a:pt x="475424" y="57150"/>
                </a:moveTo>
                <a:lnTo>
                  <a:pt x="439699" y="57150"/>
                </a:lnTo>
                <a:lnTo>
                  <a:pt x="439699" y="28575"/>
                </a:lnTo>
                <a:lnTo>
                  <a:pt x="475424" y="28575"/>
                </a:lnTo>
                <a:lnTo>
                  <a:pt x="503999" y="42862"/>
                </a:lnTo>
                <a:lnTo>
                  <a:pt x="475424" y="571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53370" y="4676165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0"/>
                </a:moveTo>
                <a:lnTo>
                  <a:pt x="0" y="216001"/>
                </a:lnTo>
              </a:path>
            </a:pathLst>
          </a:custGeom>
          <a:ln w="28575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41459" y="2510104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发生形变的物体，要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97359" y="2527071"/>
            <a:ext cx="12192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latin typeface="华文楷体"/>
                <a:cs typeface="华文楷体"/>
              </a:rPr>
              <a:t>恢复原状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5758" y="2527071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latin typeface="华文楷体"/>
                <a:cs typeface="华文楷体"/>
              </a:rPr>
              <a:t>接触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3858" y="251010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>
                <a:latin typeface="华文楷体"/>
                <a:cs typeface="华文楷体"/>
              </a:rPr>
              <a:t>，对与它	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859" y="2875864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物体会产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r>
              <a:rPr dirty="0" sz="2400">
                <a:latin typeface="华文楷体"/>
                <a:cs typeface="华文楷体"/>
              </a:rPr>
              <a:t>的作用。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4764" y="3654552"/>
            <a:ext cx="1054735" cy="498475"/>
          </a:xfrm>
          <a:custGeom>
            <a:avLst/>
            <a:gdLst/>
            <a:ahLst/>
            <a:cxnLst/>
            <a:rect l="l" t="t" r="r" b="b"/>
            <a:pathLst>
              <a:path w="1054735" h="498475">
                <a:moveTo>
                  <a:pt x="0" y="0"/>
                </a:moveTo>
                <a:lnTo>
                  <a:pt x="1054608" y="0"/>
                </a:lnTo>
                <a:lnTo>
                  <a:pt x="1054608" y="498348"/>
                </a:lnTo>
                <a:lnTo>
                  <a:pt x="0" y="49834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57690" y="3648379"/>
            <a:ext cx="1068705" cy="511175"/>
          </a:xfrm>
          <a:custGeom>
            <a:avLst/>
            <a:gdLst/>
            <a:ahLst/>
            <a:cxnLst/>
            <a:rect l="l" t="t" r="r" b="b"/>
            <a:pathLst>
              <a:path w="1068704" h="511175">
                <a:moveTo>
                  <a:pt x="1068438" y="511009"/>
                </a:moveTo>
                <a:lnTo>
                  <a:pt x="0" y="511009"/>
                </a:lnTo>
                <a:lnTo>
                  <a:pt x="0" y="0"/>
                </a:lnTo>
                <a:lnTo>
                  <a:pt x="1068438" y="0"/>
                </a:lnTo>
                <a:lnTo>
                  <a:pt x="1068438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98309"/>
                </a:lnTo>
                <a:lnTo>
                  <a:pt x="6350" y="498309"/>
                </a:lnTo>
                <a:lnTo>
                  <a:pt x="12700" y="504659"/>
                </a:lnTo>
                <a:lnTo>
                  <a:pt x="1068438" y="504659"/>
                </a:lnTo>
                <a:lnTo>
                  <a:pt x="1068438" y="511009"/>
                </a:lnTo>
                <a:close/>
              </a:path>
              <a:path w="1068704" h="5111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068704" h="511175">
                <a:moveTo>
                  <a:pt x="1055738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055738" y="6350"/>
                </a:lnTo>
                <a:lnTo>
                  <a:pt x="1055738" y="12700"/>
                </a:lnTo>
                <a:close/>
              </a:path>
              <a:path w="1068704" h="511175">
                <a:moveTo>
                  <a:pt x="1055738" y="504659"/>
                </a:moveTo>
                <a:lnTo>
                  <a:pt x="1055738" y="6350"/>
                </a:lnTo>
                <a:lnTo>
                  <a:pt x="1062088" y="12700"/>
                </a:lnTo>
                <a:lnTo>
                  <a:pt x="1068438" y="12700"/>
                </a:lnTo>
                <a:lnTo>
                  <a:pt x="1068438" y="498309"/>
                </a:lnTo>
                <a:lnTo>
                  <a:pt x="1062088" y="498309"/>
                </a:lnTo>
                <a:lnTo>
                  <a:pt x="1055738" y="504659"/>
                </a:lnTo>
                <a:close/>
              </a:path>
              <a:path w="1068704" h="511175">
                <a:moveTo>
                  <a:pt x="1068438" y="12700"/>
                </a:moveTo>
                <a:lnTo>
                  <a:pt x="1062088" y="12700"/>
                </a:lnTo>
                <a:lnTo>
                  <a:pt x="1055738" y="6350"/>
                </a:lnTo>
                <a:lnTo>
                  <a:pt x="1068438" y="6350"/>
                </a:lnTo>
                <a:lnTo>
                  <a:pt x="1068438" y="12700"/>
                </a:lnTo>
                <a:close/>
              </a:path>
              <a:path w="1068704" h="511175">
                <a:moveTo>
                  <a:pt x="12700" y="504659"/>
                </a:moveTo>
                <a:lnTo>
                  <a:pt x="6350" y="498309"/>
                </a:lnTo>
                <a:lnTo>
                  <a:pt x="12700" y="498309"/>
                </a:lnTo>
                <a:lnTo>
                  <a:pt x="12700" y="504659"/>
                </a:lnTo>
                <a:close/>
              </a:path>
              <a:path w="1068704" h="511175">
                <a:moveTo>
                  <a:pt x="1055738" y="504659"/>
                </a:moveTo>
                <a:lnTo>
                  <a:pt x="12700" y="504659"/>
                </a:lnTo>
                <a:lnTo>
                  <a:pt x="12700" y="498309"/>
                </a:lnTo>
                <a:lnTo>
                  <a:pt x="1055738" y="498309"/>
                </a:lnTo>
                <a:lnTo>
                  <a:pt x="1055738" y="504659"/>
                </a:lnTo>
                <a:close/>
              </a:path>
              <a:path w="1068704" h="511175">
                <a:moveTo>
                  <a:pt x="1068438" y="504659"/>
                </a:moveTo>
                <a:lnTo>
                  <a:pt x="1055738" y="504659"/>
                </a:lnTo>
                <a:lnTo>
                  <a:pt x="1062088" y="498309"/>
                </a:lnTo>
                <a:lnTo>
                  <a:pt x="1068438" y="498309"/>
                </a:lnTo>
                <a:lnTo>
                  <a:pt x="1068438" y="50465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232" y="3276562"/>
            <a:ext cx="356870" cy="399415"/>
          </a:xfrm>
          <a:custGeom>
            <a:avLst/>
            <a:gdLst/>
            <a:ahLst/>
            <a:cxnLst/>
            <a:rect l="l" t="t" r="r" b="b"/>
            <a:pathLst>
              <a:path w="356870" h="399414">
                <a:moveTo>
                  <a:pt x="9842" y="398830"/>
                </a:moveTo>
                <a:lnTo>
                  <a:pt x="0" y="390804"/>
                </a:lnTo>
                <a:lnTo>
                  <a:pt x="170611" y="181622"/>
                </a:lnTo>
                <a:lnTo>
                  <a:pt x="347446" y="0"/>
                </a:lnTo>
                <a:lnTo>
                  <a:pt x="356539" y="8864"/>
                </a:lnTo>
                <a:lnTo>
                  <a:pt x="180316" y="189864"/>
                </a:lnTo>
                <a:lnTo>
                  <a:pt x="179908" y="190284"/>
                </a:lnTo>
                <a:lnTo>
                  <a:pt x="9842" y="398830"/>
                </a:lnTo>
                <a:close/>
              </a:path>
              <a:path w="356870" h="399414">
                <a:moveTo>
                  <a:pt x="180071" y="190116"/>
                </a:moveTo>
                <a:lnTo>
                  <a:pt x="180276" y="189864"/>
                </a:lnTo>
                <a:lnTo>
                  <a:pt x="180071" y="190116"/>
                </a:lnTo>
                <a:close/>
              </a:path>
              <a:path w="356870" h="399414">
                <a:moveTo>
                  <a:pt x="179934" y="190284"/>
                </a:moveTo>
                <a:lnTo>
                  <a:pt x="180071" y="190116"/>
                </a:lnTo>
                <a:lnTo>
                  <a:pt x="179934" y="19028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064764" y="3671874"/>
            <a:ext cx="1054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弹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93891" y="2513076"/>
            <a:ext cx="1224280" cy="477520"/>
          </a:xfrm>
          <a:custGeom>
            <a:avLst/>
            <a:gdLst/>
            <a:ahLst/>
            <a:cxnLst/>
            <a:rect l="l" t="t" r="r" b="b"/>
            <a:pathLst>
              <a:path w="1224279" h="477519">
                <a:moveTo>
                  <a:pt x="0" y="0"/>
                </a:moveTo>
                <a:lnTo>
                  <a:pt x="1223771" y="0"/>
                </a:lnTo>
                <a:lnTo>
                  <a:pt x="1223771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8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87402" y="2506929"/>
            <a:ext cx="1236980" cy="490220"/>
          </a:xfrm>
          <a:custGeom>
            <a:avLst/>
            <a:gdLst/>
            <a:ahLst/>
            <a:cxnLst/>
            <a:rect l="l" t="t" r="r" b="b"/>
            <a:pathLst>
              <a:path w="1236979" h="490219">
                <a:moveTo>
                  <a:pt x="1236700" y="489762"/>
                </a:moveTo>
                <a:lnTo>
                  <a:pt x="0" y="489762"/>
                </a:lnTo>
                <a:lnTo>
                  <a:pt x="0" y="0"/>
                </a:lnTo>
                <a:lnTo>
                  <a:pt x="1236700" y="0"/>
                </a:lnTo>
                <a:lnTo>
                  <a:pt x="1236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77062"/>
                </a:lnTo>
                <a:lnTo>
                  <a:pt x="6350" y="477062"/>
                </a:lnTo>
                <a:lnTo>
                  <a:pt x="12700" y="483412"/>
                </a:lnTo>
                <a:lnTo>
                  <a:pt x="1236700" y="483412"/>
                </a:lnTo>
                <a:lnTo>
                  <a:pt x="1236700" y="489762"/>
                </a:lnTo>
                <a:close/>
              </a:path>
              <a:path w="1236979" h="49021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36979" h="490219">
                <a:moveTo>
                  <a:pt x="1224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24000" y="6350"/>
                </a:lnTo>
                <a:lnTo>
                  <a:pt x="1224000" y="12700"/>
                </a:lnTo>
                <a:close/>
              </a:path>
              <a:path w="1236979" h="490219">
                <a:moveTo>
                  <a:pt x="1224000" y="483412"/>
                </a:moveTo>
                <a:lnTo>
                  <a:pt x="1224000" y="6350"/>
                </a:lnTo>
                <a:lnTo>
                  <a:pt x="1230350" y="12700"/>
                </a:lnTo>
                <a:lnTo>
                  <a:pt x="1236700" y="12700"/>
                </a:lnTo>
                <a:lnTo>
                  <a:pt x="1236700" y="477062"/>
                </a:lnTo>
                <a:lnTo>
                  <a:pt x="1230350" y="477062"/>
                </a:lnTo>
                <a:lnTo>
                  <a:pt x="1224000" y="483412"/>
                </a:lnTo>
                <a:close/>
              </a:path>
              <a:path w="1236979" h="490219">
                <a:moveTo>
                  <a:pt x="1236700" y="12700"/>
                </a:moveTo>
                <a:lnTo>
                  <a:pt x="1230350" y="12700"/>
                </a:lnTo>
                <a:lnTo>
                  <a:pt x="1224000" y="6350"/>
                </a:lnTo>
                <a:lnTo>
                  <a:pt x="1236700" y="6350"/>
                </a:lnTo>
                <a:lnTo>
                  <a:pt x="1236700" y="12700"/>
                </a:lnTo>
                <a:close/>
              </a:path>
              <a:path w="1236979" h="490219">
                <a:moveTo>
                  <a:pt x="12700" y="483412"/>
                </a:moveTo>
                <a:lnTo>
                  <a:pt x="6350" y="477062"/>
                </a:lnTo>
                <a:lnTo>
                  <a:pt x="12700" y="477062"/>
                </a:lnTo>
                <a:lnTo>
                  <a:pt x="12700" y="483412"/>
                </a:lnTo>
                <a:close/>
              </a:path>
              <a:path w="1236979" h="490219">
                <a:moveTo>
                  <a:pt x="1224000" y="483412"/>
                </a:moveTo>
                <a:lnTo>
                  <a:pt x="12700" y="483412"/>
                </a:lnTo>
                <a:lnTo>
                  <a:pt x="12700" y="477062"/>
                </a:lnTo>
                <a:lnTo>
                  <a:pt x="1224000" y="477062"/>
                </a:lnTo>
                <a:lnTo>
                  <a:pt x="1224000" y="483412"/>
                </a:lnTo>
                <a:close/>
              </a:path>
              <a:path w="1236979" h="490219">
                <a:moveTo>
                  <a:pt x="1236700" y="483412"/>
                </a:moveTo>
                <a:lnTo>
                  <a:pt x="1224000" y="483412"/>
                </a:lnTo>
                <a:lnTo>
                  <a:pt x="1230350" y="477062"/>
                </a:lnTo>
                <a:lnTo>
                  <a:pt x="1236700" y="477062"/>
                </a:lnTo>
                <a:lnTo>
                  <a:pt x="1236700" y="48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412480" y="2513076"/>
            <a:ext cx="684530" cy="477520"/>
          </a:xfrm>
          <a:custGeom>
            <a:avLst/>
            <a:gdLst/>
            <a:ahLst/>
            <a:cxnLst/>
            <a:rect l="l" t="t" r="r" b="b"/>
            <a:pathLst>
              <a:path w="684529" h="477519">
                <a:moveTo>
                  <a:pt x="0" y="0"/>
                </a:moveTo>
                <a:lnTo>
                  <a:pt x="684276" y="0"/>
                </a:lnTo>
                <a:lnTo>
                  <a:pt x="68427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8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06751" y="2506929"/>
            <a:ext cx="697230" cy="490220"/>
          </a:xfrm>
          <a:custGeom>
            <a:avLst/>
            <a:gdLst/>
            <a:ahLst/>
            <a:cxnLst/>
            <a:rect l="l" t="t" r="r" b="b"/>
            <a:pathLst>
              <a:path w="697229" h="490219">
                <a:moveTo>
                  <a:pt x="696709" y="489762"/>
                </a:moveTo>
                <a:lnTo>
                  <a:pt x="0" y="489762"/>
                </a:lnTo>
                <a:lnTo>
                  <a:pt x="0" y="0"/>
                </a:lnTo>
                <a:lnTo>
                  <a:pt x="696709" y="0"/>
                </a:lnTo>
                <a:lnTo>
                  <a:pt x="696709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77062"/>
                </a:lnTo>
                <a:lnTo>
                  <a:pt x="6350" y="477062"/>
                </a:lnTo>
                <a:lnTo>
                  <a:pt x="12700" y="483412"/>
                </a:lnTo>
                <a:lnTo>
                  <a:pt x="696709" y="483412"/>
                </a:lnTo>
                <a:lnTo>
                  <a:pt x="696709" y="489762"/>
                </a:lnTo>
                <a:close/>
              </a:path>
              <a:path w="697229" h="49021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97229" h="490219">
                <a:moveTo>
                  <a:pt x="684009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84009" y="6350"/>
                </a:lnTo>
                <a:lnTo>
                  <a:pt x="684009" y="12700"/>
                </a:lnTo>
                <a:close/>
              </a:path>
              <a:path w="697229" h="490219">
                <a:moveTo>
                  <a:pt x="684009" y="483412"/>
                </a:moveTo>
                <a:lnTo>
                  <a:pt x="684009" y="6350"/>
                </a:lnTo>
                <a:lnTo>
                  <a:pt x="690359" y="12700"/>
                </a:lnTo>
                <a:lnTo>
                  <a:pt x="696709" y="12700"/>
                </a:lnTo>
                <a:lnTo>
                  <a:pt x="696709" y="477062"/>
                </a:lnTo>
                <a:lnTo>
                  <a:pt x="690359" y="477062"/>
                </a:lnTo>
                <a:lnTo>
                  <a:pt x="684009" y="483412"/>
                </a:lnTo>
                <a:close/>
              </a:path>
              <a:path w="697229" h="490219">
                <a:moveTo>
                  <a:pt x="696709" y="12700"/>
                </a:moveTo>
                <a:lnTo>
                  <a:pt x="690359" y="12700"/>
                </a:lnTo>
                <a:lnTo>
                  <a:pt x="684009" y="6350"/>
                </a:lnTo>
                <a:lnTo>
                  <a:pt x="696709" y="6350"/>
                </a:lnTo>
                <a:lnTo>
                  <a:pt x="696709" y="12700"/>
                </a:lnTo>
                <a:close/>
              </a:path>
              <a:path w="697229" h="490219">
                <a:moveTo>
                  <a:pt x="12700" y="483412"/>
                </a:moveTo>
                <a:lnTo>
                  <a:pt x="6350" y="477062"/>
                </a:lnTo>
                <a:lnTo>
                  <a:pt x="12700" y="477062"/>
                </a:lnTo>
                <a:lnTo>
                  <a:pt x="12700" y="483412"/>
                </a:lnTo>
                <a:close/>
              </a:path>
              <a:path w="697229" h="490219">
                <a:moveTo>
                  <a:pt x="684009" y="483412"/>
                </a:moveTo>
                <a:lnTo>
                  <a:pt x="12700" y="483412"/>
                </a:lnTo>
                <a:lnTo>
                  <a:pt x="12700" y="477062"/>
                </a:lnTo>
                <a:lnTo>
                  <a:pt x="684009" y="477062"/>
                </a:lnTo>
                <a:lnTo>
                  <a:pt x="684009" y="483412"/>
                </a:lnTo>
                <a:close/>
              </a:path>
              <a:path w="697229" h="490219">
                <a:moveTo>
                  <a:pt x="696709" y="483412"/>
                </a:moveTo>
                <a:lnTo>
                  <a:pt x="684009" y="483412"/>
                </a:lnTo>
                <a:lnTo>
                  <a:pt x="690359" y="477062"/>
                </a:lnTo>
                <a:lnTo>
                  <a:pt x="696709" y="477062"/>
                </a:lnTo>
                <a:lnTo>
                  <a:pt x="696709" y="4834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44258" y="3168307"/>
            <a:ext cx="114300" cy="792480"/>
          </a:xfrm>
          <a:custGeom>
            <a:avLst/>
            <a:gdLst/>
            <a:ahLst/>
            <a:cxnLst/>
            <a:rect l="l" t="t" r="r" b="b"/>
            <a:pathLst>
              <a:path w="114300" h="792479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792479">
                <a:moveTo>
                  <a:pt x="76200" y="791997"/>
                </a:moveTo>
                <a:lnTo>
                  <a:pt x="38100" y="791997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791997"/>
                </a:lnTo>
                <a:close/>
              </a:path>
              <a:path w="114300" h="792479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135539" y="3934624"/>
            <a:ext cx="4572635" cy="64769"/>
          </a:xfrm>
          <a:custGeom>
            <a:avLst/>
            <a:gdLst/>
            <a:ahLst/>
            <a:cxnLst/>
            <a:rect l="l" t="t" r="r" b="b"/>
            <a:pathLst>
              <a:path w="4572634" h="64770">
                <a:moveTo>
                  <a:pt x="4572000" y="64579"/>
                </a:moveTo>
                <a:lnTo>
                  <a:pt x="0" y="28575"/>
                </a:lnTo>
                <a:lnTo>
                  <a:pt x="228" y="0"/>
                </a:lnTo>
                <a:lnTo>
                  <a:pt x="4572228" y="36004"/>
                </a:lnTo>
                <a:lnTo>
                  <a:pt x="4572000" y="6457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642527" y="3008617"/>
            <a:ext cx="114300" cy="972185"/>
          </a:xfrm>
          <a:custGeom>
            <a:avLst/>
            <a:gdLst/>
            <a:ahLst/>
            <a:cxnLst/>
            <a:rect l="l" t="t" r="r" b="b"/>
            <a:pathLst>
              <a:path w="114300" h="97218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972185">
                <a:moveTo>
                  <a:pt x="76200" y="972007"/>
                </a:moveTo>
                <a:lnTo>
                  <a:pt x="38100" y="972007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972007"/>
                </a:lnTo>
                <a:close/>
              </a:path>
              <a:path w="114300" h="97218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842759" y="3015995"/>
            <a:ext cx="1440180" cy="515620"/>
          </a:xfrm>
          <a:custGeom>
            <a:avLst/>
            <a:gdLst/>
            <a:ahLst/>
            <a:cxnLst/>
            <a:rect l="l" t="t" r="r" b="b"/>
            <a:pathLst>
              <a:path w="1440179" h="515620">
                <a:moveTo>
                  <a:pt x="0" y="0"/>
                </a:moveTo>
                <a:lnTo>
                  <a:pt x="1440179" y="0"/>
                </a:lnTo>
                <a:lnTo>
                  <a:pt x="1440179" y="515111"/>
                </a:lnTo>
                <a:lnTo>
                  <a:pt x="0" y="515111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36511" y="3010090"/>
            <a:ext cx="1453515" cy="527050"/>
          </a:xfrm>
          <a:custGeom>
            <a:avLst/>
            <a:gdLst/>
            <a:ahLst/>
            <a:cxnLst/>
            <a:rect l="l" t="t" r="r" b="b"/>
            <a:pathLst>
              <a:path w="1453515" h="527050">
                <a:moveTo>
                  <a:pt x="1452905" y="526669"/>
                </a:moveTo>
                <a:lnTo>
                  <a:pt x="0" y="526669"/>
                </a:lnTo>
                <a:lnTo>
                  <a:pt x="0" y="0"/>
                </a:lnTo>
                <a:lnTo>
                  <a:pt x="1452905" y="0"/>
                </a:lnTo>
                <a:lnTo>
                  <a:pt x="145290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13969"/>
                </a:lnTo>
                <a:lnTo>
                  <a:pt x="6350" y="513969"/>
                </a:lnTo>
                <a:lnTo>
                  <a:pt x="12700" y="520319"/>
                </a:lnTo>
                <a:lnTo>
                  <a:pt x="1452905" y="520319"/>
                </a:lnTo>
                <a:lnTo>
                  <a:pt x="1452905" y="526669"/>
                </a:lnTo>
                <a:close/>
              </a:path>
              <a:path w="1453515" h="5270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3515" h="527050">
                <a:moveTo>
                  <a:pt x="144020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40205" y="6350"/>
                </a:lnTo>
                <a:lnTo>
                  <a:pt x="1440205" y="12700"/>
                </a:lnTo>
                <a:close/>
              </a:path>
              <a:path w="1453515" h="527050">
                <a:moveTo>
                  <a:pt x="1440205" y="520319"/>
                </a:moveTo>
                <a:lnTo>
                  <a:pt x="1440205" y="6350"/>
                </a:lnTo>
                <a:lnTo>
                  <a:pt x="1446555" y="12700"/>
                </a:lnTo>
                <a:lnTo>
                  <a:pt x="1452905" y="12700"/>
                </a:lnTo>
                <a:lnTo>
                  <a:pt x="1452905" y="513969"/>
                </a:lnTo>
                <a:lnTo>
                  <a:pt x="1446555" y="513969"/>
                </a:lnTo>
                <a:lnTo>
                  <a:pt x="1440205" y="520319"/>
                </a:lnTo>
                <a:close/>
              </a:path>
              <a:path w="1453515" h="527050">
                <a:moveTo>
                  <a:pt x="1452905" y="12700"/>
                </a:moveTo>
                <a:lnTo>
                  <a:pt x="1446555" y="12700"/>
                </a:lnTo>
                <a:lnTo>
                  <a:pt x="1440205" y="6350"/>
                </a:lnTo>
                <a:lnTo>
                  <a:pt x="1452905" y="6350"/>
                </a:lnTo>
                <a:lnTo>
                  <a:pt x="1452905" y="12700"/>
                </a:lnTo>
                <a:close/>
              </a:path>
              <a:path w="1453515" h="527050">
                <a:moveTo>
                  <a:pt x="12700" y="520319"/>
                </a:moveTo>
                <a:lnTo>
                  <a:pt x="6350" y="513969"/>
                </a:lnTo>
                <a:lnTo>
                  <a:pt x="12700" y="513969"/>
                </a:lnTo>
                <a:lnTo>
                  <a:pt x="12700" y="520319"/>
                </a:lnTo>
                <a:close/>
              </a:path>
              <a:path w="1453515" h="527050">
                <a:moveTo>
                  <a:pt x="1440205" y="520319"/>
                </a:moveTo>
                <a:lnTo>
                  <a:pt x="12700" y="520319"/>
                </a:lnTo>
                <a:lnTo>
                  <a:pt x="12700" y="513969"/>
                </a:lnTo>
                <a:lnTo>
                  <a:pt x="1440205" y="513969"/>
                </a:lnTo>
                <a:lnTo>
                  <a:pt x="1440205" y="520319"/>
                </a:lnTo>
                <a:close/>
              </a:path>
              <a:path w="1453515" h="527050">
                <a:moveTo>
                  <a:pt x="1452905" y="520319"/>
                </a:moveTo>
                <a:lnTo>
                  <a:pt x="1440205" y="520319"/>
                </a:lnTo>
                <a:lnTo>
                  <a:pt x="1446555" y="513969"/>
                </a:lnTo>
                <a:lnTo>
                  <a:pt x="1452905" y="513969"/>
                </a:lnTo>
                <a:lnTo>
                  <a:pt x="1452905" y="52031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477380" y="2980689"/>
            <a:ext cx="335915" cy="158115"/>
          </a:xfrm>
          <a:custGeom>
            <a:avLst/>
            <a:gdLst/>
            <a:ahLst/>
            <a:cxnLst/>
            <a:rect l="l" t="t" r="r" b="b"/>
            <a:pathLst>
              <a:path w="335915" h="158114">
                <a:moveTo>
                  <a:pt x="334162" y="157492"/>
                </a:moveTo>
                <a:lnTo>
                  <a:pt x="122478" y="138226"/>
                </a:lnTo>
                <a:lnTo>
                  <a:pt x="0" y="8724"/>
                </a:lnTo>
                <a:lnTo>
                  <a:pt x="9220" y="0"/>
                </a:lnTo>
                <a:lnTo>
                  <a:pt x="128198" y="125793"/>
                </a:lnTo>
                <a:lnTo>
                  <a:pt x="126022" y="125793"/>
                </a:lnTo>
                <a:lnTo>
                  <a:pt x="130060" y="127762"/>
                </a:lnTo>
                <a:lnTo>
                  <a:pt x="147648" y="127762"/>
                </a:lnTo>
                <a:lnTo>
                  <a:pt x="335305" y="144843"/>
                </a:lnTo>
                <a:lnTo>
                  <a:pt x="334162" y="157492"/>
                </a:lnTo>
                <a:close/>
              </a:path>
              <a:path w="335915" h="158114">
                <a:moveTo>
                  <a:pt x="130060" y="127762"/>
                </a:moveTo>
                <a:lnTo>
                  <a:pt x="126022" y="125793"/>
                </a:lnTo>
                <a:lnTo>
                  <a:pt x="128403" y="126010"/>
                </a:lnTo>
                <a:lnTo>
                  <a:pt x="130060" y="127762"/>
                </a:lnTo>
                <a:close/>
              </a:path>
              <a:path w="335915" h="158114">
                <a:moveTo>
                  <a:pt x="128403" y="126010"/>
                </a:moveTo>
                <a:lnTo>
                  <a:pt x="126022" y="125793"/>
                </a:lnTo>
                <a:lnTo>
                  <a:pt x="128198" y="125793"/>
                </a:lnTo>
                <a:lnTo>
                  <a:pt x="128403" y="126010"/>
                </a:lnTo>
                <a:close/>
              </a:path>
              <a:path w="335915" h="158114">
                <a:moveTo>
                  <a:pt x="147648" y="127762"/>
                </a:moveTo>
                <a:lnTo>
                  <a:pt x="130060" y="127762"/>
                </a:lnTo>
                <a:lnTo>
                  <a:pt x="128403" y="126010"/>
                </a:lnTo>
                <a:lnTo>
                  <a:pt x="147648" y="12776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6842759" y="3041205"/>
            <a:ext cx="14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弹性形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80148" y="3521075"/>
            <a:ext cx="78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条件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38603" y="3557384"/>
            <a:ext cx="778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条件1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8409" y="3508184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产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950464" y="148437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50107" y="170840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4490846" y="11121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弹力的产生原因与方</a:t>
            </a:r>
            <a:r>
              <a:rPr dirty="0" spc="-20"/>
              <a:t>向</a:t>
            </a:r>
          </a:p>
        </p:txBody>
      </p:sp>
      <p:sp>
        <p:nvSpPr>
          <p:cNvPr id="33" name="object 33"/>
          <p:cNvSpPr/>
          <p:nvPr/>
        </p:nvSpPr>
        <p:spPr>
          <a:xfrm>
            <a:off x="3512921" y="17547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0490" y="17352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8020" y="146456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7664" y="16885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71047" y="2195093"/>
            <a:ext cx="4606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弹力的大小与形变量有什么关系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92576" y="5321655"/>
            <a:ext cx="5511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定性结论：</a:t>
            </a:r>
            <a:endParaRPr sz="2400">
              <a:latin typeface="华文楷体"/>
              <a:cs typeface="华文楷体"/>
            </a:endParaRPr>
          </a:p>
          <a:p>
            <a:pPr marL="62230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弹簧的伸长量越大，弹簧弹力越大。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8253" y="2208479"/>
            <a:ext cx="19043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提出问</a:t>
            </a:r>
            <a:r>
              <a:rPr dirty="0" sz="2800" spc="-5">
                <a:latin typeface="华文楷体"/>
                <a:cs typeface="华文楷体"/>
              </a:rPr>
              <a:t>题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/>
              <a:t>探究弹簧弹力与形变量的关</a:t>
            </a:r>
            <a:r>
              <a:rPr dirty="0" spc="-20"/>
              <a:t>系</a:t>
            </a:r>
          </a:p>
        </p:txBody>
      </p:sp>
      <p:sp>
        <p:nvSpPr>
          <p:cNvPr id="9" name="object 9"/>
          <p:cNvSpPr/>
          <p:nvPr/>
        </p:nvSpPr>
        <p:spPr>
          <a:xfrm>
            <a:off x="5096255" y="2691383"/>
            <a:ext cx="1972055" cy="2602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0490" y="17352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08020" y="146456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07664" y="16885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/>
              <a:t>探究弹簧弹力与形变量的关</a:t>
            </a:r>
            <a:r>
              <a:rPr dirty="0" spc="-20"/>
              <a:t>系</a:t>
            </a:r>
          </a:p>
        </p:txBody>
      </p:sp>
      <p:sp>
        <p:nvSpPr>
          <p:cNvPr id="6" name="object 6"/>
          <p:cNvSpPr/>
          <p:nvPr/>
        </p:nvSpPr>
        <p:spPr>
          <a:xfrm>
            <a:off x="5955982" y="2488641"/>
            <a:ext cx="3726179" cy="1892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01354" y="3828605"/>
            <a:ext cx="117084" cy="117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16461" y="3726840"/>
            <a:ext cx="208394" cy="2088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28500" y="3602748"/>
            <a:ext cx="313055" cy="313690"/>
          </a:xfrm>
          <a:custGeom>
            <a:avLst/>
            <a:gdLst/>
            <a:ahLst/>
            <a:cxnLst/>
            <a:rect l="l" t="t" r="r" b="b"/>
            <a:pathLst>
              <a:path w="313054" h="313689">
                <a:moveTo>
                  <a:pt x="156667" y="313334"/>
                </a:moveTo>
                <a:lnTo>
                  <a:pt x="107148" y="305347"/>
                </a:lnTo>
                <a:lnTo>
                  <a:pt x="64141" y="283106"/>
                </a:lnTo>
                <a:lnTo>
                  <a:pt x="30227" y="249192"/>
                </a:lnTo>
                <a:lnTo>
                  <a:pt x="7986" y="206186"/>
                </a:lnTo>
                <a:lnTo>
                  <a:pt x="0" y="156667"/>
                </a:lnTo>
                <a:lnTo>
                  <a:pt x="7986" y="107148"/>
                </a:lnTo>
                <a:lnTo>
                  <a:pt x="30227" y="64141"/>
                </a:lnTo>
                <a:lnTo>
                  <a:pt x="64141" y="30227"/>
                </a:lnTo>
                <a:lnTo>
                  <a:pt x="107148" y="7986"/>
                </a:lnTo>
                <a:lnTo>
                  <a:pt x="156667" y="0"/>
                </a:lnTo>
                <a:lnTo>
                  <a:pt x="206183" y="7989"/>
                </a:lnTo>
                <a:lnTo>
                  <a:pt x="249170" y="30246"/>
                </a:lnTo>
                <a:lnTo>
                  <a:pt x="283032" y="64204"/>
                </a:lnTo>
                <a:lnTo>
                  <a:pt x="305171" y="107297"/>
                </a:lnTo>
                <a:lnTo>
                  <a:pt x="312991" y="156959"/>
                </a:lnTo>
                <a:lnTo>
                  <a:pt x="305171" y="206335"/>
                </a:lnTo>
                <a:lnTo>
                  <a:pt x="283032" y="249255"/>
                </a:lnTo>
                <a:lnTo>
                  <a:pt x="249170" y="283125"/>
                </a:lnTo>
                <a:lnTo>
                  <a:pt x="206183" y="305349"/>
                </a:lnTo>
                <a:lnTo>
                  <a:pt x="156667" y="31333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110223" y="3720490"/>
            <a:ext cx="22147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22137" y="3596398"/>
            <a:ext cx="326390" cy="325120"/>
          </a:xfrm>
          <a:custGeom>
            <a:avLst/>
            <a:gdLst/>
            <a:ahLst/>
            <a:cxnLst/>
            <a:rect l="l" t="t" r="r" b="b"/>
            <a:pathLst>
              <a:path w="326389" h="325120">
                <a:moveTo>
                  <a:pt x="179679" y="325120"/>
                </a:moveTo>
                <a:lnTo>
                  <a:pt x="146367" y="325120"/>
                </a:lnTo>
                <a:lnTo>
                  <a:pt x="130175" y="322579"/>
                </a:lnTo>
                <a:lnTo>
                  <a:pt x="92341" y="309879"/>
                </a:lnTo>
                <a:lnTo>
                  <a:pt x="71869" y="297179"/>
                </a:lnTo>
                <a:lnTo>
                  <a:pt x="65481" y="293370"/>
                </a:lnTo>
                <a:lnTo>
                  <a:pt x="59321" y="288289"/>
                </a:lnTo>
                <a:lnTo>
                  <a:pt x="53416" y="283210"/>
                </a:lnTo>
                <a:lnTo>
                  <a:pt x="47751" y="278129"/>
                </a:lnTo>
                <a:lnTo>
                  <a:pt x="42354" y="271779"/>
                </a:lnTo>
                <a:lnTo>
                  <a:pt x="37236" y="266700"/>
                </a:lnTo>
                <a:lnTo>
                  <a:pt x="32397" y="260350"/>
                </a:lnTo>
                <a:lnTo>
                  <a:pt x="27851" y="254000"/>
                </a:lnTo>
                <a:lnTo>
                  <a:pt x="23609" y="246379"/>
                </a:lnTo>
                <a:lnTo>
                  <a:pt x="19684" y="240029"/>
                </a:lnTo>
                <a:lnTo>
                  <a:pt x="5143" y="203200"/>
                </a:lnTo>
                <a:lnTo>
                  <a:pt x="0" y="162560"/>
                </a:lnTo>
                <a:lnTo>
                  <a:pt x="215" y="153670"/>
                </a:lnTo>
                <a:lnTo>
                  <a:pt x="7340" y="114300"/>
                </a:lnTo>
                <a:lnTo>
                  <a:pt x="19684" y="85089"/>
                </a:lnTo>
                <a:lnTo>
                  <a:pt x="23609" y="77470"/>
                </a:lnTo>
                <a:lnTo>
                  <a:pt x="27851" y="71120"/>
                </a:lnTo>
                <a:lnTo>
                  <a:pt x="32397" y="64770"/>
                </a:lnTo>
                <a:lnTo>
                  <a:pt x="37236" y="58420"/>
                </a:lnTo>
                <a:lnTo>
                  <a:pt x="42354" y="53339"/>
                </a:lnTo>
                <a:lnTo>
                  <a:pt x="47751" y="46989"/>
                </a:lnTo>
                <a:lnTo>
                  <a:pt x="78486" y="22860"/>
                </a:lnTo>
                <a:lnTo>
                  <a:pt x="99567" y="12700"/>
                </a:lnTo>
                <a:lnTo>
                  <a:pt x="106972" y="8889"/>
                </a:lnTo>
                <a:lnTo>
                  <a:pt x="114553" y="6350"/>
                </a:lnTo>
                <a:lnTo>
                  <a:pt x="122288" y="5079"/>
                </a:lnTo>
                <a:lnTo>
                  <a:pt x="130175" y="2539"/>
                </a:lnTo>
                <a:lnTo>
                  <a:pt x="146367" y="0"/>
                </a:lnTo>
                <a:lnTo>
                  <a:pt x="179679" y="0"/>
                </a:lnTo>
                <a:lnTo>
                  <a:pt x="195872" y="2539"/>
                </a:lnTo>
                <a:lnTo>
                  <a:pt x="203758" y="5079"/>
                </a:lnTo>
                <a:lnTo>
                  <a:pt x="211493" y="6350"/>
                </a:lnTo>
                <a:lnTo>
                  <a:pt x="219075" y="8889"/>
                </a:lnTo>
                <a:lnTo>
                  <a:pt x="226479" y="12700"/>
                </a:lnTo>
                <a:lnTo>
                  <a:pt x="147802" y="12700"/>
                </a:lnTo>
                <a:lnTo>
                  <a:pt x="139966" y="13970"/>
                </a:lnTo>
                <a:lnTo>
                  <a:pt x="140284" y="13970"/>
                </a:lnTo>
                <a:lnTo>
                  <a:pt x="132562" y="15239"/>
                </a:lnTo>
                <a:lnTo>
                  <a:pt x="132880" y="15239"/>
                </a:lnTo>
                <a:lnTo>
                  <a:pt x="125298" y="16510"/>
                </a:lnTo>
                <a:lnTo>
                  <a:pt x="125602" y="16510"/>
                </a:lnTo>
                <a:lnTo>
                  <a:pt x="118173" y="19050"/>
                </a:lnTo>
                <a:lnTo>
                  <a:pt x="118465" y="19050"/>
                </a:lnTo>
                <a:lnTo>
                  <a:pt x="111188" y="21589"/>
                </a:lnTo>
                <a:lnTo>
                  <a:pt x="111480" y="21589"/>
                </a:lnTo>
                <a:lnTo>
                  <a:pt x="104368" y="24129"/>
                </a:lnTo>
                <a:lnTo>
                  <a:pt x="104660" y="24129"/>
                </a:lnTo>
                <a:lnTo>
                  <a:pt x="97713" y="26670"/>
                </a:lnTo>
                <a:lnTo>
                  <a:pt x="97993" y="26670"/>
                </a:lnTo>
                <a:lnTo>
                  <a:pt x="91236" y="30479"/>
                </a:lnTo>
                <a:lnTo>
                  <a:pt x="91516" y="30479"/>
                </a:lnTo>
                <a:lnTo>
                  <a:pt x="84950" y="34289"/>
                </a:lnTo>
                <a:lnTo>
                  <a:pt x="85216" y="34289"/>
                </a:lnTo>
                <a:lnTo>
                  <a:pt x="78854" y="38100"/>
                </a:lnTo>
                <a:lnTo>
                  <a:pt x="79108" y="38100"/>
                </a:lnTo>
                <a:lnTo>
                  <a:pt x="72974" y="41910"/>
                </a:lnTo>
                <a:lnTo>
                  <a:pt x="73215" y="41910"/>
                </a:lnTo>
                <a:lnTo>
                  <a:pt x="68776" y="45720"/>
                </a:lnTo>
                <a:lnTo>
                  <a:pt x="67525" y="45720"/>
                </a:lnTo>
                <a:lnTo>
                  <a:pt x="61849" y="50800"/>
                </a:lnTo>
                <a:lnTo>
                  <a:pt x="62064" y="50800"/>
                </a:lnTo>
                <a:lnTo>
                  <a:pt x="56629" y="55879"/>
                </a:lnTo>
                <a:lnTo>
                  <a:pt x="56845" y="55879"/>
                </a:lnTo>
                <a:lnTo>
                  <a:pt x="51650" y="60960"/>
                </a:lnTo>
                <a:lnTo>
                  <a:pt x="51854" y="60960"/>
                </a:lnTo>
                <a:lnTo>
                  <a:pt x="47912" y="66039"/>
                </a:lnTo>
                <a:lnTo>
                  <a:pt x="47129" y="66039"/>
                </a:lnTo>
                <a:lnTo>
                  <a:pt x="42468" y="72389"/>
                </a:lnTo>
                <a:lnTo>
                  <a:pt x="42659" y="72389"/>
                </a:lnTo>
                <a:lnTo>
                  <a:pt x="38290" y="78739"/>
                </a:lnTo>
                <a:lnTo>
                  <a:pt x="38455" y="78739"/>
                </a:lnTo>
                <a:lnTo>
                  <a:pt x="35194" y="83820"/>
                </a:lnTo>
                <a:lnTo>
                  <a:pt x="34543" y="83820"/>
                </a:lnTo>
                <a:lnTo>
                  <a:pt x="31400" y="90170"/>
                </a:lnTo>
                <a:lnTo>
                  <a:pt x="30924" y="90170"/>
                </a:lnTo>
                <a:lnTo>
                  <a:pt x="28035" y="96520"/>
                </a:lnTo>
                <a:lnTo>
                  <a:pt x="27597" y="96520"/>
                </a:lnTo>
                <a:lnTo>
                  <a:pt x="24460" y="104139"/>
                </a:lnTo>
                <a:lnTo>
                  <a:pt x="21767" y="110489"/>
                </a:lnTo>
                <a:lnTo>
                  <a:pt x="19418" y="118110"/>
                </a:lnTo>
                <a:lnTo>
                  <a:pt x="17399" y="124460"/>
                </a:lnTo>
                <a:lnTo>
                  <a:pt x="15722" y="132079"/>
                </a:lnTo>
                <a:lnTo>
                  <a:pt x="14414" y="139700"/>
                </a:lnTo>
                <a:lnTo>
                  <a:pt x="13462" y="147320"/>
                </a:lnTo>
                <a:lnTo>
                  <a:pt x="12903" y="154939"/>
                </a:lnTo>
                <a:lnTo>
                  <a:pt x="12700" y="162560"/>
                </a:lnTo>
                <a:lnTo>
                  <a:pt x="12903" y="170179"/>
                </a:lnTo>
                <a:lnTo>
                  <a:pt x="13500" y="177800"/>
                </a:lnTo>
                <a:lnTo>
                  <a:pt x="14465" y="185420"/>
                </a:lnTo>
                <a:lnTo>
                  <a:pt x="15786" y="193039"/>
                </a:lnTo>
                <a:lnTo>
                  <a:pt x="17475" y="200660"/>
                </a:lnTo>
                <a:lnTo>
                  <a:pt x="17750" y="200660"/>
                </a:lnTo>
                <a:lnTo>
                  <a:pt x="19507" y="207010"/>
                </a:lnTo>
                <a:lnTo>
                  <a:pt x="21882" y="214629"/>
                </a:lnTo>
                <a:lnTo>
                  <a:pt x="22235" y="214629"/>
                </a:lnTo>
                <a:lnTo>
                  <a:pt x="24574" y="220979"/>
                </a:lnTo>
                <a:lnTo>
                  <a:pt x="27597" y="227329"/>
                </a:lnTo>
                <a:lnTo>
                  <a:pt x="27457" y="227329"/>
                </a:lnTo>
                <a:lnTo>
                  <a:pt x="30924" y="233679"/>
                </a:lnTo>
                <a:lnTo>
                  <a:pt x="30772" y="233679"/>
                </a:lnTo>
                <a:lnTo>
                  <a:pt x="34543" y="240029"/>
                </a:lnTo>
                <a:lnTo>
                  <a:pt x="34378" y="240029"/>
                </a:lnTo>
                <a:lnTo>
                  <a:pt x="38455" y="246379"/>
                </a:lnTo>
                <a:lnTo>
                  <a:pt x="38290" y="246379"/>
                </a:lnTo>
                <a:lnTo>
                  <a:pt x="42659" y="252729"/>
                </a:lnTo>
                <a:lnTo>
                  <a:pt x="42468" y="252729"/>
                </a:lnTo>
                <a:lnTo>
                  <a:pt x="47129" y="257810"/>
                </a:lnTo>
                <a:lnTo>
                  <a:pt x="46926" y="257810"/>
                </a:lnTo>
                <a:lnTo>
                  <a:pt x="51854" y="264160"/>
                </a:lnTo>
                <a:lnTo>
                  <a:pt x="52689" y="264160"/>
                </a:lnTo>
                <a:lnTo>
                  <a:pt x="56845" y="269239"/>
                </a:lnTo>
                <a:lnTo>
                  <a:pt x="57716" y="269239"/>
                </a:lnTo>
                <a:lnTo>
                  <a:pt x="62064" y="274320"/>
                </a:lnTo>
                <a:lnTo>
                  <a:pt x="63268" y="274320"/>
                </a:lnTo>
                <a:lnTo>
                  <a:pt x="67525" y="278129"/>
                </a:lnTo>
                <a:lnTo>
                  <a:pt x="67297" y="278129"/>
                </a:lnTo>
                <a:lnTo>
                  <a:pt x="73215" y="283210"/>
                </a:lnTo>
                <a:lnTo>
                  <a:pt x="72974" y="283210"/>
                </a:lnTo>
                <a:lnTo>
                  <a:pt x="79108" y="287020"/>
                </a:lnTo>
                <a:lnTo>
                  <a:pt x="78854" y="287020"/>
                </a:lnTo>
                <a:lnTo>
                  <a:pt x="85216" y="290829"/>
                </a:lnTo>
                <a:lnTo>
                  <a:pt x="84950" y="290829"/>
                </a:lnTo>
                <a:lnTo>
                  <a:pt x="91516" y="294639"/>
                </a:lnTo>
                <a:lnTo>
                  <a:pt x="91236" y="294639"/>
                </a:lnTo>
                <a:lnTo>
                  <a:pt x="97993" y="298450"/>
                </a:lnTo>
                <a:lnTo>
                  <a:pt x="97713" y="298450"/>
                </a:lnTo>
                <a:lnTo>
                  <a:pt x="104660" y="300989"/>
                </a:lnTo>
                <a:lnTo>
                  <a:pt x="104368" y="300989"/>
                </a:lnTo>
                <a:lnTo>
                  <a:pt x="111480" y="303529"/>
                </a:lnTo>
                <a:lnTo>
                  <a:pt x="111188" y="303529"/>
                </a:lnTo>
                <a:lnTo>
                  <a:pt x="118465" y="306070"/>
                </a:lnTo>
                <a:lnTo>
                  <a:pt x="118173" y="306070"/>
                </a:lnTo>
                <a:lnTo>
                  <a:pt x="125602" y="308610"/>
                </a:lnTo>
                <a:lnTo>
                  <a:pt x="129089" y="308610"/>
                </a:lnTo>
                <a:lnTo>
                  <a:pt x="132880" y="309879"/>
                </a:lnTo>
                <a:lnTo>
                  <a:pt x="132562" y="309879"/>
                </a:lnTo>
                <a:lnTo>
                  <a:pt x="140284" y="311150"/>
                </a:lnTo>
                <a:lnTo>
                  <a:pt x="139966" y="311150"/>
                </a:lnTo>
                <a:lnTo>
                  <a:pt x="147802" y="312420"/>
                </a:lnTo>
                <a:lnTo>
                  <a:pt x="226479" y="312420"/>
                </a:lnTo>
                <a:lnTo>
                  <a:pt x="211493" y="317500"/>
                </a:lnTo>
                <a:lnTo>
                  <a:pt x="195872" y="322579"/>
                </a:lnTo>
                <a:lnTo>
                  <a:pt x="179679" y="325120"/>
                </a:lnTo>
                <a:close/>
              </a:path>
              <a:path w="326389" h="325120">
                <a:moveTo>
                  <a:pt x="258749" y="46989"/>
                </a:moveTo>
                <a:lnTo>
                  <a:pt x="252831" y="41910"/>
                </a:lnTo>
                <a:lnTo>
                  <a:pt x="253085" y="41910"/>
                </a:lnTo>
                <a:lnTo>
                  <a:pt x="246938" y="38100"/>
                </a:lnTo>
                <a:lnTo>
                  <a:pt x="247192" y="38100"/>
                </a:lnTo>
                <a:lnTo>
                  <a:pt x="240830" y="34289"/>
                </a:lnTo>
                <a:lnTo>
                  <a:pt x="241096" y="34289"/>
                </a:lnTo>
                <a:lnTo>
                  <a:pt x="234530" y="30479"/>
                </a:lnTo>
                <a:lnTo>
                  <a:pt x="234810" y="30479"/>
                </a:lnTo>
                <a:lnTo>
                  <a:pt x="228053" y="26670"/>
                </a:lnTo>
                <a:lnTo>
                  <a:pt x="228333" y="26670"/>
                </a:lnTo>
                <a:lnTo>
                  <a:pt x="221386" y="24129"/>
                </a:lnTo>
                <a:lnTo>
                  <a:pt x="221678" y="24129"/>
                </a:lnTo>
                <a:lnTo>
                  <a:pt x="214566" y="21589"/>
                </a:lnTo>
                <a:lnTo>
                  <a:pt x="214858" y="21589"/>
                </a:lnTo>
                <a:lnTo>
                  <a:pt x="207581" y="19050"/>
                </a:lnTo>
                <a:lnTo>
                  <a:pt x="207873" y="19050"/>
                </a:lnTo>
                <a:lnTo>
                  <a:pt x="200444" y="16510"/>
                </a:lnTo>
                <a:lnTo>
                  <a:pt x="200748" y="16510"/>
                </a:lnTo>
                <a:lnTo>
                  <a:pt x="193166" y="15239"/>
                </a:lnTo>
                <a:lnTo>
                  <a:pt x="193484" y="15239"/>
                </a:lnTo>
                <a:lnTo>
                  <a:pt x="185762" y="13970"/>
                </a:lnTo>
                <a:lnTo>
                  <a:pt x="186080" y="13970"/>
                </a:lnTo>
                <a:lnTo>
                  <a:pt x="178244" y="12700"/>
                </a:lnTo>
                <a:lnTo>
                  <a:pt x="226479" y="12700"/>
                </a:lnTo>
                <a:lnTo>
                  <a:pt x="260565" y="31750"/>
                </a:lnTo>
                <a:lnTo>
                  <a:pt x="276879" y="45720"/>
                </a:lnTo>
                <a:lnTo>
                  <a:pt x="258521" y="45720"/>
                </a:lnTo>
                <a:lnTo>
                  <a:pt x="258749" y="46989"/>
                </a:lnTo>
                <a:close/>
              </a:path>
              <a:path w="326389" h="325120">
                <a:moveTo>
                  <a:pt x="67297" y="46989"/>
                </a:moveTo>
                <a:lnTo>
                  <a:pt x="67525" y="45720"/>
                </a:lnTo>
                <a:lnTo>
                  <a:pt x="68776" y="45720"/>
                </a:lnTo>
                <a:lnTo>
                  <a:pt x="67297" y="46989"/>
                </a:lnTo>
                <a:close/>
              </a:path>
              <a:path w="326389" h="325120">
                <a:moveTo>
                  <a:pt x="279120" y="67310"/>
                </a:moveTo>
                <a:lnTo>
                  <a:pt x="274192" y="60960"/>
                </a:lnTo>
                <a:lnTo>
                  <a:pt x="274396" y="60960"/>
                </a:lnTo>
                <a:lnTo>
                  <a:pt x="269214" y="55879"/>
                </a:lnTo>
                <a:lnTo>
                  <a:pt x="269417" y="55879"/>
                </a:lnTo>
                <a:lnTo>
                  <a:pt x="263982" y="50800"/>
                </a:lnTo>
                <a:lnTo>
                  <a:pt x="264210" y="50800"/>
                </a:lnTo>
                <a:lnTo>
                  <a:pt x="258521" y="45720"/>
                </a:lnTo>
                <a:lnTo>
                  <a:pt x="276879" y="45720"/>
                </a:lnTo>
                <a:lnTo>
                  <a:pt x="278295" y="46989"/>
                </a:lnTo>
                <a:lnTo>
                  <a:pt x="283692" y="53339"/>
                </a:lnTo>
                <a:lnTo>
                  <a:pt x="288810" y="58420"/>
                </a:lnTo>
                <a:lnTo>
                  <a:pt x="293649" y="64770"/>
                </a:lnTo>
                <a:lnTo>
                  <a:pt x="294558" y="66039"/>
                </a:lnTo>
                <a:lnTo>
                  <a:pt x="278917" y="66039"/>
                </a:lnTo>
                <a:lnTo>
                  <a:pt x="279120" y="67310"/>
                </a:lnTo>
                <a:close/>
              </a:path>
              <a:path w="326389" h="325120">
                <a:moveTo>
                  <a:pt x="46926" y="67310"/>
                </a:moveTo>
                <a:lnTo>
                  <a:pt x="47129" y="66039"/>
                </a:lnTo>
                <a:lnTo>
                  <a:pt x="47912" y="66039"/>
                </a:lnTo>
                <a:lnTo>
                  <a:pt x="46926" y="67310"/>
                </a:lnTo>
                <a:close/>
              </a:path>
              <a:path w="326389" h="325120">
                <a:moveTo>
                  <a:pt x="291668" y="85089"/>
                </a:moveTo>
                <a:lnTo>
                  <a:pt x="287591" y="78739"/>
                </a:lnTo>
                <a:lnTo>
                  <a:pt x="287756" y="78739"/>
                </a:lnTo>
                <a:lnTo>
                  <a:pt x="283387" y="72389"/>
                </a:lnTo>
                <a:lnTo>
                  <a:pt x="283578" y="72389"/>
                </a:lnTo>
                <a:lnTo>
                  <a:pt x="278917" y="66039"/>
                </a:lnTo>
                <a:lnTo>
                  <a:pt x="294558" y="66039"/>
                </a:lnTo>
                <a:lnTo>
                  <a:pt x="298195" y="71120"/>
                </a:lnTo>
                <a:lnTo>
                  <a:pt x="302437" y="77470"/>
                </a:lnTo>
                <a:lnTo>
                  <a:pt x="305708" y="83820"/>
                </a:lnTo>
                <a:lnTo>
                  <a:pt x="291503" y="83820"/>
                </a:lnTo>
                <a:lnTo>
                  <a:pt x="291668" y="85089"/>
                </a:lnTo>
                <a:close/>
              </a:path>
              <a:path w="326389" h="325120">
                <a:moveTo>
                  <a:pt x="34378" y="85089"/>
                </a:moveTo>
                <a:lnTo>
                  <a:pt x="34543" y="83820"/>
                </a:lnTo>
                <a:lnTo>
                  <a:pt x="35194" y="83820"/>
                </a:lnTo>
                <a:lnTo>
                  <a:pt x="34378" y="85089"/>
                </a:lnTo>
                <a:close/>
              </a:path>
              <a:path w="326389" h="325120">
                <a:moveTo>
                  <a:pt x="295275" y="91439"/>
                </a:moveTo>
                <a:lnTo>
                  <a:pt x="291503" y="83820"/>
                </a:lnTo>
                <a:lnTo>
                  <a:pt x="305708" y="83820"/>
                </a:lnTo>
                <a:lnTo>
                  <a:pt x="306362" y="85089"/>
                </a:lnTo>
                <a:lnTo>
                  <a:pt x="309247" y="90170"/>
                </a:lnTo>
                <a:lnTo>
                  <a:pt x="295135" y="90170"/>
                </a:lnTo>
                <a:lnTo>
                  <a:pt x="295275" y="91439"/>
                </a:lnTo>
                <a:close/>
              </a:path>
              <a:path w="326389" h="325120">
                <a:moveTo>
                  <a:pt x="30772" y="91439"/>
                </a:moveTo>
                <a:lnTo>
                  <a:pt x="30924" y="90170"/>
                </a:lnTo>
                <a:lnTo>
                  <a:pt x="31400" y="90170"/>
                </a:lnTo>
                <a:lnTo>
                  <a:pt x="30772" y="91439"/>
                </a:lnTo>
                <a:close/>
              </a:path>
              <a:path w="326389" h="325120">
                <a:moveTo>
                  <a:pt x="298589" y="97789"/>
                </a:moveTo>
                <a:lnTo>
                  <a:pt x="295135" y="90170"/>
                </a:lnTo>
                <a:lnTo>
                  <a:pt x="309247" y="90170"/>
                </a:lnTo>
                <a:lnTo>
                  <a:pt x="309968" y="91439"/>
                </a:lnTo>
                <a:lnTo>
                  <a:pt x="312144" y="96520"/>
                </a:lnTo>
                <a:lnTo>
                  <a:pt x="298450" y="96520"/>
                </a:lnTo>
                <a:lnTo>
                  <a:pt x="298589" y="97789"/>
                </a:lnTo>
                <a:close/>
              </a:path>
              <a:path w="326389" h="325120">
                <a:moveTo>
                  <a:pt x="27457" y="97789"/>
                </a:moveTo>
                <a:lnTo>
                  <a:pt x="27597" y="96520"/>
                </a:lnTo>
                <a:lnTo>
                  <a:pt x="28035" y="96520"/>
                </a:lnTo>
                <a:lnTo>
                  <a:pt x="27457" y="97789"/>
                </a:lnTo>
                <a:close/>
              </a:path>
              <a:path w="326389" h="325120">
                <a:moveTo>
                  <a:pt x="321521" y="200660"/>
                </a:moveTo>
                <a:lnTo>
                  <a:pt x="308571" y="200660"/>
                </a:lnTo>
                <a:lnTo>
                  <a:pt x="310324" y="193039"/>
                </a:lnTo>
                <a:lnTo>
                  <a:pt x="311632" y="185420"/>
                </a:lnTo>
                <a:lnTo>
                  <a:pt x="312585" y="177800"/>
                </a:lnTo>
                <a:lnTo>
                  <a:pt x="313156" y="170179"/>
                </a:lnTo>
                <a:lnTo>
                  <a:pt x="313347" y="162560"/>
                </a:lnTo>
                <a:lnTo>
                  <a:pt x="313143" y="154939"/>
                </a:lnTo>
                <a:lnTo>
                  <a:pt x="312546" y="147320"/>
                </a:lnTo>
                <a:lnTo>
                  <a:pt x="311581" y="139700"/>
                </a:lnTo>
                <a:lnTo>
                  <a:pt x="310261" y="132079"/>
                </a:lnTo>
                <a:lnTo>
                  <a:pt x="308571" y="124460"/>
                </a:lnTo>
                <a:lnTo>
                  <a:pt x="306539" y="118110"/>
                </a:lnTo>
                <a:lnTo>
                  <a:pt x="304164" y="110489"/>
                </a:lnTo>
                <a:lnTo>
                  <a:pt x="301472" y="104139"/>
                </a:lnTo>
                <a:lnTo>
                  <a:pt x="298450" y="96520"/>
                </a:lnTo>
                <a:lnTo>
                  <a:pt x="312144" y="96520"/>
                </a:lnTo>
                <a:lnTo>
                  <a:pt x="324167" y="137160"/>
                </a:lnTo>
                <a:lnTo>
                  <a:pt x="326047" y="162560"/>
                </a:lnTo>
                <a:lnTo>
                  <a:pt x="325831" y="170179"/>
                </a:lnTo>
                <a:lnTo>
                  <a:pt x="325196" y="179070"/>
                </a:lnTo>
                <a:lnTo>
                  <a:pt x="324167" y="186689"/>
                </a:lnTo>
                <a:lnTo>
                  <a:pt x="322732" y="195579"/>
                </a:lnTo>
                <a:lnTo>
                  <a:pt x="321521" y="200660"/>
                </a:lnTo>
                <a:close/>
              </a:path>
              <a:path w="326389" h="325120">
                <a:moveTo>
                  <a:pt x="17750" y="200660"/>
                </a:moveTo>
                <a:lnTo>
                  <a:pt x="17475" y="200660"/>
                </a:lnTo>
                <a:lnTo>
                  <a:pt x="17399" y="199389"/>
                </a:lnTo>
                <a:lnTo>
                  <a:pt x="17750" y="200660"/>
                </a:lnTo>
                <a:close/>
              </a:path>
              <a:path w="326389" h="325120">
                <a:moveTo>
                  <a:pt x="317436" y="214629"/>
                </a:moveTo>
                <a:lnTo>
                  <a:pt x="304164" y="214629"/>
                </a:lnTo>
                <a:lnTo>
                  <a:pt x="306628" y="207010"/>
                </a:lnTo>
                <a:lnTo>
                  <a:pt x="308648" y="199389"/>
                </a:lnTo>
                <a:lnTo>
                  <a:pt x="308571" y="200660"/>
                </a:lnTo>
                <a:lnTo>
                  <a:pt x="321521" y="200660"/>
                </a:lnTo>
                <a:lnTo>
                  <a:pt x="320916" y="203200"/>
                </a:lnTo>
                <a:lnTo>
                  <a:pt x="318719" y="210820"/>
                </a:lnTo>
                <a:lnTo>
                  <a:pt x="317436" y="214629"/>
                </a:lnTo>
                <a:close/>
              </a:path>
              <a:path w="326389" h="325120">
                <a:moveTo>
                  <a:pt x="22235" y="214629"/>
                </a:moveTo>
                <a:lnTo>
                  <a:pt x="21882" y="214629"/>
                </a:lnTo>
                <a:lnTo>
                  <a:pt x="21767" y="213360"/>
                </a:lnTo>
                <a:lnTo>
                  <a:pt x="22235" y="214629"/>
                </a:lnTo>
                <a:close/>
              </a:path>
              <a:path w="326389" h="325120">
                <a:moveTo>
                  <a:pt x="290746" y="264160"/>
                </a:moveTo>
                <a:lnTo>
                  <a:pt x="274192" y="264160"/>
                </a:lnTo>
                <a:lnTo>
                  <a:pt x="279120" y="257810"/>
                </a:lnTo>
                <a:lnTo>
                  <a:pt x="278917" y="257810"/>
                </a:lnTo>
                <a:lnTo>
                  <a:pt x="283578" y="252729"/>
                </a:lnTo>
                <a:lnTo>
                  <a:pt x="283387" y="252729"/>
                </a:lnTo>
                <a:lnTo>
                  <a:pt x="287756" y="246379"/>
                </a:lnTo>
                <a:lnTo>
                  <a:pt x="287591" y="246379"/>
                </a:lnTo>
                <a:lnTo>
                  <a:pt x="291668" y="240029"/>
                </a:lnTo>
                <a:lnTo>
                  <a:pt x="291503" y="240029"/>
                </a:lnTo>
                <a:lnTo>
                  <a:pt x="295275" y="233679"/>
                </a:lnTo>
                <a:lnTo>
                  <a:pt x="295135" y="233679"/>
                </a:lnTo>
                <a:lnTo>
                  <a:pt x="298589" y="227329"/>
                </a:lnTo>
                <a:lnTo>
                  <a:pt x="298450" y="227329"/>
                </a:lnTo>
                <a:lnTo>
                  <a:pt x="301599" y="220979"/>
                </a:lnTo>
                <a:lnTo>
                  <a:pt x="304279" y="213360"/>
                </a:lnTo>
                <a:lnTo>
                  <a:pt x="304164" y="214629"/>
                </a:lnTo>
                <a:lnTo>
                  <a:pt x="317436" y="214629"/>
                </a:lnTo>
                <a:lnTo>
                  <a:pt x="302437" y="246379"/>
                </a:lnTo>
                <a:lnTo>
                  <a:pt x="298195" y="254000"/>
                </a:lnTo>
                <a:lnTo>
                  <a:pt x="293649" y="260350"/>
                </a:lnTo>
                <a:lnTo>
                  <a:pt x="290746" y="264160"/>
                </a:lnTo>
                <a:close/>
              </a:path>
              <a:path w="326389" h="325120">
                <a:moveTo>
                  <a:pt x="52689" y="264160"/>
                </a:moveTo>
                <a:lnTo>
                  <a:pt x="51854" y="264160"/>
                </a:lnTo>
                <a:lnTo>
                  <a:pt x="51650" y="262889"/>
                </a:lnTo>
                <a:lnTo>
                  <a:pt x="52689" y="264160"/>
                </a:lnTo>
                <a:close/>
              </a:path>
              <a:path w="326389" h="325120">
                <a:moveTo>
                  <a:pt x="286251" y="269239"/>
                </a:moveTo>
                <a:lnTo>
                  <a:pt x="269214" y="269239"/>
                </a:lnTo>
                <a:lnTo>
                  <a:pt x="274396" y="262889"/>
                </a:lnTo>
                <a:lnTo>
                  <a:pt x="274192" y="264160"/>
                </a:lnTo>
                <a:lnTo>
                  <a:pt x="290746" y="264160"/>
                </a:lnTo>
                <a:lnTo>
                  <a:pt x="288810" y="266700"/>
                </a:lnTo>
                <a:lnTo>
                  <a:pt x="286251" y="269239"/>
                </a:lnTo>
                <a:close/>
              </a:path>
              <a:path w="326389" h="325120">
                <a:moveTo>
                  <a:pt x="57716" y="269239"/>
                </a:moveTo>
                <a:lnTo>
                  <a:pt x="56845" y="269239"/>
                </a:lnTo>
                <a:lnTo>
                  <a:pt x="56629" y="267970"/>
                </a:lnTo>
                <a:lnTo>
                  <a:pt x="57716" y="269239"/>
                </a:lnTo>
                <a:close/>
              </a:path>
              <a:path w="326389" h="325120">
                <a:moveTo>
                  <a:pt x="281533" y="274320"/>
                </a:moveTo>
                <a:lnTo>
                  <a:pt x="263982" y="274320"/>
                </a:lnTo>
                <a:lnTo>
                  <a:pt x="269417" y="267970"/>
                </a:lnTo>
                <a:lnTo>
                  <a:pt x="269214" y="269239"/>
                </a:lnTo>
                <a:lnTo>
                  <a:pt x="286251" y="269239"/>
                </a:lnTo>
                <a:lnTo>
                  <a:pt x="283692" y="271779"/>
                </a:lnTo>
                <a:lnTo>
                  <a:pt x="281533" y="274320"/>
                </a:lnTo>
                <a:close/>
              </a:path>
              <a:path w="326389" h="325120">
                <a:moveTo>
                  <a:pt x="63268" y="274320"/>
                </a:moveTo>
                <a:lnTo>
                  <a:pt x="62064" y="274320"/>
                </a:lnTo>
                <a:lnTo>
                  <a:pt x="61849" y="273050"/>
                </a:lnTo>
                <a:lnTo>
                  <a:pt x="63268" y="274320"/>
                </a:lnTo>
                <a:close/>
              </a:path>
              <a:path w="326389" h="325120">
                <a:moveTo>
                  <a:pt x="236046" y="308610"/>
                </a:moveTo>
                <a:lnTo>
                  <a:pt x="200444" y="308610"/>
                </a:lnTo>
                <a:lnTo>
                  <a:pt x="207873" y="306070"/>
                </a:lnTo>
                <a:lnTo>
                  <a:pt x="207581" y="306070"/>
                </a:lnTo>
                <a:lnTo>
                  <a:pt x="214858" y="303529"/>
                </a:lnTo>
                <a:lnTo>
                  <a:pt x="214566" y="303529"/>
                </a:lnTo>
                <a:lnTo>
                  <a:pt x="221678" y="300989"/>
                </a:lnTo>
                <a:lnTo>
                  <a:pt x="221386" y="300989"/>
                </a:lnTo>
                <a:lnTo>
                  <a:pt x="228333" y="298450"/>
                </a:lnTo>
                <a:lnTo>
                  <a:pt x="228053" y="298450"/>
                </a:lnTo>
                <a:lnTo>
                  <a:pt x="234810" y="294639"/>
                </a:lnTo>
                <a:lnTo>
                  <a:pt x="234530" y="294639"/>
                </a:lnTo>
                <a:lnTo>
                  <a:pt x="241096" y="290829"/>
                </a:lnTo>
                <a:lnTo>
                  <a:pt x="240830" y="290829"/>
                </a:lnTo>
                <a:lnTo>
                  <a:pt x="247192" y="287020"/>
                </a:lnTo>
                <a:lnTo>
                  <a:pt x="246938" y="287020"/>
                </a:lnTo>
                <a:lnTo>
                  <a:pt x="253085" y="283210"/>
                </a:lnTo>
                <a:lnTo>
                  <a:pt x="252831" y="283210"/>
                </a:lnTo>
                <a:lnTo>
                  <a:pt x="258749" y="278129"/>
                </a:lnTo>
                <a:lnTo>
                  <a:pt x="258521" y="278129"/>
                </a:lnTo>
                <a:lnTo>
                  <a:pt x="264210" y="273050"/>
                </a:lnTo>
                <a:lnTo>
                  <a:pt x="263982" y="274320"/>
                </a:lnTo>
                <a:lnTo>
                  <a:pt x="281533" y="274320"/>
                </a:lnTo>
                <a:lnTo>
                  <a:pt x="254177" y="297179"/>
                </a:lnTo>
                <a:lnTo>
                  <a:pt x="247561" y="302260"/>
                </a:lnTo>
                <a:lnTo>
                  <a:pt x="240728" y="306070"/>
                </a:lnTo>
                <a:lnTo>
                  <a:pt x="236046" y="308610"/>
                </a:lnTo>
                <a:close/>
              </a:path>
              <a:path w="326389" h="325120">
                <a:moveTo>
                  <a:pt x="129089" y="308610"/>
                </a:moveTo>
                <a:lnTo>
                  <a:pt x="125602" y="308610"/>
                </a:lnTo>
                <a:lnTo>
                  <a:pt x="125298" y="307339"/>
                </a:lnTo>
                <a:lnTo>
                  <a:pt x="129089" y="308610"/>
                </a:lnTo>
                <a:close/>
              </a:path>
              <a:path w="326389" h="325120">
                <a:moveTo>
                  <a:pt x="226479" y="312420"/>
                </a:moveTo>
                <a:lnTo>
                  <a:pt x="178244" y="312420"/>
                </a:lnTo>
                <a:lnTo>
                  <a:pt x="186080" y="311150"/>
                </a:lnTo>
                <a:lnTo>
                  <a:pt x="185762" y="311150"/>
                </a:lnTo>
                <a:lnTo>
                  <a:pt x="193484" y="309879"/>
                </a:lnTo>
                <a:lnTo>
                  <a:pt x="193166" y="309879"/>
                </a:lnTo>
                <a:lnTo>
                  <a:pt x="200748" y="307339"/>
                </a:lnTo>
                <a:lnTo>
                  <a:pt x="200444" y="308610"/>
                </a:lnTo>
                <a:lnTo>
                  <a:pt x="236046" y="308610"/>
                </a:lnTo>
                <a:lnTo>
                  <a:pt x="233705" y="309879"/>
                </a:lnTo>
                <a:lnTo>
                  <a:pt x="226479" y="31242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224669" y="1962226"/>
            <a:ext cx="5798820" cy="1948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猜想假</a:t>
            </a:r>
            <a:r>
              <a:rPr dirty="0" sz="2800" spc="-5">
                <a:latin typeface="华文楷体"/>
                <a:cs typeface="华文楷体"/>
              </a:rPr>
              <a:t>设</a:t>
            </a:r>
            <a:endParaRPr sz="2800">
              <a:latin typeface="华文楷体"/>
              <a:cs typeface="华文楷体"/>
            </a:endParaRPr>
          </a:p>
          <a:p>
            <a:pPr marL="3342640">
              <a:lnSpc>
                <a:spcPct val="100000"/>
              </a:lnSpc>
              <a:spcBef>
                <a:spcPts val="3140"/>
              </a:spcBef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猜想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3342640" marR="5080">
              <a:lnSpc>
                <a:spcPct val="100000"/>
              </a:lnSpc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弹力大小与弹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簧 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伸长量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成正比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42359" y="3749040"/>
            <a:ext cx="1630680" cy="22783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885" y="2187892"/>
            <a:ext cx="19043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制定方</a:t>
            </a:r>
            <a:r>
              <a:rPr dirty="0" sz="2800" spc="-5">
                <a:latin typeface="华文楷体"/>
                <a:cs typeface="华文楷体"/>
              </a:rPr>
              <a:t>案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8346" y="3512820"/>
            <a:ext cx="2040635" cy="2433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22603" y="2462339"/>
            <a:ext cx="2072817" cy="1145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想一</a:t>
            </a:r>
            <a:r>
              <a:rPr dirty="0" spc="-10"/>
              <a:t>想</a:t>
            </a:r>
          </a:p>
          <a:p>
            <a:pPr marL="355600" indent="-342900">
              <a:lnSpc>
                <a:spcPct val="100000"/>
              </a:lnSpc>
              <a:spcBef>
                <a:spcPts val="2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实验中需要测量哪些物理</a:t>
            </a:r>
            <a:r>
              <a:rPr dirty="0" sz="2400" spc="-5" b="0">
                <a:solidFill>
                  <a:srgbClr val="000000"/>
                </a:solidFill>
                <a:latin typeface="华文楷体"/>
                <a:cs typeface="华文楷体"/>
              </a:rPr>
              <a:t>量</a:t>
            </a: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什么样的实验装置能方</a:t>
            </a:r>
            <a:r>
              <a:rPr dirty="0" sz="2400" spc="-5" b="0">
                <a:solidFill>
                  <a:srgbClr val="000000"/>
                </a:solidFill>
                <a:latin typeface="华文楷体"/>
                <a:cs typeface="华文楷体"/>
              </a:rPr>
              <a:t>便</a:t>
            </a: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测量这些物理量？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用什么测量工具，如何进行测量？</a:t>
            </a:r>
            <a:endParaRPr sz="24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0">
                <a:solidFill>
                  <a:srgbClr val="000000"/>
                </a:solidFill>
                <a:latin typeface="华文楷体"/>
                <a:cs typeface="华文楷体"/>
              </a:rPr>
              <a:t>如何处理测量得到的数据？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0490" y="17352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8020" y="146456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7664" y="16885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/>
              <a:t>探究弹簧弹力与形变量的关</a:t>
            </a:r>
            <a:r>
              <a:rPr dirty="0" spc="-20"/>
              <a:t>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3226" y="1189824"/>
            <a:ext cx="19043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制定方</a:t>
            </a:r>
            <a:r>
              <a:rPr dirty="0" sz="2800" spc="-5">
                <a:latin typeface="华文楷体"/>
                <a:cs typeface="华文楷体"/>
              </a:rPr>
              <a:t>案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70501" y="2668092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转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82837" y="2590863"/>
            <a:ext cx="4489919" cy="1935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00248" y="2594038"/>
            <a:ext cx="1571625" cy="960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间接测量量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75"/>
              </a:spcBef>
            </a:pP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弹簧的伸长量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1597" y="3963962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弹簧的弹力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28869" y="2630957"/>
            <a:ext cx="1549400" cy="1788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直接测量量</a:t>
            </a:r>
            <a:endParaRPr sz="2400">
              <a:latin typeface="华文楷体"/>
              <a:cs typeface="华文楷体"/>
            </a:endParaRPr>
          </a:p>
          <a:p>
            <a:pPr algn="ctr" marL="117475" marR="149860" indent="-1270">
              <a:lnSpc>
                <a:spcPct val="178000"/>
              </a:lnSpc>
              <a:spcBef>
                <a:spcPts val="50"/>
              </a:spcBef>
            </a:pP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弹簧的长度 钩码的重力</a:t>
            </a:r>
            <a:endParaRPr sz="2000">
              <a:latin typeface="华文楷体"/>
              <a:cs typeface="华文楷体"/>
            </a:endParaRPr>
          </a:p>
          <a:p>
            <a:pPr algn="ctr" marR="31750">
              <a:lnSpc>
                <a:spcPct val="100000"/>
              </a:lnSpc>
            </a:pPr>
            <a:r>
              <a:rPr dirty="0" sz="2000" b="1">
                <a:solidFill>
                  <a:srgbClr val="FFFF00"/>
                </a:solidFill>
                <a:latin typeface="宋体"/>
                <a:cs typeface="宋体"/>
              </a:rPr>
              <a:t>（</a:t>
            </a:r>
            <a:r>
              <a:rPr dirty="0" sz="2000" b="1">
                <a:solidFill>
                  <a:srgbClr val="FFFF00"/>
                </a:solidFill>
                <a:latin typeface="华文楷体"/>
                <a:cs typeface="华文楷体"/>
              </a:rPr>
              <a:t>或质量</a:t>
            </a:r>
            <a:r>
              <a:rPr dirty="0" sz="2000" spc="-5" b="1">
                <a:solidFill>
                  <a:srgbClr val="FFFF00"/>
                </a:solidFill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8688" y="2039111"/>
            <a:ext cx="2135124" cy="3168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85609" y="3335616"/>
            <a:ext cx="1260475" cy="128905"/>
          </a:xfrm>
          <a:custGeom>
            <a:avLst/>
            <a:gdLst/>
            <a:ahLst/>
            <a:cxnLst/>
            <a:rect l="l" t="t" r="r" b="b"/>
            <a:pathLst>
              <a:path w="1260475" h="128904">
                <a:moveTo>
                  <a:pt x="115506" y="128435"/>
                </a:moveTo>
                <a:lnTo>
                  <a:pt x="112522" y="128422"/>
                </a:lnTo>
                <a:lnTo>
                  <a:pt x="109600" y="127787"/>
                </a:lnTo>
                <a:lnTo>
                  <a:pt x="106883" y="126568"/>
                </a:lnTo>
                <a:lnTo>
                  <a:pt x="0" y="64211"/>
                </a:lnTo>
                <a:lnTo>
                  <a:pt x="106883" y="1866"/>
                </a:lnTo>
                <a:lnTo>
                  <a:pt x="109600" y="647"/>
                </a:lnTo>
                <a:lnTo>
                  <a:pt x="112522" y="12"/>
                </a:lnTo>
                <a:lnTo>
                  <a:pt x="115506" y="0"/>
                </a:lnTo>
                <a:lnTo>
                  <a:pt x="118440" y="596"/>
                </a:lnTo>
                <a:lnTo>
                  <a:pt x="128371" y="14147"/>
                </a:lnTo>
                <a:lnTo>
                  <a:pt x="128066" y="17119"/>
                </a:lnTo>
                <a:lnTo>
                  <a:pt x="81220" y="49923"/>
                </a:lnTo>
                <a:lnTo>
                  <a:pt x="28359" y="49923"/>
                </a:lnTo>
                <a:lnTo>
                  <a:pt x="28359" y="78498"/>
                </a:lnTo>
                <a:lnTo>
                  <a:pt x="81198" y="78498"/>
                </a:lnTo>
                <a:lnTo>
                  <a:pt x="121285" y="101879"/>
                </a:lnTo>
                <a:lnTo>
                  <a:pt x="128371" y="114287"/>
                </a:lnTo>
                <a:lnTo>
                  <a:pt x="128041" y="117259"/>
                </a:lnTo>
                <a:lnTo>
                  <a:pt x="118440" y="127825"/>
                </a:lnTo>
                <a:lnTo>
                  <a:pt x="115506" y="128435"/>
                </a:lnTo>
                <a:close/>
              </a:path>
              <a:path w="1260475" h="128904">
                <a:moveTo>
                  <a:pt x="81198" y="78498"/>
                </a:moveTo>
                <a:lnTo>
                  <a:pt x="28359" y="78498"/>
                </a:lnTo>
                <a:lnTo>
                  <a:pt x="28359" y="49923"/>
                </a:lnTo>
                <a:lnTo>
                  <a:pt x="81220" y="49923"/>
                </a:lnTo>
                <a:lnTo>
                  <a:pt x="77867" y="51879"/>
                </a:lnTo>
                <a:lnTo>
                  <a:pt x="35560" y="51879"/>
                </a:lnTo>
                <a:lnTo>
                  <a:pt x="35560" y="76555"/>
                </a:lnTo>
                <a:lnTo>
                  <a:pt x="77867" y="76555"/>
                </a:lnTo>
                <a:lnTo>
                  <a:pt x="81198" y="78498"/>
                </a:lnTo>
                <a:close/>
              </a:path>
              <a:path w="1260475" h="128904">
                <a:moveTo>
                  <a:pt x="1260005" y="78498"/>
                </a:moveTo>
                <a:lnTo>
                  <a:pt x="81198" y="78498"/>
                </a:lnTo>
                <a:lnTo>
                  <a:pt x="56713" y="64217"/>
                </a:lnTo>
                <a:lnTo>
                  <a:pt x="81220" y="49923"/>
                </a:lnTo>
                <a:lnTo>
                  <a:pt x="1260005" y="49923"/>
                </a:lnTo>
                <a:lnTo>
                  <a:pt x="1260005" y="78498"/>
                </a:lnTo>
                <a:close/>
              </a:path>
              <a:path w="1260475" h="128904">
                <a:moveTo>
                  <a:pt x="35560" y="76555"/>
                </a:moveTo>
                <a:lnTo>
                  <a:pt x="35560" y="51879"/>
                </a:lnTo>
                <a:lnTo>
                  <a:pt x="56713" y="64217"/>
                </a:lnTo>
                <a:lnTo>
                  <a:pt x="35560" y="76555"/>
                </a:lnTo>
                <a:close/>
              </a:path>
              <a:path w="1260475" h="128904">
                <a:moveTo>
                  <a:pt x="56713" y="64217"/>
                </a:moveTo>
                <a:lnTo>
                  <a:pt x="35560" y="51879"/>
                </a:lnTo>
                <a:lnTo>
                  <a:pt x="77867" y="51879"/>
                </a:lnTo>
                <a:lnTo>
                  <a:pt x="56713" y="64217"/>
                </a:lnTo>
                <a:close/>
              </a:path>
              <a:path w="1260475" h="128904">
                <a:moveTo>
                  <a:pt x="77867" y="76555"/>
                </a:moveTo>
                <a:lnTo>
                  <a:pt x="35560" y="76555"/>
                </a:lnTo>
                <a:lnTo>
                  <a:pt x="56713" y="64217"/>
                </a:lnTo>
                <a:lnTo>
                  <a:pt x="77867" y="7655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42807" y="2572473"/>
            <a:ext cx="114350" cy="1652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434196" y="2247569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0887" y="4188421"/>
            <a:ext cx="16891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i="1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92912" y="4247095"/>
            <a:ext cx="1404620" cy="128905"/>
          </a:xfrm>
          <a:custGeom>
            <a:avLst/>
            <a:gdLst/>
            <a:ahLst/>
            <a:cxnLst/>
            <a:rect l="l" t="t" r="r" b="b"/>
            <a:pathLst>
              <a:path w="1404620" h="128904">
                <a:moveTo>
                  <a:pt x="115506" y="128447"/>
                </a:moveTo>
                <a:lnTo>
                  <a:pt x="112522" y="128422"/>
                </a:lnTo>
                <a:lnTo>
                  <a:pt x="109600" y="127800"/>
                </a:lnTo>
                <a:lnTo>
                  <a:pt x="106883" y="126568"/>
                </a:lnTo>
                <a:lnTo>
                  <a:pt x="0" y="64223"/>
                </a:lnTo>
                <a:lnTo>
                  <a:pt x="106883" y="1866"/>
                </a:lnTo>
                <a:lnTo>
                  <a:pt x="109600" y="647"/>
                </a:lnTo>
                <a:lnTo>
                  <a:pt x="112522" y="12"/>
                </a:lnTo>
                <a:lnTo>
                  <a:pt x="115506" y="0"/>
                </a:lnTo>
                <a:lnTo>
                  <a:pt x="118427" y="609"/>
                </a:lnTo>
                <a:lnTo>
                  <a:pt x="128371" y="14147"/>
                </a:lnTo>
                <a:lnTo>
                  <a:pt x="128066" y="17119"/>
                </a:lnTo>
                <a:lnTo>
                  <a:pt x="81186" y="49936"/>
                </a:lnTo>
                <a:lnTo>
                  <a:pt x="28359" y="49936"/>
                </a:lnTo>
                <a:lnTo>
                  <a:pt x="28359" y="78511"/>
                </a:lnTo>
                <a:lnTo>
                  <a:pt x="81207" y="78511"/>
                </a:lnTo>
                <a:lnTo>
                  <a:pt x="121272" y="101879"/>
                </a:lnTo>
                <a:lnTo>
                  <a:pt x="128371" y="114287"/>
                </a:lnTo>
                <a:lnTo>
                  <a:pt x="128041" y="117259"/>
                </a:lnTo>
                <a:lnTo>
                  <a:pt x="118427" y="127838"/>
                </a:lnTo>
                <a:lnTo>
                  <a:pt x="115506" y="128447"/>
                </a:lnTo>
                <a:close/>
              </a:path>
              <a:path w="1404620" h="128904">
                <a:moveTo>
                  <a:pt x="81207" y="78511"/>
                </a:moveTo>
                <a:lnTo>
                  <a:pt x="28359" y="78511"/>
                </a:lnTo>
                <a:lnTo>
                  <a:pt x="28359" y="49936"/>
                </a:lnTo>
                <a:lnTo>
                  <a:pt x="81186" y="49936"/>
                </a:lnTo>
                <a:lnTo>
                  <a:pt x="77854" y="51879"/>
                </a:lnTo>
                <a:lnTo>
                  <a:pt x="35547" y="51879"/>
                </a:lnTo>
                <a:lnTo>
                  <a:pt x="35547" y="76555"/>
                </a:lnTo>
                <a:lnTo>
                  <a:pt x="77854" y="76555"/>
                </a:lnTo>
                <a:lnTo>
                  <a:pt x="81207" y="78511"/>
                </a:lnTo>
                <a:close/>
              </a:path>
              <a:path w="1404620" h="128904">
                <a:moveTo>
                  <a:pt x="1403997" y="78511"/>
                </a:moveTo>
                <a:lnTo>
                  <a:pt x="81207" y="78511"/>
                </a:lnTo>
                <a:lnTo>
                  <a:pt x="56700" y="64217"/>
                </a:lnTo>
                <a:lnTo>
                  <a:pt x="81186" y="49936"/>
                </a:lnTo>
                <a:lnTo>
                  <a:pt x="1403997" y="49936"/>
                </a:lnTo>
                <a:lnTo>
                  <a:pt x="1403997" y="78511"/>
                </a:lnTo>
                <a:close/>
              </a:path>
              <a:path w="1404620" h="128904">
                <a:moveTo>
                  <a:pt x="35547" y="76555"/>
                </a:moveTo>
                <a:lnTo>
                  <a:pt x="35547" y="51879"/>
                </a:lnTo>
                <a:lnTo>
                  <a:pt x="56700" y="64217"/>
                </a:lnTo>
                <a:lnTo>
                  <a:pt x="35547" y="76555"/>
                </a:lnTo>
                <a:close/>
              </a:path>
              <a:path w="1404620" h="128904">
                <a:moveTo>
                  <a:pt x="56700" y="64217"/>
                </a:moveTo>
                <a:lnTo>
                  <a:pt x="35547" y="51879"/>
                </a:lnTo>
                <a:lnTo>
                  <a:pt x="77854" y="51879"/>
                </a:lnTo>
                <a:lnTo>
                  <a:pt x="56700" y="64217"/>
                </a:lnTo>
                <a:close/>
              </a:path>
              <a:path w="1404620" h="128904">
                <a:moveTo>
                  <a:pt x="77854" y="76555"/>
                </a:moveTo>
                <a:lnTo>
                  <a:pt x="35547" y="76555"/>
                </a:lnTo>
                <a:lnTo>
                  <a:pt x="56711" y="64223"/>
                </a:lnTo>
                <a:lnTo>
                  <a:pt x="77854" y="7655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3226" y="1191234"/>
            <a:ext cx="1904364" cy="1200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制定方</a:t>
            </a:r>
            <a:r>
              <a:rPr dirty="0" sz="2800" spc="-5">
                <a:latin typeface="华文楷体"/>
                <a:cs typeface="华文楷体"/>
              </a:rPr>
              <a:t>案</a:t>
            </a:r>
            <a:endParaRPr sz="2800">
              <a:latin typeface="华文楷体"/>
              <a:cs typeface="华文楷体"/>
            </a:endParaRPr>
          </a:p>
          <a:p>
            <a:pPr marL="107950">
              <a:lnSpc>
                <a:spcPct val="100000"/>
              </a:lnSpc>
              <a:spcBef>
                <a:spcPts val="3015"/>
              </a:spcBef>
            </a:pPr>
            <a:r>
              <a:rPr dirty="0" sz="2400">
                <a:latin typeface="华文楷体"/>
                <a:cs typeface="华文楷体"/>
              </a:rPr>
              <a:t>实验器材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1067" y="2689860"/>
            <a:ext cx="5760720" cy="287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38613" y="520059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弹簧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22660" y="5205082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钩码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193" y="5200599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刻度尺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3234" y="5200510"/>
            <a:ext cx="1630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9510" algn="l"/>
              </a:tabLst>
            </a:pPr>
            <a:r>
              <a:rPr dirty="0" sz="1800">
                <a:solidFill>
                  <a:srgbClr val="FF0000"/>
                </a:solidFill>
                <a:latin typeface="华文楷体"/>
                <a:cs typeface="华文楷体"/>
              </a:rPr>
              <a:t>铁架台	铁夹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83840" y="1696516"/>
            <a:ext cx="4457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83665" algn="l"/>
                <a:tab pos="4071620" algn="l"/>
              </a:tabLst>
            </a:pPr>
            <a:r>
              <a:rPr dirty="0" sz="2400">
                <a:latin typeface="华文楷体"/>
                <a:cs typeface="华文楷体"/>
              </a:rPr>
              <a:t>弹簧原长	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 spc="-5">
                <a:latin typeface="Times New Roman"/>
                <a:cs typeface="Times New Roman"/>
              </a:rPr>
              <a:t>c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30795" y="1696516"/>
            <a:ext cx="17011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dirty="0" sz="2400" b="0" i="1">
                <a:latin typeface="Times New Roman"/>
                <a:cs typeface="Times New Roman"/>
              </a:rPr>
              <a:t>g	</a:t>
            </a:r>
            <a:r>
              <a:rPr dirty="0" sz="2400" b="0">
                <a:latin typeface="Cambria Math"/>
                <a:cs typeface="Cambria Math"/>
              </a:rPr>
              <a:t>= </a:t>
            </a:r>
            <a:r>
              <a:rPr dirty="0" sz="2400" b="0">
                <a:latin typeface="Times New Roman"/>
                <a:cs typeface="Times New Roman"/>
              </a:rPr>
              <a:t>9.8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N/kg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14967" y="2277706"/>
            <a:ext cx="399415" cy="721360"/>
          </a:xfrm>
          <a:custGeom>
            <a:avLst/>
            <a:gdLst/>
            <a:ahLst/>
            <a:cxnLst/>
            <a:rect l="l" t="t" r="r" b="b"/>
            <a:pathLst>
              <a:path w="399414" h="721360">
                <a:moveTo>
                  <a:pt x="387985" y="721067"/>
                </a:moveTo>
                <a:lnTo>
                  <a:pt x="0" y="6057"/>
                </a:lnTo>
                <a:lnTo>
                  <a:pt x="11163" y="0"/>
                </a:lnTo>
                <a:lnTo>
                  <a:pt x="399148" y="715010"/>
                </a:lnTo>
                <a:lnTo>
                  <a:pt x="387985" y="7210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4193" y="2274392"/>
          <a:ext cx="6978650" cy="325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85"/>
                <a:gridCol w="1666875"/>
                <a:gridCol w="1600200"/>
                <a:gridCol w="1600200"/>
                <a:gridCol w="1704339"/>
              </a:tblGrid>
              <a:tr h="7150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钩码质量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 spc="-5"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kg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弹簧弹</a:t>
                      </a:r>
                      <a:r>
                        <a:rPr dirty="0" sz="2000" spc="-204">
                          <a:latin typeface="华文楷体"/>
                          <a:cs typeface="华文楷体"/>
                        </a:rPr>
                        <a:t>力</a:t>
                      </a:r>
                      <a:r>
                        <a:rPr dirty="0" sz="2100" spc="-55" i="1">
                          <a:latin typeface="华文楷体"/>
                          <a:cs typeface="华文楷体"/>
                        </a:rPr>
                        <a:t>F</a:t>
                      </a:r>
                      <a:endParaRPr sz="2100">
                        <a:latin typeface="华文楷体"/>
                        <a:cs typeface="华文楷体"/>
                      </a:endParaRPr>
                    </a:p>
                    <a:p>
                      <a:pPr algn="ctr" marR="762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9525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弹簧长度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R="939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/cm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2000">
                          <a:latin typeface="华文楷体"/>
                          <a:cs typeface="华文楷体"/>
                        </a:rPr>
                        <a:t>弹簧伸长量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 marL="25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2145" y="2349512"/>
            <a:ext cx="640715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注意事项：</a:t>
            </a:r>
            <a:endParaRPr sz="2400">
              <a:latin typeface="华文楷体"/>
              <a:cs typeface="华文楷体"/>
            </a:endParaRPr>
          </a:p>
          <a:p>
            <a:pPr algn="just" marL="298450" marR="508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2400">
                <a:latin typeface="华文楷体"/>
                <a:cs typeface="华文楷体"/>
              </a:rPr>
              <a:t>刻度尺要竖直且紧靠指针以减小读数带来的误 差，每次改变钩码的个数后，要待系统稳定后 再读数。</a:t>
            </a:r>
            <a:endParaRPr sz="2400">
              <a:latin typeface="华文楷体"/>
              <a:cs typeface="华文楷体"/>
            </a:endParaRPr>
          </a:p>
          <a:p>
            <a:pPr algn="just" marL="298450" marR="65405" indent="-285750">
              <a:lnSpc>
                <a:spcPct val="100000"/>
              </a:lnSpc>
              <a:spcBef>
                <a:spcPts val="4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400">
                <a:latin typeface="华文楷体"/>
                <a:cs typeface="华文楷体"/>
              </a:rPr>
              <a:t>实验中所提供的刻度尺精确度为</a:t>
            </a:r>
            <a:r>
              <a:rPr dirty="0" sz="2400">
                <a:latin typeface="Times New Roman"/>
                <a:cs typeface="Times New Roman"/>
              </a:rPr>
              <a:t>1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mm</a:t>
            </a:r>
            <a:r>
              <a:rPr dirty="0" sz="2400" spc="-5">
                <a:latin typeface="宋体"/>
                <a:cs typeface="宋体"/>
              </a:rPr>
              <a:t>,</a:t>
            </a:r>
            <a:r>
              <a:rPr dirty="0" sz="2400">
                <a:latin typeface="华文楷体"/>
                <a:cs typeface="华文楷体"/>
              </a:rPr>
              <a:t>读数时 应估读到</a:t>
            </a:r>
            <a:r>
              <a:rPr dirty="0" sz="2400">
                <a:latin typeface="Times New Roman"/>
                <a:cs typeface="Times New Roman"/>
              </a:rPr>
              <a:t>0.1</a:t>
            </a:r>
            <a:r>
              <a:rPr dirty="0" sz="2400" spc="-5">
                <a:latin typeface="Times New Roman"/>
                <a:cs typeface="Times New Roman"/>
              </a:rPr>
              <a:t> mm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just" marL="298450" marR="5080" indent="-285750">
              <a:lnSpc>
                <a:spcPts val="2880"/>
              </a:lnSpc>
              <a:spcBef>
                <a:spcPts val="5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2400">
                <a:latin typeface="华文楷体"/>
                <a:cs typeface="华文楷体"/>
              </a:rPr>
              <a:t>除此之外，实验过程中注意不要超过弹簧的弹 性限度。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70490" y="17352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8020" y="146456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07664" y="16885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/>
              <a:t>探究弹簧弹力与形变量的关</a:t>
            </a:r>
            <a:r>
              <a:rPr dirty="0" spc="-20"/>
              <a:t>系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782" y="2073452"/>
            <a:ext cx="5512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solidFill>
                  <a:srgbClr val="385622"/>
                </a:solidFill>
                <a:latin typeface="微软雅黑"/>
                <a:cs typeface="微软雅黑"/>
              </a:rPr>
              <a:t>重力与弹力</a:t>
            </a:r>
            <a:r>
              <a:rPr dirty="0" sz="3200">
                <a:solidFill>
                  <a:srgbClr val="385622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>
                <a:solidFill>
                  <a:srgbClr val="385622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34705" y="3569668"/>
          <a:ext cx="88023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680"/>
                <a:gridCol w="1520190"/>
                <a:gridCol w="412813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主讲人：张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宇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385622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9797" y="1195234"/>
            <a:ext cx="19043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dirty="0" sz="2800">
                <a:latin typeface="华文楷体"/>
                <a:cs typeface="华文楷体"/>
              </a:rPr>
              <a:t>获取数</a:t>
            </a:r>
            <a:r>
              <a:rPr dirty="0" sz="2800" spc="-5">
                <a:latin typeface="华文楷体"/>
                <a:cs typeface="华文楷体"/>
              </a:rPr>
              <a:t>据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0279" y="1764792"/>
            <a:ext cx="7520940" cy="4230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89482" y="1864042"/>
            <a:ext cx="17011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dirty="0" sz="2400" i="1">
                <a:latin typeface="Times New Roman"/>
                <a:cs typeface="Times New Roman"/>
              </a:rPr>
              <a:t>g	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>
                <a:latin typeface="Times New Roman"/>
                <a:cs typeface="Times New Roman"/>
              </a:rPr>
              <a:t>9.8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N/kg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3926" y="2478468"/>
            <a:ext cx="312420" cy="720090"/>
          </a:xfrm>
          <a:custGeom>
            <a:avLst/>
            <a:gdLst/>
            <a:ahLst/>
            <a:cxnLst/>
            <a:rect l="l" t="t" r="r" b="b"/>
            <a:pathLst>
              <a:path w="312419" h="720089">
                <a:moveTo>
                  <a:pt x="300355" y="719924"/>
                </a:moveTo>
                <a:lnTo>
                  <a:pt x="0" y="4914"/>
                </a:lnTo>
                <a:lnTo>
                  <a:pt x="11709" y="0"/>
                </a:lnTo>
                <a:lnTo>
                  <a:pt x="312064" y="715010"/>
                </a:lnTo>
                <a:lnTo>
                  <a:pt x="300355" y="719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353448" y="2799956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">
                <a:latin typeface="宋体"/>
                <a:cs typeface="宋体"/>
              </a:rPr>
              <a:t>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240216" y="1190688"/>
            <a:ext cx="4859655" cy="10744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2158365" algn="l"/>
              </a:tabLst>
            </a:pPr>
            <a:r>
              <a:rPr dirty="0" sz="2800">
                <a:latin typeface="华文楷体"/>
                <a:cs typeface="华文楷体"/>
              </a:rPr>
              <a:t>数据分</a:t>
            </a:r>
            <a:r>
              <a:rPr dirty="0" sz="2800" spc="-5">
                <a:latin typeface="华文楷体"/>
                <a:cs typeface="华文楷体"/>
              </a:rPr>
              <a:t>析	</a:t>
            </a:r>
            <a:r>
              <a:rPr dirty="0" sz="2800">
                <a:latin typeface="华文楷体"/>
                <a:cs typeface="华文楷体"/>
              </a:rPr>
              <a:t>得出结</a:t>
            </a:r>
            <a:r>
              <a:rPr dirty="0" sz="2800" spc="-5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  <a:p>
            <a:pPr marL="414655">
              <a:lnSpc>
                <a:spcPct val="100000"/>
              </a:lnSpc>
              <a:spcBef>
                <a:spcPts val="2020"/>
              </a:spcBef>
              <a:tabLst>
                <a:tab pos="1786255" algn="l"/>
                <a:tab pos="2985135" algn="l"/>
                <a:tab pos="4474210" algn="l"/>
              </a:tabLst>
            </a:pPr>
            <a:r>
              <a:rPr dirty="0" baseline="1157" sz="3600">
                <a:latin typeface="华文楷体"/>
                <a:cs typeface="华文楷体"/>
              </a:rPr>
              <a:t>弹簧原长	</a:t>
            </a:r>
            <a:r>
              <a:rPr dirty="0" baseline="1157" sz="3600" spc="-7" i="1">
                <a:latin typeface="Times New Roman"/>
                <a:cs typeface="Times New Roman"/>
              </a:rPr>
              <a:t>l</a:t>
            </a:r>
            <a:r>
              <a:rPr dirty="0" baseline="-14336" sz="2325" spc="7">
                <a:latin typeface="Times New Roman"/>
                <a:cs typeface="Times New Roman"/>
              </a:rPr>
              <a:t>0</a:t>
            </a:r>
            <a:r>
              <a:rPr dirty="0" baseline="1157" sz="3600">
                <a:latin typeface="Cambria Math"/>
                <a:cs typeface="Cambria Math"/>
              </a:rPr>
              <a:t>=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heavy" sz="2400" spc="-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1157" sz="3600" spc="-1455">
                <a:latin typeface="Calibri"/>
                <a:cs typeface="Calibri"/>
              </a:rPr>
              <a:t>_</a:t>
            </a:r>
            <a:r>
              <a:rPr dirty="0" sz="2400" spc="-235">
                <a:latin typeface="Times New Roman"/>
                <a:cs typeface="Times New Roman"/>
              </a:rPr>
              <a:t>5</a:t>
            </a:r>
            <a:r>
              <a:rPr dirty="0" baseline="1157" sz="3600" spc="-1447">
                <a:latin typeface="Calibri"/>
                <a:cs typeface="Calibri"/>
              </a:rPr>
              <a:t>_</a:t>
            </a:r>
            <a:r>
              <a:rPr dirty="0" sz="2400">
                <a:latin typeface="Times New Roman"/>
                <a:cs typeface="Times New Roman"/>
              </a:rPr>
              <a:t>.</a:t>
            </a:r>
            <a:r>
              <a:rPr dirty="0" sz="2400" spc="-840">
                <a:latin typeface="Times New Roman"/>
                <a:cs typeface="Times New Roman"/>
              </a:rPr>
              <a:t>7</a:t>
            </a:r>
            <a:r>
              <a:rPr dirty="0" baseline="1157" sz="3600" spc="-540">
                <a:latin typeface="Calibri"/>
                <a:cs typeface="Calibri"/>
              </a:rPr>
              <a:t>_</a:t>
            </a:r>
            <a:r>
              <a:rPr dirty="0" sz="2400">
                <a:latin typeface="Times New Roman"/>
                <a:cs typeface="Times New Roman"/>
              </a:rPr>
              <a:t>8	</a:t>
            </a:r>
            <a:r>
              <a:rPr dirty="0" baseline="1157" sz="3600" spc="-7">
                <a:latin typeface="Times New Roman"/>
                <a:cs typeface="Times New Roman"/>
              </a:rPr>
              <a:t>c</a:t>
            </a:r>
            <a:r>
              <a:rPr dirty="0" baseline="1157" sz="3600">
                <a:latin typeface="Times New Roman"/>
                <a:cs typeface="Times New Roman"/>
              </a:rPr>
              <a:t>m</a:t>
            </a:r>
            <a:endParaRPr baseline="1157" sz="36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63431" y="2473198"/>
          <a:ext cx="6935470" cy="3256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0355"/>
                <a:gridCol w="1060450"/>
                <a:gridCol w="1019175"/>
                <a:gridCol w="1066799"/>
                <a:gridCol w="1295400"/>
                <a:gridCol w="1409700"/>
                <a:gridCol w="764540"/>
              </a:tblGrid>
              <a:tr h="715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钩码质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  <a:p>
                      <a:pPr algn="ctr" marR="2540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m/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g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弹簧弹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力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  <a:p>
                      <a:pPr algn="ctr" marL="10160" marR="317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弹簧长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度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l/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弹簧伸长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  <a:p>
                      <a:pPr algn="ctr" marL="114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x/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cm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60960" indent="33655">
                        <a:lnSpc>
                          <a:spcPct val="101200"/>
                        </a:lnSpc>
                        <a:spcBef>
                          <a:spcPts val="65"/>
                        </a:spcBef>
                      </a:pPr>
                      <a:r>
                        <a:rPr dirty="0" sz="2000" spc="-5">
                          <a:latin typeface="华文楷体"/>
                          <a:cs typeface="华文楷体"/>
                        </a:rPr>
                        <a:t>伸长量的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增 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加</a:t>
                      </a:r>
                      <a:r>
                        <a:rPr dirty="0" sz="2000" spc="-95">
                          <a:latin typeface="Cambria Math"/>
                          <a:cs typeface="Cambria Math"/>
                        </a:rPr>
                        <a:t>∆</a:t>
                      </a:r>
                      <a:r>
                        <a:rPr dirty="0" sz="2000" spc="-95" i="1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dirty="0" sz="2000" spc="-95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 spc="-95">
                          <a:latin typeface="Times New Roman"/>
                          <a:cs typeface="Times New Roman"/>
                        </a:rPr>
                        <a:t>cm</a:t>
                      </a:r>
                      <a:r>
                        <a:rPr dirty="0" sz="2000" spc="-95">
                          <a:latin typeface="宋体"/>
                          <a:cs typeface="宋体"/>
                        </a:rPr>
                        <a:t>）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B="0" marT="8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x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2000">
                          <a:latin typeface="宋体"/>
                          <a:cs typeface="宋体"/>
                        </a:rPr>
                        <a:t>（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宋体"/>
                          <a:cs typeface="宋体"/>
                        </a:rPr>
                        <a:t>/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8003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0.4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65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17.70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841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25.5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0.9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19.60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3.82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25.6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1.4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21.50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5.72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25.7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30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23.49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7.71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25.4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4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2.4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1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25.45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9.67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1.9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25.3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10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238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300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787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2.9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920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27.45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4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14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11.67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889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540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2.0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476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25.1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47201" y="1188631"/>
            <a:ext cx="35934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2158365" algn="l"/>
              </a:tabLst>
            </a:pPr>
            <a:r>
              <a:rPr dirty="0" sz="2800">
                <a:latin typeface="华文楷体"/>
                <a:cs typeface="华文楷体"/>
              </a:rPr>
              <a:t>数据分</a:t>
            </a:r>
            <a:r>
              <a:rPr dirty="0" sz="2800" spc="-5">
                <a:latin typeface="华文楷体"/>
                <a:cs typeface="华文楷体"/>
              </a:rPr>
              <a:t>析</a:t>
            </a:r>
            <a:r>
              <a:rPr dirty="0" sz="2800">
                <a:latin typeface="华文楷体"/>
                <a:cs typeface="华文楷体"/>
              </a:rPr>
              <a:t>	</a:t>
            </a:r>
            <a:r>
              <a:rPr dirty="0" sz="2800">
                <a:latin typeface="华文楷体"/>
                <a:cs typeface="华文楷体"/>
              </a:rPr>
              <a:t>得出结</a:t>
            </a:r>
            <a:r>
              <a:rPr dirty="0" sz="2800" spc="-5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4372" y="1708404"/>
            <a:ext cx="7844028" cy="4411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783" y="2474722"/>
            <a:ext cx="4645152" cy="3061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969540" y="3840479"/>
            <a:ext cx="1260348" cy="1760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429895" y="2436723"/>
            <a:ext cx="3802379" cy="1598295"/>
          </a:xfrm>
          <a:custGeom>
            <a:avLst/>
            <a:gdLst/>
            <a:ahLst/>
            <a:cxnLst/>
            <a:rect l="l" t="t" r="r" b="b"/>
            <a:pathLst>
              <a:path w="3802379" h="1598295">
                <a:moveTo>
                  <a:pt x="3319320" y="121678"/>
                </a:moveTo>
                <a:lnTo>
                  <a:pt x="1977110" y="121678"/>
                </a:lnTo>
                <a:lnTo>
                  <a:pt x="2003779" y="95735"/>
                </a:lnTo>
                <a:lnTo>
                  <a:pt x="2036193" y="72228"/>
                </a:lnTo>
                <a:lnTo>
                  <a:pt x="2073802" y="51472"/>
                </a:lnTo>
                <a:lnTo>
                  <a:pt x="2116056" y="33783"/>
                </a:lnTo>
                <a:lnTo>
                  <a:pt x="2162404" y="19476"/>
                </a:lnTo>
                <a:lnTo>
                  <a:pt x="2212295" y="8866"/>
                </a:lnTo>
                <a:lnTo>
                  <a:pt x="2265179" y="2269"/>
                </a:lnTo>
                <a:lnTo>
                  <a:pt x="2320505" y="0"/>
                </a:lnTo>
                <a:lnTo>
                  <a:pt x="2381439" y="2757"/>
                </a:lnTo>
                <a:lnTo>
                  <a:pt x="2439327" y="10745"/>
                </a:lnTo>
                <a:lnTo>
                  <a:pt x="2493427" y="23541"/>
                </a:lnTo>
                <a:lnTo>
                  <a:pt x="2543001" y="40719"/>
                </a:lnTo>
                <a:lnTo>
                  <a:pt x="2587309" y="61855"/>
                </a:lnTo>
                <a:lnTo>
                  <a:pt x="2625610" y="86525"/>
                </a:lnTo>
                <a:lnTo>
                  <a:pt x="3276105" y="86525"/>
                </a:lnTo>
                <a:lnTo>
                  <a:pt x="3304634" y="107300"/>
                </a:lnTo>
                <a:lnTo>
                  <a:pt x="3319320" y="121678"/>
                </a:lnTo>
                <a:close/>
              </a:path>
              <a:path w="3802379" h="1598295">
                <a:moveTo>
                  <a:pt x="3276105" y="86525"/>
                </a:moveTo>
                <a:lnTo>
                  <a:pt x="2625610" y="86525"/>
                </a:lnTo>
                <a:lnTo>
                  <a:pt x="2661458" y="65151"/>
                </a:lnTo>
                <a:lnTo>
                  <a:pt x="2701588" y="46385"/>
                </a:lnTo>
                <a:lnTo>
                  <a:pt x="2745569" y="30472"/>
                </a:lnTo>
                <a:lnTo>
                  <a:pt x="2792963" y="17663"/>
                </a:lnTo>
                <a:lnTo>
                  <a:pt x="2843338" y="8206"/>
                </a:lnTo>
                <a:lnTo>
                  <a:pt x="2896258" y="2350"/>
                </a:lnTo>
                <a:lnTo>
                  <a:pt x="2951289" y="342"/>
                </a:lnTo>
                <a:lnTo>
                  <a:pt x="3013100" y="2880"/>
                </a:lnTo>
                <a:lnTo>
                  <a:pt x="3072167" y="10257"/>
                </a:lnTo>
                <a:lnTo>
                  <a:pt x="3127870" y="22117"/>
                </a:lnTo>
                <a:lnTo>
                  <a:pt x="3179589" y="38107"/>
                </a:lnTo>
                <a:lnTo>
                  <a:pt x="3226703" y="57870"/>
                </a:lnTo>
                <a:lnTo>
                  <a:pt x="3268591" y="81053"/>
                </a:lnTo>
                <a:lnTo>
                  <a:pt x="3276105" y="86525"/>
                </a:lnTo>
                <a:close/>
              </a:path>
              <a:path w="3802379" h="1598295">
                <a:moveTo>
                  <a:pt x="3365366" y="187096"/>
                </a:moveTo>
                <a:lnTo>
                  <a:pt x="1234236" y="187096"/>
                </a:lnTo>
                <a:lnTo>
                  <a:pt x="1263292" y="159851"/>
                </a:lnTo>
                <a:lnTo>
                  <a:pt x="1297611" y="134866"/>
                </a:lnTo>
                <a:lnTo>
                  <a:pt x="1336755" y="112395"/>
                </a:lnTo>
                <a:lnTo>
                  <a:pt x="1380284" y="92689"/>
                </a:lnTo>
                <a:lnTo>
                  <a:pt x="1427756" y="76000"/>
                </a:lnTo>
                <a:lnTo>
                  <a:pt x="1478732" y="62580"/>
                </a:lnTo>
                <a:lnTo>
                  <a:pt x="1532772" y="52683"/>
                </a:lnTo>
                <a:lnTo>
                  <a:pt x="1589435" y="46559"/>
                </a:lnTo>
                <a:lnTo>
                  <a:pt x="1648282" y="44462"/>
                </a:lnTo>
                <a:lnTo>
                  <a:pt x="1702397" y="46234"/>
                </a:lnTo>
                <a:lnTo>
                  <a:pt x="1754700" y="51417"/>
                </a:lnTo>
                <a:lnTo>
                  <a:pt x="1804851" y="59818"/>
                </a:lnTo>
                <a:lnTo>
                  <a:pt x="1852508" y="71240"/>
                </a:lnTo>
                <a:lnTo>
                  <a:pt x="1897331" y="85487"/>
                </a:lnTo>
                <a:lnTo>
                  <a:pt x="1938978" y="102365"/>
                </a:lnTo>
                <a:lnTo>
                  <a:pt x="1977110" y="121678"/>
                </a:lnTo>
                <a:lnTo>
                  <a:pt x="3319320" y="121678"/>
                </a:lnTo>
                <a:lnTo>
                  <a:pt x="3334210" y="136256"/>
                </a:lnTo>
                <a:lnTo>
                  <a:pt x="3356699" y="167566"/>
                </a:lnTo>
                <a:lnTo>
                  <a:pt x="3365366" y="187096"/>
                </a:lnTo>
                <a:close/>
              </a:path>
              <a:path w="3802379" h="1598295">
                <a:moveTo>
                  <a:pt x="468668" y="1308023"/>
                </a:moveTo>
                <a:lnTo>
                  <a:pt x="406504" y="1305159"/>
                </a:lnTo>
                <a:lnTo>
                  <a:pt x="347534" y="1296866"/>
                </a:lnTo>
                <a:lnTo>
                  <a:pt x="292548" y="1283596"/>
                </a:lnTo>
                <a:lnTo>
                  <a:pt x="242332" y="1265799"/>
                </a:lnTo>
                <a:lnTo>
                  <a:pt x="197678" y="1243925"/>
                </a:lnTo>
                <a:lnTo>
                  <a:pt x="159374" y="1218425"/>
                </a:lnTo>
                <a:lnTo>
                  <a:pt x="128208" y="1189750"/>
                </a:lnTo>
                <a:lnTo>
                  <a:pt x="104970" y="1158349"/>
                </a:lnTo>
                <a:lnTo>
                  <a:pt x="85432" y="1089177"/>
                </a:lnTo>
                <a:lnTo>
                  <a:pt x="92573" y="1046912"/>
                </a:lnTo>
                <a:lnTo>
                  <a:pt x="113093" y="1007384"/>
                </a:lnTo>
                <a:lnTo>
                  <a:pt x="145643" y="971364"/>
                </a:lnTo>
                <a:lnTo>
                  <a:pt x="188874" y="939622"/>
                </a:lnTo>
                <a:lnTo>
                  <a:pt x="135641" y="917923"/>
                </a:lnTo>
                <a:lnTo>
                  <a:pt x="89677" y="891429"/>
                </a:lnTo>
                <a:lnTo>
                  <a:pt x="52055" y="860759"/>
                </a:lnTo>
                <a:lnTo>
                  <a:pt x="23852" y="826532"/>
                </a:lnTo>
                <a:lnTo>
                  <a:pt x="6142" y="789367"/>
                </a:lnTo>
                <a:lnTo>
                  <a:pt x="0" y="749884"/>
                </a:lnTo>
                <a:lnTo>
                  <a:pt x="4398" y="716410"/>
                </a:lnTo>
                <a:lnTo>
                  <a:pt x="37642" y="654571"/>
                </a:lnTo>
                <a:lnTo>
                  <a:pt x="65195" y="626944"/>
                </a:lnTo>
                <a:lnTo>
                  <a:pt x="99171" y="602003"/>
                </a:lnTo>
                <a:lnTo>
                  <a:pt x="138923" y="580118"/>
                </a:lnTo>
                <a:lnTo>
                  <a:pt x="183806" y="561657"/>
                </a:lnTo>
                <a:lnTo>
                  <a:pt x="233171" y="546988"/>
                </a:lnTo>
                <a:lnTo>
                  <a:pt x="286371" y="536481"/>
                </a:lnTo>
                <a:lnTo>
                  <a:pt x="342760" y="530504"/>
                </a:lnTo>
                <a:lnTo>
                  <a:pt x="345808" y="525932"/>
                </a:lnTo>
                <a:lnTo>
                  <a:pt x="343525" y="514795"/>
                </a:lnTo>
                <a:lnTo>
                  <a:pt x="341871" y="503467"/>
                </a:lnTo>
                <a:lnTo>
                  <a:pt x="340864" y="491979"/>
                </a:lnTo>
                <a:lnTo>
                  <a:pt x="340525" y="480364"/>
                </a:lnTo>
                <a:lnTo>
                  <a:pt x="343589" y="445617"/>
                </a:lnTo>
                <a:lnTo>
                  <a:pt x="367211" y="379303"/>
                </a:lnTo>
                <a:lnTo>
                  <a:pt x="412167" y="318371"/>
                </a:lnTo>
                <a:lnTo>
                  <a:pt x="441900" y="290351"/>
                </a:lnTo>
                <a:lnTo>
                  <a:pt x="476071" y="264188"/>
                </a:lnTo>
                <a:lnTo>
                  <a:pt x="514381" y="240053"/>
                </a:lnTo>
                <a:lnTo>
                  <a:pt x="556534" y="218119"/>
                </a:lnTo>
                <a:lnTo>
                  <a:pt x="602229" y="198554"/>
                </a:lnTo>
                <a:lnTo>
                  <a:pt x="651169" y="181531"/>
                </a:lnTo>
                <a:lnTo>
                  <a:pt x="703056" y="167220"/>
                </a:lnTo>
                <a:lnTo>
                  <a:pt x="757590" y="155792"/>
                </a:lnTo>
                <a:lnTo>
                  <a:pt x="814474" y="147417"/>
                </a:lnTo>
                <a:lnTo>
                  <a:pt x="873409" y="142267"/>
                </a:lnTo>
                <a:lnTo>
                  <a:pt x="934097" y="140512"/>
                </a:lnTo>
                <a:lnTo>
                  <a:pt x="988241" y="141907"/>
                </a:lnTo>
                <a:lnTo>
                  <a:pt x="1041019" y="146011"/>
                </a:lnTo>
                <a:lnTo>
                  <a:pt x="1092220" y="152703"/>
                </a:lnTo>
                <a:lnTo>
                  <a:pt x="1141631" y="161861"/>
                </a:lnTo>
                <a:lnTo>
                  <a:pt x="1189041" y="173366"/>
                </a:lnTo>
                <a:lnTo>
                  <a:pt x="1234236" y="187096"/>
                </a:lnTo>
                <a:lnTo>
                  <a:pt x="3365366" y="187096"/>
                </a:lnTo>
                <a:lnTo>
                  <a:pt x="3371481" y="200875"/>
                </a:lnTo>
                <a:lnTo>
                  <a:pt x="3429548" y="212349"/>
                </a:lnTo>
                <a:lnTo>
                  <a:pt x="3483885" y="227900"/>
                </a:lnTo>
                <a:lnTo>
                  <a:pt x="3533932" y="247208"/>
                </a:lnTo>
                <a:lnTo>
                  <a:pt x="3579126" y="269948"/>
                </a:lnTo>
                <a:lnTo>
                  <a:pt x="3618907" y="295800"/>
                </a:lnTo>
                <a:lnTo>
                  <a:pt x="3652714" y="324440"/>
                </a:lnTo>
                <a:lnTo>
                  <a:pt x="3679985" y="355546"/>
                </a:lnTo>
                <a:lnTo>
                  <a:pt x="3700159" y="388796"/>
                </a:lnTo>
                <a:lnTo>
                  <a:pt x="3716972" y="460438"/>
                </a:lnTo>
                <a:lnTo>
                  <a:pt x="3714482" y="488332"/>
                </a:lnTo>
                <a:lnTo>
                  <a:pt x="3707179" y="515400"/>
                </a:lnTo>
                <a:lnTo>
                  <a:pt x="3695310" y="541502"/>
                </a:lnTo>
                <a:lnTo>
                  <a:pt x="3679126" y="566496"/>
                </a:lnTo>
                <a:lnTo>
                  <a:pt x="3721611" y="602675"/>
                </a:lnTo>
                <a:lnTo>
                  <a:pt x="3755877" y="641938"/>
                </a:lnTo>
                <a:lnTo>
                  <a:pt x="3781222" y="683881"/>
                </a:lnTo>
                <a:lnTo>
                  <a:pt x="3796945" y="728100"/>
                </a:lnTo>
                <a:lnTo>
                  <a:pt x="3802341" y="774192"/>
                </a:lnTo>
                <a:lnTo>
                  <a:pt x="3798997" y="810544"/>
                </a:lnTo>
                <a:lnTo>
                  <a:pt x="3773264" y="879740"/>
                </a:lnTo>
                <a:lnTo>
                  <a:pt x="3751556" y="912194"/>
                </a:lnTo>
                <a:lnTo>
                  <a:pt x="3724407" y="942960"/>
                </a:lnTo>
                <a:lnTo>
                  <a:pt x="3692158" y="971842"/>
                </a:lnTo>
                <a:lnTo>
                  <a:pt x="3655148" y="998647"/>
                </a:lnTo>
                <a:lnTo>
                  <a:pt x="3613720" y="1023178"/>
                </a:lnTo>
                <a:lnTo>
                  <a:pt x="3568212" y="1045243"/>
                </a:lnTo>
                <a:lnTo>
                  <a:pt x="3518965" y="1064645"/>
                </a:lnTo>
                <a:lnTo>
                  <a:pt x="3466319" y="1081192"/>
                </a:lnTo>
                <a:lnTo>
                  <a:pt x="3410616" y="1094687"/>
                </a:lnTo>
                <a:lnTo>
                  <a:pt x="3352194" y="1104936"/>
                </a:lnTo>
                <a:lnTo>
                  <a:pt x="3291395" y="1111745"/>
                </a:lnTo>
                <a:lnTo>
                  <a:pt x="3287547" y="1145443"/>
                </a:lnTo>
                <a:lnTo>
                  <a:pt x="3260728" y="1209166"/>
                </a:lnTo>
                <a:lnTo>
                  <a:pt x="3210920" y="1266558"/>
                </a:lnTo>
                <a:lnTo>
                  <a:pt x="3178335" y="1292341"/>
                </a:lnTo>
                <a:lnTo>
                  <a:pt x="3155893" y="1306550"/>
                </a:lnTo>
                <a:lnTo>
                  <a:pt x="513499" y="1306550"/>
                </a:lnTo>
                <a:lnTo>
                  <a:pt x="502384" y="1307193"/>
                </a:lnTo>
                <a:lnTo>
                  <a:pt x="491212" y="1307653"/>
                </a:lnTo>
                <a:lnTo>
                  <a:pt x="479975" y="1307931"/>
                </a:lnTo>
                <a:lnTo>
                  <a:pt x="468668" y="1308023"/>
                </a:lnTo>
                <a:close/>
              </a:path>
              <a:path w="3802379" h="1598295">
                <a:moveTo>
                  <a:pt x="1102321" y="1502511"/>
                </a:moveTo>
                <a:lnTo>
                  <a:pt x="1044788" y="1501130"/>
                </a:lnTo>
                <a:lnTo>
                  <a:pt x="988586" y="1497059"/>
                </a:lnTo>
                <a:lnTo>
                  <a:pt x="933908" y="1490410"/>
                </a:lnTo>
                <a:lnTo>
                  <a:pt x="880948" y="1481295"/>
                </a:lnTo>
                <a:lnTo>
                  <a:pt x="829899" y="1469823"/>
                </a:lnTo>
                <a:lnTo>
                  <a:pt x="780955" y="1456106"/>
                </a:lnTo>
                <a:lnTo>
                  <a:pt x="734308" y="1440256"/>
                </a:lnTo>
                <a:lnTo>
                  <a:pt x="690152" y="1422382"/>
                </a:lnTo>
                <a:lnTo>
                  <a:pt x="648680" y="1402596"/>
                </a:lnTo>
                <a:lnTo>
                  <a:pt x="610086" y="1381008"/>
                </a:lnTo>
                <a:lnTo>
                  <a:pt x="574562" y="1357731"/>
                </a:lnTo>
                <a:lnTo>
                  <a:pt x="542302" y="1332875"/>
                </a:lnTo>
                <a:lnTo>
                  <a:pt x="513499" y="1306550"/>
                </a:lnTo>
                <a:lnTo>
                  <a:pt x="3155893" y="1306550"/>
                </a:lnTo>
                <a:lnTo>
                  <a:pt x="3099682" y="1337010"/>
                </a:lnTo>
                <a:lnTo>
                  <a:pt x="3054365" y="1355465"/>
                </a:lnTo>
                <a:lnTo>
                  <a:pt x="2513596" y="1356233"/>
                </a:lnTo>
                <a:lnTo>
                  <a:pt x="2493893" y="1387844"/>
                </a:lnTo>
                <a:lnTo>
                  <a:pt x="2469078" y="1417927"/>
                </a:lnTo>
                <a:lnTo>
                  <a:pt x="2439453" y="1446307"/>
                </a:lnTo>
                <a:lnTo>
                  <a:pt x="2438790" y="1446822"/>
                </a:lnTo>
                <a:lnTo>
                  <a:pt x="1452029" y="1446822"/>
                </a:lnTo>
                <a:lnTo>
                  <a:pt x="1407202" y="1461039"/>
                </a:lnTo>
                <a:lnTo>
                  <a:pt x="1360397" y="1473324"/>
                </a:lnTo>
                <a:lnTo>
                  <a:pt x="1311772" y="1483584"/>
                </a:lnTo>
                <a:lnTo>
                  <a:pt x="1261491" y="1491725"/>
                </a:lnTo>
                <a:lnTo>
                  <a:pt x="1209714" y="1497655"/>
                </a:lnTo>
                <a:lnTo>
                  <a:pt x="1156604" y="1501282"/>
                </a:lnTo>
                <a:lnTo>
                  <a:pt x="1102321" y="1502511"/>
                </a:lnTo>
                <a:close/>
              </a:path>
              <a:path w="3802379" h="1598295">
                <a:moveTo>
                  <a:pt x="2782925" y="1400340"/>
                </a:moveTo>
                <a:lnTo>
                  <a:pt x="2724425" y="1398436"/>
                </a:lnTo>
                <a:lnTo>
                  <a:pt x="2667875" y="1392864"/>
                </a:lnTo>
                <a:lnTo>
                  <a:pt x="2613641" y="1383834"/>
                </a:lnTo>
                <a:lnTo>
                  <a:pt x="2562093" y="1371553"/>
                </a:lnTo>
                <a:lnTo>
                  <a:pt x="2513596" y="1356233"/>
                </a:lnTo>
                <a:lnTo>
                  <a:pt x="3051960" y="1356233"/>
                </a:lnTo>
                <a:lnTo>
                  <a:pt x="3005557" y="1371046"/>
                </a:lnTo>
                <a:lnTo>
                  <a:pt x="2953633" y="1383539"/>
                </a:lnTo>
                <a:lnTo>
                  <a:pt x="2898969" y="1392730"/>
                </a:lnTo>
                <a:lnTo>
                  <a:pt x="2841941" y="1398401"/>
                </a:lnTo>
                <a:lnTo>
                  <a:pt x="2782925" y="1400340"/>
                </a:lnTo>
                <a:close/>
              </a:path>
              <a:path w="3802379" h="1598295">
                <a:moveTo>
                  <a:pt x="1945449" y="1598168"/>
                </a:moveTo>
                <a:lnTo>
                  <a:pt x="1889992" y="1596700"/>
                </a:lnTo>
                <a:lnTo>
                  <a:pt x="1835975" y="1592383"/>
                </a:lnTo>
                <a:lnTo>
                  <a:pt x="1783624" y="1585347"/>
                </a:lnTo>
                <a:lnTo>
                  <a:pt x="1733166" y="1575723"/>
                </a:lnTo>
                <a:lnTo>
                  <a:pt x="1684828" y="1563640"/>
                </a:lnTo>
                <a:lnTo>
                  <a:pt x="1638837" y="1549230"/>
                </a:lnTo>
                <a:lnTo>
                  <a:pt x="1595419" y="1532622"/>
                </a:lnTo>
                <a:lnTo>
                  <a:pt x="1554803" y="1513947"/>
                </a:lnTo>
                <a:lnTo>
                  <a:pt x="1517215" y="1493335"/>
                </a:lnTo>
                <a:lnTo>
                  <a:pt x="1482881" y="1470917"/>
                </a:lnTo>
                <a:lnTo>
                  <a:pt x="1452029" y="1446822"/>
                </a:lnTo>
                <a:lnTo>
                  <a:pt x="2438790" y="1446822"/>
                </a:lnTo>
                <a:lnTo>
                  <a:pt x="2405323" y="1472810"/>
                </a:lnTo>
                <a:lnTo>
                  <a:pt x="2366990" y="1497263"/>
                </a:lnTo>
                <a:lnTo>
                  <a:pt x="2324758" y="1519491"/>
                </a:lnTo>
                <a:lnTo>
                  <a:pt x="2278930" y="1539320"/>
                </a:lnTo>
                <a:lnTo>
                  <a:pt x="2229811" y="1556576"/>
                </a:lnTo>
                <a:lnTo>
                  <a:pt x="2177702" y="1571085"/>
                </a:lnTo>
                <a:lnTo>
                  <a:pt x="2122908" y="1582672"/>
                </a:lnTo>
                <a:lnTo>
                  <a:pt x="2065733" y="1591165"/>
                </a:lnTo>
                <a:lnTo>
                  <a:pt x="2006478" y="1596388"/>
                </a:lnTo>
                <a:lnTo>
                  <a:pt x="1945449" y="159816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012897" y="4159707"/>
            <a:ext cx="204254" cy="226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844597" y="3951503"/>
            <a:ext cx="266065" cy="266700"/>
          </a:xfrm>
          <a:custGeom>
            <a:avLst/>
            <a:gdLst/>
            <a:ahLst/>
            <a:cxnLst/>
            <a:rect l="l" t="t" r="r" b="b"/>
            <a:pathLst>
              <a:path w="266065" h="266700">
                <a:moveTo>
                  <a:pt x="133134" y="266255"/>
                </a:moveTo>
                <a:lnTo>
                  <a:pt x="91051" y="259466"/>
                </a:lnTo>
                <a:lnTo>
                  <a:pt x="54490" y="240550"/>
                </a:lnTo>
                <a:lnTo>
                  <a:pt x="25689" y="211750"/>
                </a:lnTo>
                <a:lnTo>
                  <a:pt x="6787" y="175204"/>
                </a:lnTo>
                <a:lnTo>
                  <a:pt x="0" y="133121"/>
                </a:lnTo>
                <a:lnTo>
                  <a:pt x="6787" y="91044"/>
                </a:lnTo>
                <a:lnTo>
                  <a:pt x="25689" y="54501"/>
                </a:lnTo>
                <a:lnTo>
                  <a:pt x="54510" y="25684"/>
                </a:lnTo>
                <a:lnTo>
                  <a:pt x="91071" y="6784"/>
                </a:lnTo>
                <a:lnTo>
                  <a:pt x="133134" y="0"/>
                </a:lnTo>
                <a:lnTo>
                  <a:pt x="175218" y="6786"/>
                </a:lnTo>
                <a:lnTo>
                  <a:pt x="211757" y="25684"/>
                </a:lnTo>
                <a:lnTo>
                  <a:pt x="240497" y="54436"/>
                </a:lnTo>
                <a:lnTo>
                  <a:pt x="259279" y="90888"/>
                </a:lnTo>
                <a:lnTo>
                  <a:pt x="265874" y="132816"/>
                </a:lnTo>
                <a:lnTo>
                  <a:pt x="259279" y="175047"/>
                </a:lnTo>
                <a:lnTo>
                  <a:pt x="240497" y="211685"/>
                </a:lnTo>
                <a:lnTo>
                  <a:pt x="211738" y="240550"/>
                </a:lnTo>
                <a:lnTo>
                  <a:pt x="175198" y="259468"/>
                </a:lnTo>
                <a:lnTo>
                  <a:pt x="133134" y="26625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23545" y="2430373"/>
            <a:ext cx="3815079" cy="1600200"/>
          </a:xfrm>
          <a:custGeom>
            <a:avLst/>
            <a:gdLst/>
            <a:ahLst/>
            <a:cxnLst/>
            <a:rect l="l" t="t" r="r" b="b"/>
            <a:pathLst>
              <a:path w="3815079" h="1600200">
                <a:moveTo>
                  <a:pt x="2460891" y="12700"/>
                </a:moveTo>
                <a:lnTo>
                  <a:pt x="2191969" y="12700"/>
                </a:lnTo>
                <a:lnTo>
                  <a:pt x="2204681" y="0"/>
                </a:lnTo>
                <a:lnTo>
                  <a:pt x="2450376" y="0"/>
                </a:lnTo>
                <a:lnTo>
                  <a:pt x="2460891" y="12700"/>
                </a:lnTo>
                <a:close/>
              </a:path>
              <a:path w="3815079" h="1600200">
                <a:moveTo>
                  <a:pt x="3108147" y="12700"/>
                </a:moveTo>
                <a:lnTo>
                  <a:pt x="2816644" y="12700"/>
                </a:lnTo>
                <a:lnTo>
                  <a:pt x="2827769" y="0"/>
                </a:lnTo>
                <a:lnTo>
                  <a:pt x="3090392" y="0"/>
                </a:lnTo>
                <a:lnTo>
                  <a:pt x="3108147" y="12700"/>
                </a:lnTo>
                <a:close/>
              </a:path>
              <a:path w="3815079" h="1600200">
                <a:moveTo>
                  <a:pt x="2194547" y="25400"/>
                </a:moveTo>
                <a:lnTo>
                  <a:pt x="2143226" y="25400"/>
                </a:lnTo>
                <a:lnTo>
                  <a:pt x="2155075" y="12700"/>
                </a:lnTo>
                <a:lnTo>
                  <a:pt x="2207120" y="12700"/>
                </a:lnTo>
                <a:lnTo>
                  <a:pt x="2194547" y="25400"/>
                </a:lnTo>
                <a:close/>
              </a:path>
              <a:path w="3815079" h="1600200">
                <a:moveTo>
                  <a:pt x="2511323" y="25400"/>
                </a:moveTo>
                <a:lnTo>
                  <a:pt x="2458326" y="25400"/>
                </a:lnTo>
                <a:lnTo>
                  <a:pt x="2447925" y="12700"/>
                </a:lnTo>
                <a:lnTo>
                  <a:pt x="2501544" y="12700"/>
                </a:lnTo>
                <a:lnTo>
                  <a:pt x="2511323" y="25400"/>
                </a:lnTo>
                <a:close/>
              </a:path>
              <a:path w="3815079" h="1600200">
                <a:moveTo>
                  <a:pt x="2819057" y="25400"/>
                </a:moveTo>
                <a:lnTo>
                  <a:pt x="2763151" y="25400"/>
                </a:lnTo>
                <a:lnTo>
                  <a:pt x="2773565" y="12700"/>
                </a:lnTo>
                <a:lnTo>
                  <a:pt x="2830067" y="12700"/>
                </a:lnTo>
                <a:lnTo>
                  <a:pt x="2819057" y="25400"/>
                </a:lnTo>
                <a:close/>
              </a:path>
              <a:path w="3815079" h="1600200">
                <a:moveTo>
                  <a:pt x="3159213" y="25400"/>
                </a:moveTo>
                <a:lnTo>
                  <a:pt x="3105594" y="25400"/>
                </a:lnTo>
                <a:lnTo>
                  <a:pt x="3087992" y="12700"/>
                </a:lnTo>
                <a:lnTo>
                  <a:pt x="3142589" y="12700"/>
                </a:lnTo>
                <a:lnTo>
                  <a:pt x="3159213" y="25400"/>
                </a:lnTo>
                <a:close/>
              </a:path>
              <a:path w="3815079" h="1600200">
                <a:moveTo>
                  <a:pt x="2146909" y="38100"/>
                </a:moveTo>
                <a:lnTo>
                  <a:pt x="2109127" y="38100"/>
                </a:lnTo>
                <a:lnTo>
                  <a:pt x="2120252" y="25400"/>
                </a:lnTo>
                <a:lnTo>
                  <a:pt x="2158618" y="25400"/>
                </a:lnTo>
                <a:lnTo>
                  <a:pt x="2146909" y="38100"/>
                </a:lnTo>
                <a:close/>
              </a:path>
              <a:path w="3815079" h="1600200">
                <a:moveTo>
                  <a:pt x="2548763" y="38100"/>
                </a:moveTo>
                <a:lnTo>
                  <a:pt x="2507615" y="38100"/>
                </a:lnTo>
                <a:lnTo>
                  <a:pt x="2497950" y="25400"/>
                </a:lnTo>
                <a:lnTo>
                  <a:pt x="2539657" y="25400"/>
                </a:lnTo>
                <a:lnTo>
                  <a:pt x="2548763" y="38100"/>
                </a:lnTo>
                <a:close/>
              </a:path>
              <a:path w="3815079" h="1600200">
                <a:moveTo>
                  <a:pt x="2766631" y="38100"/>
                </a:moveTo>
                <a:lnTo>
                  <a:pt x="2723159" y="38100"/>
                </a:lnTo>
                <a:lnTo>
                  <a:pt x="2732900" y="25400"/>
                </a:lnTo>
                <a:lnTo>
                  <a:pt x="2776931" y="25400"/>
                </a:lnTo>
                <a:lnTo>
                  <a:pt x="2766631" y="38100"/>
                </a:lnTo>
                <a:close/>
              </a:path>
              <a:path w="3815079" h="1600200">
                <a:moveTo>
                  <a:pt x="3191230" y="38100"/>
                </a:moveTo>
                <a:lnTo>
                  <a:pt x="3155619" y="38100"/>
                </a:lnTo>
                <a:lnTo>
                  <a:pt x="3139160" y="25400"/>
                </a:lnTo>
                <a:lnTo>
                  <a:pt x="3175431" y="25400"/>
                </a:lnTo>
                <a:lnTo>
                  <a:pt x="3191230" y="38100"/>
                </a:lnTo>
                <a:close/>
              </a:path>
              <a:path w="3815079" h="1600200">
                <a:moveTo>
                  <a:pt x="1760270" y="50800"/>
                </a:moveTo>
                <a:lnTo>
                  <a:pt x="1539951" y="50800"/>
                </a:lnTo>
                <a:lnTo>
                  <a:pt x="1555800" y="38100"/>
                </a:lnTo>
                <a:lnTo>
                  <a:pt x="1748891" y="38100"/>
                </a:lnTo>
                <a:lnTo>
                  <a:pt x="1760270" y="50800"/>
                </a:lnTo>
                <a:close/>
              </a:path>
              <a:path w="3815079" h="1600200">
                <a:moveTo>
                  <a:pt x="2103107" y="50800"/>
                </a:moveTo>
                <a:lnTo>
                  <a:pt x="2077402" y="50800"/>
                </a:lnTo>
                <a:lnTo>
                  <a:pt x="2087702" y="38100"/>
                </a:lnTo>
                <a:lnTo>
                  <a:pt x="2113813" y="38100"/>
                </a:lnTo>
                <a:lnTo>
                  <a:pt x="2103107" y="50800"/>
                </a:lnTo>
                <a:close/>
              </a:path>
              <a:path w="3815079" h="1600200">
                <a:moveTo>
                  <a:pt x="2574937" y="50800"/>
                </a:moveTo>
                <a:lnTo>
                  <a:pt x="2544102" y="50800"/>
                </a:lnTo>
                <a:lnTo>
                  <a:pt x="2535123" y="38100"/>
                </a:lnTo>
                <a:lnTo>
                  <a:pt x="2566403" y="38100"/>
                </a:lnTo>
                <a:lnTo>
                  <a:pt x="2574937" y="50800"/>
                </a:lnTo>
                <a:close/>
              </a:path>
              <a:path w="3815079" h="1600200">
                <a:moveTo>
                  <a:pt x="2727515" y="50800"/>
                </a:moveTo>
                <a:lnTo>
                  <a:pt x="2694978" y="50800"/>
                </a:lnTo>
                <a:lnTo>
                  <a:pt x="2704185" y="38100"/>
                </a:lnTo>
                <a:lnTo>
                  <a:pt x="2737154" y="38100"/>
                </a:lnTo>
                <a:lnTo>
                  <a:pt x="2727515" y="50800"/>
                </a:lnTo>
                <a:close/>
              </a:path>
              <a:path w="3815079" h="1600200">
                <a:moveTo>
                  <a:pt x="3221431" y="50800"/>
                </a:moveTo>
                <a:lnTo>
                  <a:pt x="3186912" y="50800"/>
                </a:lnTo>
                <a:lnTo>
                  <a:pt x="3171304" y="38100"/>
                </a:lnTo>
                <a:lnTo>
                  <a:pt x="3206559" y="38100"/>
                </a:lnTo>
                <a:lnTo>
                  <a:pt x="3221431" y="50800"/>
                </a:lnTo>
                <a:close/>
              </a:path>
              <a:path w="3815079" h="1600200">
                <a:moveTo>
                  <a:pt x="1541691" y="63500"/>
                </a:moveTo>
                <a:lnTo>
                  <a:pt x="1478737" y="63500"/>
                </a:lnTo>
                <a:lnTo>
                  <a:pt x="1493697" y="50800"/>
                </a:lnTo>
                <a:lnTo>
                  <a:pt x="1557401" y="50800"/>
                </a:lnTo>
                <a:lnTo>
                  <a:pt x="1541691" y="63500"/>
                </a:lnTo>
                <a:close/>
              </a:path>
              <a:path w="3815079" h="1600200">
                <a:moveTo>
                  <a:pt x="1836839" y="63500"/>
                </a:moveTo>
                <a:lnTo>
                  <a:pt x="1758670" y="63500"/>
                </a:lnTo>
                <a:lnTo>
                  <a:pt x="1747380" y="50800"/>
                </a:lnTo>
                <a:lnTo>
                  <a:pt x="1826260" y="50800"/>
                </a:lnTo>
                <a:lnTo>
                  <a:pt x="1836839" y="63500"/>
                </a:lnTo>
                <a:close/>
              </a:path>
              <a:path w="3815079" h="1600200">
                <a:moveTo>
                  <a:pt x="2082825" y="63500"/>
                </a:moveTo>
                <a:lnTo>
                  <a:pt x="2048256" y="63500"/>
                </a:lnTo>
                <a:lnTo>
                  <a:pt x="2057666" y="50800"/>
                </a:lnTo>
                <a:lnTo>
                  <a:pt x="2092985" y="50800"/>
                </a:lnTo>
                <a:lnTo>
                  <a:pt x="2082825" y="63500"/>
                </a:lnTo>
                <a:close/>
              </a:path>
              <a:path w="3815079" h="1600200">
                <a:moveTo>
                  <a:pt x="2599359" y="63500"/>
                </a:moveTo>
                <a:lnTo>
                  <a:pt x="2577630" y="63500"/>
                </a:lnTo>
                <a:lnTo>
                  <a:pt x="2569413" y="50800"/>
                </a:lnTo>
                <a:lnTo>
                  <a:pt x="2591422" y="50800"/>
                </a:lnTo>
                <a:lnTo>
                  <a:pt x="2599359" y="63500"/>
                </a:lnTo>
                <a:close/>
              </a:path>
              <a:path w="3815079" h="1600200">
                <a:moveTo>
                  <a:pt x="2691231" y="63500"/>
                </a:moveTo>
                <a:lnTo>
                  <a:pt x="2668473" y="63500"/>
                </a:lnTo>
                <a:lnTo>
                  <a:pt x="2677109" y="50800"/>
                </a:lnTo>
                <a:lnTo>
                  <a:pt x="2700146" y="50800"/>
                </a:lnTo>
                <a:lnTo>
                  <a:pt x="2691231" y="63500"/>
                </a:lnTo>
                <a:close/>
              </a:path>
              <a:path w="3815079" h="1600200">
                <a:moveTo>
                  <a:pt x="3216389" y="63500"/>
                </a:moveTo>
                <a:lnTo>
                  <a:pt x="3201708" y="50800"/>
                </a:lnTo>
                <a:lnTo>
                  <a:pt x="3216198" y="50800"/>
                </a:lnTo>
                <a:lnTo>
                  <a:pt x="3216389" y="63500"/>
                </a:lnTo>
                <a:close/>
              </a:path>
              <a:path w="3815079" h="1600200">
                <a:moveTo>
                  <a:pt x="3249688" y="63500"/>
                </a:moveTo>
                <a:lnTo>
                  <a:pt x="3230384" y="63500"/>
                </a:lnTo>
                <a:lnTo>
                  <a:pt x="3216198" y="50800"/>
                </a:lnTo>
                <a:lnTo>
                  <a:pt x="3235820" y="50800"/>
                </a:lnTo>
                <a:lnTo>
                  <a:pt x="3249688" y="63500"/>
                </a:lnTo>
                <a:close/>
              </a:path>
              <a:path w="3815079" h="1600200">
                <a:moveTo>
                  <a:pt x="1481518" y="76200"/>
                </a:moveTo>
                <a:lnTo>
                  <a:pt x="1421434" y="76200"/>
                </a:lnTo>
                <a:lnTo>
                  <a:pt x="1435366" y="63500"/>
                </a:lnTo>
                <a:lnTo>
                  <a:pt x="1496352" y="63500"/>
                </a:lnTo>
                <a:lnTo>
                  <a:pt x="1481518" y="76200"/>
                </a:lnTo>
                <a:close/>
              </a:path>
              <a:path w="3815079" h="1600200">
                <a:moveTo>
                  <a:pt x="1877885" y="76200"/>
                </a:moveTo>
                <a:lnTo>
                  <a:pt x="1833930" y="76200"/>
                </a:lnTo>
                <a:lnTo>
                  <a:pt x="1823440" y="63500"/>
                </a:lnTo>
                <a:lnTo>
                  <a:pt x="1867827" y="63500"/>
                </a:lnTo>
                <a:lnTo>
                  <a:pt x="1877885" y="76200"/>
                </a:lnTo>
                <a:close/>
              </a:path>
              <a:path w="3815079" h="1600200">
                <a:moveTo>
                  <a:pt x="2054631" y="76200"/>
                </a:moveTo>
                <a:lnTo>
                  <a:pt x="2030374" y="76200"/>
                </a:lnTo>
                <a:lnTo>
                  <a:pt x="2039150" y="63500"/>
                </a:lnTo>
                <a:lnTo>
                  <a:pt x="2063877" y="63500"/>
                </a:lnTo>
                <a:lnTo>
                  <a:pt x="2054631" y="76200"/>
                </a:lnTo>
                <a:close/>
              </a:path>
              <a:path w="3815079" h="1600200">
                <a:moveTo>
                  <a:pt x="2621876" y="76200"/>
                </a:moveTo>
                <a:lnTo>
                  <a:pt x="2600629" y="76200"/>
                </a:lnTo>
                <a:lnTo>
                  <a:pt x="2593047" y="63500"/>
                </a:lnTo>
                <a:lnTo>
                  <a:pt x="2614587" y="63500"/>
                </a:lnTo>
                <a:lnTo>
                  <a:pt x="2621876" y="76200"/>
                </a:lnTo>
                <a:close/>
              </a:path>
              <a:path w="3815079" h="1600200">
                <a:moveTo>
                  <a:pt x="2666060" y="76200"/>
                </a:moveTo>
                <a:lnTo>
                  <a:pt x="2643797" y="76200"/>
                </a:lnTo>
                <a:lnTo>
                  <a:pt x="2651810" y="63500"/>
                </a:lnTo>
                <a:lnTo>
                  <a:pt x="2674366" y="63500"/>
                </a:lnTo>
                <a:lnTo>
                  <a:pt x="2666060" y="76200"/>
                </a:lnTo>
                <a:close/>
              </a:path>
              <a:path w="3815079" h="1600200">
                <a:moveTo>
                  <a:pt x="3275850" y="76200"/>
                </a:moveTo>
                <a:lnTo>
                  <a:pt x="3243872" y="76200"/>
                </a:lnTo>
                <a:lnTo>
                  <a:pt x="3230194" y="63500"/>
                </a:lnTo>
                <a:lnTo>
                  <a:pt x="3263049" y="63500"/>
                </a:lnTo>
                <a:lnTo>
                  <a:pt x="3275850" y="76200"/>
                </a:lnTo>
                <a:close/>
              </a:path>
              <a:path w="3815079" h="1600200">
                <a:moveTo>
                  <a:pt x="1425295" y="88900"/>
                </a:moveTo>
                <a:lnTo>
                  <a:pt x="1394447" y="88900"/>
                </a:lnTo>
                <a:lnTo>
                  <a:pt x="1407794" y="76200"/>
                </a:lnTo>
                <a:lnTo>
                  <a:pt x="1439087" y="76200"/>
                </a:lnTo>
                <a:lnTo>
                  <a:pt x="1425295" y="88900"/>
                </a:lnTo>
                <a:close/>
              </a:path>
              <a:path w="3815079" h="1600200">
                <a:moveTo>
                  <a:pt x="1916671" y="88900"/>
                </a:moveTo>
                <a:lnTo>
                  <a:pt x="1883917" y="88900"/>
                </a:lnTo>
                <a:lnTo>
                  <a:pt x="1874100" y="76200"/>
                </a:lnTo>
                <a:lnTo>
                  <a:pt x="1907197" y="76200"/>
                </a:lnTo>
                <a:lnTo>
                  <a:pt x="1916671" y="88900"/>
                </a:lnTo>
                <a:close/>
              </a:path>
              <a:path w="3815079" h="1600200">
                <a:moveTo>
                  <a:pt x="2037410" y="88900"/>
                </a:moveTo>
                <a:lnTo>
                  <a:pt x="2013813" y="88900"/>
                </a:lnTo>
                <a:lnTo>
                  <a:pt x="2021928" y="76200"/>
                </a:lnTo>
                <a:lnTo>
                  <a:pt x="2046020" y="76200"/>
                </a:lnTo>
                <a:lnTo>
                  <a:pt x="2037410" y="88900"/>
                </a:lnTo>
                <a:close/>
              </a:path>
              <a:path w="3815079" h="1600200">
                <a:moveTo>
                  <a:pt x="2642768" y="88900"/>
                </a:moveTo>
                <a:lnTo>
                  <a:pt x="2621673" y="88900"/>
                </a:lnTo>
                <a:lnTo>
                  <a:pt x="2614752" y="76200"/>
                </a:lnTo>
                <a:lnTo>
                  <a:pt x="2650439" y="76200"/>
                </a:lnTo>
                <a:lnTo>
                  <a:pt x="2642768" y="88900"/>
                </a:lnTo>
                <a:close/>
              </a:path>
              <a:path w="3815079" h="1600200">
                <a:moveTo>
                  <a:pt x="3310826" y="101600"/>
                </a:moveTo>
                <a:lnTo>
                  <a:pt x="3292297" y="101600"/>
                </a:lnTo>
                <a:lnTo>
                  <a:pt x="3280854" y="88900"/>
                </a:lnTo>
                <a:lnTo>
                  <a:pt x="3269234" y="88900"/>
                </a:lnTo>
                <a:lnTo>
                  <a:pt x="3256635" y="76200"/>
                </a:lnTo>
                <a:lnTo>
                  <a:pt x="3288093" y="76200"/>
                </a:lnTo>
                <a:lnTo>
                  <a:pt x="3299764" y="88900"/>
                </a:lnTo>
                <a:lnTo>
                  <a:pt x="3310826" y="101600"/>
                </a:lnTo>
                <a:close/>
              </a:path>
              <a:path w="3815079" h="1600200">
                <a:moveTo>
                  <a:pt x="1386103" y="101600"/>
                </a:moveTo>
                <a:lnTo>
                  <a:pt x="1356245" y="101600"/>
                </a:lnTo>
                <a:lnTo>
                  <a:pt x="1368666" y="88900"/>
                </a:lnTo>
                <a:lnTo>
                  <a:pt x="1399006" y="88900"/>
                </a:lnTo>
                <a:lnTo>
                  <a:pt x="1386103" y="101600"/>
                </a:lnTo>
                <a:close/>
              </a:path>
              <a:path w="3815079" h="1600200">
                <a:moveTo>
                  <a:pt x="1952980" y="101600"/>
                </a:moveTo>
                <a:lnTo>
                  <a:pt x="1912188" y="101600"/>
                </a:lnTo>
                <a:lnTo>
                  <a:pt x="1902815" y="88900"/>
                </a:lnTo>
                <a:lnTo>
                  <a:pt x="1944154" y="88900"/>
                </a:lnTo>
                <a:lnTo>
                  <a:pt x="1952980" y="101600"/>
                </a:lnTo>
                <a:close/>
              </a:path>
              <a:path w="3815079" h="1600200">
                <a:moveTo>
                  <a:pt x="2014118" y="101600"/>
                </a:moveTo>
                <a:lnTo>
                  <a:pt x="1998649" y="101600"/>
                </a:lnTo>
                <a:lnTo>
                  <a:pt x="2006053" y="88900"/>
                </a:lnTo>
                <a:lnTo>
                  <a:pt x="2021700" y="88900"/>
                </a:lnTo>
                <a:lnTo>
                  <a:pt x="2014118" y="101600"/>
                </a:lnTo>
                <a:close/>
              </a:path>
              <a:path w="3815079" h="1600200">
                <a:moveTo>
                  <a:pt x="1361541" y="114300"/>
                </a:moveTo>
                <a:lnTo>
                  <a:pt x="1332420" y="114300"/>
                </a:lnTo>
                <a:lnTo>
                  <a:pt x="1344167" y="101600"/>
                </a:lnTo>
                <a:lnTo>
                  <a:pt x="1373809" y="101600"/>
                </a:lnTo>
                <a:lnTo>
                  <a:pt x="1361541" y="114300"/>
                </a:lnTo>
                <a:close/>
              </a:path>
              <a:path w="3815079" h="1600200">
                <a:moveTo>
                  <a:pt x="1978456" y="114300"/>
                </a:moveTo>
                <a:lnTo>
                  <a:pt x="1947671" y="114300"/>
                </a:lnTo>
                <a:lnTo>
                  <a:pt x="1938947" y="101600"/>
                </a:lnTo>
                <a:lnTo>
                  <a:pt x="1970138" y="101600"/>
                </a:lnTo>
                <a:lnTo>
                  <a:pt x="1978456" y="114300"/>
                </a:lnTo>
                <a:close/>
              </a:path>
              <a:path w="3815079" h="1600200">
                <a:moveTo>
                  <a:pt x="2000389" y="114300"/>
                </a:moveTo>
                <a:lnTo>
                  <a:pt x="1984959" y="114300"/>
                </a:lnTo>
                <a:lnTo>
                  <a:pt x="1991614" y="101600"/>
                </a:lnTo>
                <a:lnTo>
                  <a:pt x="2007247" y="101600"/>
                </a:lnTo>
                <a:lnTo>
                  <a:pt x="2000389" y="114300"/>
                </a:lnTo>
                <a:close/>
              </a:path>
              <a:path w="3815079" h="1600200">
                <a:moveTo>
                  <a:pt x="3348634" y="139700"/>
                </a:moveTo>
                <a:lnTo>
                  <a:pt x="3330981" y="139700"/>
                </a:lnTo>
                <a:lnTo>
                  <a:pt x="3322066" y="127000"/>
                </a:lnTo>
                <a:lnTo>
                  <a:pt x="3322294" y="127000"/>
                </a:lnTo>
                <a:lnTo>
                  <a:pt x="3312718" y="114300"/>
                </a:lnTo>
                <a:lnTo>
                  <a:pt x="3302939" y="114300"/>
                </a:lnTo>
                <a:lnTo>
                  <a:pt x="3292081" y="101600"/>
                </a:lnTo>
                <a:lnTo>
                  <a:pt x="3321265" y="101600"/>
                </a:lnTo>
                <a:lnTo>
                  <a:pt x="3331070" y="114300"/>
                </a:lnTo>
                <a:lnTo>
                  <a:pt x="3340201" y="127000"/>
                </a:lnTo>
                <a:lnTo>
                  <a:pt x="3348634" y="139700"/>
                </a:lnTo>
                <a:close/>
              </a:path>
              <a:path w="3815079" h="1600200">
                <a:moveTo>
                  <a:pt x="1338326" y="127000"/>
                </a:moveTo>
                <a:lnTo>
                  <a:pt x="1310005" y="127000"/>
                </a:lnTo>
                <a:lnTo>
                  <a:pt x="1321041" y="114300"/>
                </a:lnTo>
                <a:lnTo>
                  <a:pt x="1349908" y="114300"/>
                </a:lnTo>
                <a:lnTo>
                  <a:pt x="1338326" y="127000"/>
                </a:lnTo>
                <a:close/>
              </a:path>
              <a:path w="3815079" h="1600200">
                <a:moveTo>
                  <a:pt x="1984794" y="127000"/>
                </a:moveTo>
                <a:lnTo>
                  <a:pt x="1972487" y="127000"/>
                </a:lnTo>
                <a:lnTo>
                  <a:pt x="1964283" y="114300"/>
                </a:lnTo>
                <a:lnTo>
                  <a:pt x="1994255" y="114300"/>
                </a:lnTo>
                <a:lnTo>
                  <a:pt x="1984794" y="127000"/>
                </a:lnTo>
                <a:close/>
              </a:path>
              <a:path w="3815079" h="1600200">
                <a:moveTo>
                  <a:pt x="1316532" y="139700"/>
                </a:moveTo>
                <a:lnTo>
                  <a:pt x="1289062" y="139700"/>
                </a:lnTo>
                <a:lnTo>
                  <a:pt x="1299349" y="127000"/>
                </a:lnTo>
                <a:lnTo>
                  <a:pt x="1327404" y="127000"/>
                </a:lnTo>
                <a:lnTo>
                  <a:pt x="1316532" y="139700"/>
                </a:lnTo>
                <a:close/>
              </a:path>
              <a:path w="3815079" h="1600200">
                <a:moveTo>
                  <a:pt x="1099565" y="152400"/>
                </a:moveTo>
                <a:lnTo>
                  <a:pt x="776935" y="152400"/>
                </a:lnTo>
                <a:lnTo>
                  <a:pt x="791184" y="139700"/>
                </a:lnTo>
                <a:lnTo>
                  <a:pt x="1080439" y="139700"/>
                </a:lnTo>
                <a:lnTo>
                  <a:pt x="1099565" y="152400"/>
                </a:lnTo>
                <a:close/>
              </a:path>
              <a:path w="3815079" h="1600200">
                <a:moveTo>
                  <a:pt x="1277531" y="165100"/>
                </a:moveTo>
                <a:lnTo>
                  <a:pt x="1260602" y="165100"/>
                </a:lnTo>
                <a:lnTo>
                  <a:pt x="1269682" y="152400"/>
                </a:lnTo>
                <a:lnTo>
                  <a:pt x="1279182" y="139700"/>
                </a:lnTo>
                <a:lnTo>
                  <a:pt x="1306360" y="139700"/>
                </a:lnTo>
                <a:lnTo>
                  <a:pt x="1296238" y="152400"/>
                </a:lnTo>
                <a:lnTo>
                  <a:pt x="1286840" y="152400"/>
                </a:lnTo>
                <a:lnTo>
                  <a:pt x="1277531" y="165100"/>
                </a:lnTo>
                <a:close/>
              </a:path>
              <a:path w="3815079" h="1600200">
                <a:moveTo>
                  <a:pt x="3360026" y="152400"/>
                </a:moveTo>
                <a:lnTo>
                  <a:pt x="3342678" y="152400"/>
                </a:lnTo>
                <a:lnTo>
                  <a:pt x="3338830" y="139700"/>
                </a:lnTo>
                <a:lnTo>
                  <a:pt x="3356419" y="139700"/>
                </a:lnTo>
                <a:lnTo>
                  <a:pt x="3360026" y="152400"/>
                </a:lnTo>
                <a:close/>
              </a:path>
              <a:path w="3815079" h="1600200">
                <a:moveTo>
                  <a:pt x="778929" y="165100"/>
                </a:moveTo>
                <a:lnTo>
                  <a:pt x="707910" y="165100"/>
                </a:lnTo>
                <a:lnTo>
                  <a:pt x="721398" y="152400"/>
                </a:lnTo>
                <a:lnTo>
                  <a:pt x="793076" y="152400"/>
                </a:lnTo>
                <a:lnTo>
                  <a:pt x="778929" y="165100"/>
                </a:lnTo>
                <a:close/>
              </a:path>
              <a:path w="3815079" h="1600200">
                <a:moveTo>
                  <a:pt x="1173441" y="165100"/>
                </a:moveTo>
                <a:lnTo>
                  <a:pt x="1097648" y="165100"/>
                </a:lnTo>
                <a:lnTo>
                  <a:pt x="1078649" y="152400"/>
                </a:lnTo>
                <a:lnTo>
                  <a:pt x="1155395" y="152400"/>
                </a:lnTo>
                <a:lnTo>
                  <a:pt x="1173441" y="165100"/>
                </a:lnTo>
                <a:close/>
              </a:path>
              <a:path w="3815079" h="1600200">
                <a:moveTo>
                  <a:pt x="3366693" y="165100"/>
                </a:moveTo>
                <a:lnTo>
                  <a:pt x="3352850" y="165100"/>
                </a:lnTo>
                <a:lnTo>
                  <a:pt x="3349536" y="152400"/>
                </a:lnTo>
                <a:lnTo>
                  <a:pt x="3363455" y="152400"/>
                </a:lnTo>
                <a:lnTo>
                  <a:pt x="3366693" y="165100"/>
                </a:lnTo>
                <a:close/>
              </a:path>
              <a:path w="3815079" h="1600200">
                <a:moveTo>
                  <a:pt x="710857" y="177800"/>
                </a:moveTo>
                <a:lnTo>
                  <a:pt x="668439" y="177800"/>
                </a:lnTo>
                <a:lnTo>
                  <a:pt x="681418" y="165100"/>
                </a:lnTo>
                <a:lnTo>
                  <a:pt x="724242" y="165100"/>
                </a:lnTo>
                <a:lnTo>
                  <a:pt x="710857" y="177800"/>
                </a:lnTo>
                <a:close/>
              </a:path>
              <a:path w="3815079" h="1600200">
                <a:moveTo>
                  <a:pt x="1225804" y="177800"/>
                </a:moveTo>
                <a:lnTo>
                  <a:pt x="1170520" y="177800"/>
                </a:lnTo>
                <a:lnTo>
                  <a:pt x="1152588" y="165100"/>
                </a:lnTo>
                <a:lnTo>
                  <a:pt x="1208659" y="165100"/>
                </a:lnTo>
                <a:lnTo>
                  <a:pt x="1225804" y="177800"/>
                </a:lnTo>
                <a:close/>
              </a:path>
              <a:path w="3815079" h="1600200">
                <a:moveTo>
                  <a:pt x="1260475" y="177800"/>
                </a:moveTo>
                <a:lnTo>
                  <a:pt x="1243711" y="177800"/>
                </a:lnTo>
                <a:lnTo>
                  <a:pt x="1251940" y="165100"/>
                </a:lnTo>
                <a:lnTo>
                  <a:pt x="1268958" y="165100"/>
                </a:lnTo>
                <a:lnTo>
                  <a:pt x="1260475" y="177800"/>
                </a:lnTo>
                <a:close/>
              </a:path>
              <a:path w="3815079" h="1600200">
                <a:moveTo>
                  <a:pt x="3372599" y="177800"/>
                </a:moveTo>
                <a:lnTo>
                  <a:pt x="3358718" y="177800"/>
                </a:lnTo>
                <a:lnTo>
                  <a:pt x="3355771" y="165100"/>
                </a:lnTo>
                <a:lnTo>
                  <a:pt x="3369741" y="165100"/>
                </a:lnTo>
                <a:lnTo>
                  <a:pt x="3372599" y="177800"/>
                </a:lnTo>
                <a:close/>
              </a:path>
              <a:path w="3815079" h="1600200">
                <a:moveTo>
                  <a:pt x="659358" y="190500"/>
                </a:moveTo>
                <a:lnTo>
                  <a:pt x="618337" y="190500"/>
                </a:lnTo>
                <a:lnTo>
                  <a:pt x="630580" y="177800"/>
                </a:lnTo>
                <a:lnTo>
                  <a:pt x="672058" y="177800"/>
                </a:lnTo>
                <a:lnTo>
                  <a:pt x="659358" y="190500"/>
                </a:lnTo>
                <a:close/>
              </a:path>
              <a:path w="3815079" h="1600200">
                <a:moveTo>
                  <a:pt x="1242390" y="190500"/>
                </a:moveTo>
                <a:lnTo>
                  <a:pt x="1222082" y="190500"/>
                </a:lnTo>
                <a:lnTo>
                  <a:pt x="1205077" y="177800"/>
                </a:lnTo>
                <a:lnTo>
                  <a:pt x="1252766" y="177800"/>
                </a:lnTo>
                <a:lnTo>
                  <a:pt x="1242390" y="190500"/>
                </a:lnTo>
                <a:close/>
              </a:path>
              <a:path w="3815079" h="1600200">
                <a:moveTo>
                  <a:pt x="3379978" y="190500"/>
                </a:moveTo>
                <a:lnTo>
                  <a:pt x="3366122" y="190500"/>
                </a:lnTo>
                <a:lnTo>
                  <a:pt x="3363747" y="177800"/>
                </a:lnTo>
                <a:lnTo>
                  <a:pt x="3377717" y="177800"/>
                </a:lnTo>
                <a:lnTo>
                  <a:pt x="3379978" y="190500"/>
                </a:lnTo>
                <a:close/>
              </a:path>
              <a:path w="3815079" h="1600200">
                <a:moveTo>
                  <a:pt x="622655" y="203200"/>
                </a:moveTo>
                <a:lnTo>
                  <a:pt x="594448" y="203200"/>
                </a:lnTo>
                <a:lnTo>
                  <a:pt x="606285" y="190500"/>
                </a:lnTo>
                <a:lnTo>
                  <a:pt x="634796" y="190500"/>
                </a:lnTo>
                <a:lnTo>
                  <a:pt x="622655" y="203200"/>
                </a:lnTo>
                <a:close/>
              </a:path>
              <a:path w="3815079" h="1600200">
                <a:moveTo>
                  <a:pt x="3383851" y="203200"/>
                </a:moveTo>
                <a:lnTo>
                  <a:pt x="3370110" y="203200"/>
                </a:lnTo>
                <a:lnTo>
                  <a:pt x="3368128" y="190500"/>
                </a:lnTo>
                <a:lnTo>
                  <a:pt x="3378885" y="190500"/>
                </a:lnTo>
                <a:lnTo>
                  <a:pt x="3383851" y="203200"/>
                </a:lnTo>
                <a:close/>
              </a:path>
              <a:path w="3815079" h="1600200">
                <a:moveTo>
                  <a:pt x="3383851" y="203200"/>
                </a:moveTo>
                <a:lnTo>
                  <a:pt x="3378885" y="190500"/>
                </a:lnTo>
                <a:lnTo>
                  <a:pt x="3382376" y="192884"/>
                </a:lnTo>
                <a:lnTo>
                  <a:pt x="3383851" y="203200"/>
                </a:lnTo>
                <a:close/>
              </a:path>
              <a:path w="3815079" h="1600200">
                <a:moveTo>
                  <a:pt x="3382376" y="192884"/>
                </a:moveTo>
                <a:lnTo>
                  <a:pt x="3378885" y="190500"/>
                </a:lnTo>
                <a:lnTo>
                  <a:pt x="3382035" y="190500"/>
                </a:lnTo>
                <a:lnTo>
                  <a:pt x="3382376" y="192884"/>
                </a:lnTo>
                <a:close/>
              </a:path>
              <a:path w="3815079" h="1600200">
                <a:moveTo>
                  <a:pt x="3397478" y="203200"/>
                </a:moveTo>
                <a:lnTo>
                  <a:pt x="3383851" y="203200"/>
                </a:lnTo>
                <a:lnTo>
                  <a:pt x="3382376" y="192884"/>
                </a:lnTo>
                <a:lnTo>
                  <a:pt x="3397478" y="203200"/>
                </a:lnTo>
                <a:close/>
              </a:path>
              <a:path w="3815079" h="1600200">
                <a:moveTo>
                  <a:pt x="587756" y="215900"/>
                </a:moveTo>
                <a:lnTo>
                  <a:pt x="560171" y="215900"/>
                </a:lnTo>
                <a:lnTo>
                  <a:pt x="571385" y="203200"/>
                </a:lnTo>
                <a:lnTo>
                  <a:pt x="599287" y="203200"/>
                </a:lnTo>
                <a:lnTo>
                  <a:pt x="587756" y="215900"/>
                </a:lnTo>
                <a:close/>
              </a:path>
              <a:path w="3815079" h="1600200">
                <a:moveTo>
                  <a:pt x="3451466" y="215900"/>
                </a:moveTo>
                <a:lnTo>
                  <a:pt x="3395281" y="215900"/>
                </a:lnTo>
                <a:lnTo>
                  <a:pt x="3373018" y="203200"/>
                </a:lnTo>
                <a:lnTo>
                  <a:pt x="3433826" y="203200"/>
                </a:lnTo>
                <a:lnTo>
                  <a:pt x="3451466" y="215900"/>
                </a:lnTo>
                <a:close/>
              </a:path>
              <a:path w="3815079" h="1600200">
                <a:moveTo>
                  <a:pt x="565543" y="228600"/>
                </a:moveTo>
                <a:lnTo>
                  <a:pt x="538416" y="228600"/>
                </a:lnTo>
                <a:lnTo>
                  <a:pt x="549173" y="215900"/>
                </a:lnTo>
                <a:lnTo>
                  <a:pt x="576643" y="215900"/>
                </a:lnTo>
                <a:lnTo>
                  <a:pt x="565543" y="228600"/>
                </a:lnTo>
                <a:close/>
              </a:path>
              <a:path w="3815079" h="1600200">
                <a:moveTo>
                  <a:pt x="3502075" y="228600"/>
                </a:moveTo>
                <a:lnTo>
                  <a:pt x="3465258" y="228600"/>
                </a:lnTo>
                <a:lnTo>
                  <a:pt x="3448151" y="215900"/>
                </a:lnTo>
                <a:lnTo>
                  <a:pt x="3485616" y="215900"/>
                </a:lnTo>
                <a:lnTo>
                  <a:pt x="3502075" y="228600"/>
                </a:lnTo>
                <a:close/>
              </a:path>
              <a:path w="3815079" h="1600200">
                <a:moveTo>
                  <a:pt x="533908" y="241300"/>
                </a:moveTo>
                <a:lnTo>
                  <a:pt x="507517" y="241300"/>
                </a:lnTo>
                <a:lnTo>
                  <a:pt x="517575" y="228600"/>
                </a:lnTo>
                <a:lnTo>
                  <a:pt x="544334" y="228600"/>
                </a:lnTo>
                <a:lnTo>
                  <a:pt x="533908" y="241300"/>
                </a:lnTo>
                <a:close/>
              </a:path>
              <a:path w="3815079" h="1600200">
                <a:moveTo>
                  <a:pt x="3533711" y="241300"/>
                </a:moveTo>
                <a:lnTo>
                  <a:pt x="3497935" y="241300"/>
                </a:lnTo>
                <a:lnTo>
                  <a:pt x="3481628" y="228600"/>
                </a:lnTo>
                <a:lnTo>
                  <a:pt x="3518115" y="228600"/>
                </a:lnTo>
                <a:lnTo>
                  <a:pt x="3533711" y="241300"/>
                </a:lnTo>
                <a:close/>
              </a:path>
              <a:path w="3815079" h="1600200">
                <a:moveTo>
                  <a:pt x="513994" y="254000"/>
                </a:moveTo>
                <a:lnTo>
                  <a:pt x="488124" y="254000"/>
                </a:lnTo>
                <a:lnTo>
                  <a:pt x="497687" y="241300"/>
                </a:lnTo>
                <a:lnTo>
                  <a:pt x="523938" y="241300"/>
                </a:lnTo>
                <a:lnTo>
                  <a:pt x="513994" y="254000"/>
                </a:lnTo>
                <a:close/>
              </a:path>
              <a:path w="3815079" h="1600200">
                <a:moveTo>
                  <a:pt x="3563505" y="254000"/>
                </a:moveTo>
                <a:lnTo>
                  <a:pt x="3528872" y="254000"/>
                </a:lnTo>
                <a:lnTo>
                  <a:pt x="3513455" y="241300"/>
                </a:lnTo>
                <a:lnTo>
                  <a:pt x="3548849" y="241300"/>
                </a:lnTo>
                <a:lnTo>
                  <a:pt x="3563505" y="254000"/>
                </a:lnTo>
                <a:close/>
              </a:path>
              <a:path w="3815079" h="1600200">
                <a:moveTo>
                  <a:pt x="495058" y="266700"/>
                </a:moveTo>
                <a:lnTo>
                  <a:pt x="469734" y="266700"/>
                </a:lnTo>
                <a:lnTo>
                  <a:pt x="478802" y="254000"/>
                </a:lnTo>
                <a:lnTo>
                  <a:pt x="504520" y="254000"/>
                </a:lnTo>
                <a:lnTo>
                  <a:pt x="495058" y="266700"/>
                </a:lnTo>
                <a:close/>
              </a:path>
              <a:path w="3815079" h="1600200">
                <a:moveTo>
                  <a:pt x="3604437" y="279400"/>
                </a:moveTo>
                <a:lnTo>
                  <a:pt x="3585032" y="279400"/>
                </a:lnTo>
                <a:lnTo>
                  <a:pt x="3571570" y="266700"/>
                </a:lnTo>
                <a:lnTo>
                  <a:pt x="3557955" y="266700"/>
                </a:lnTo>
                <a:lnTo>
                  <a:pt x="3543477" y="254000"/>
                </a:lnTo>
                <a:lnTo>
                  <a:pt x="3577666" y="254000"/>
                </a:lnTo>
                <a:lnTo>
                  <a:pt x="3591318" y="266700"/>
                </a:lnTo>
                <a:lnTo>
                  <a:pt x="3604437" y="279400"/>
                </a:lnTo>
                <a:close/>
              </a:path>
              <a:path w="3815079" h="1600200">
                <a:moveTo>
                  <a:pt x="477151" y="279400"/>
                </a:moveTo>
                <a:lnTo>
                  <a:pt x="452399" y="279400"/>
                </a:lnTo>
                <a:lnTo>
                  <a:pt x="460933" y="266700"/>
                </a:lnTo>
                <a:lnTo>
                  <a:pt x="486105" y="266700"/>
                </a:lnTo>
                <a:lnTo>
                  <a:pt x="477151" y="279400"/>
                </a:lnTo>
                <a:close/>
              </a:path>
              <a:path w="3815079" h="1600200">
                <a:moveTo>
                  <a:pt x="444550" y="304800"/>
                </a:moveTo>
                <a:lnTo>
                  <a:pt x="428459" y="304800"/>
                </a:lnTo>
                <a:lnTo>
                  <a:pt x="436156" y="292100"/>
                </a:lnTo>
                <a:lnTo>
                  <a:pt x="444144" y="279400"/>
                </a:lnTo>
                <a:lnTo>
                  <a:pt x="468718" y="279400"/>
                </a:lnTo>
                <a:lnTo>
                  <a:pt x="460311" y="292100"/>
                </a:lnTo>
                <a:lnTo>
                  <a:pt x="452412" y="292100"/>
                </a:lnTo>
                <a:lnTo>
                  <a:pt x="444550" y="304800"/>
                </a:lnTo>
                <a:close/>
              </a:path>
              <a:path w="3815079" h="1600200">
                <a:moveTo>
                  <a:pt x="3640480" y="304800"/>
                </a:moveTo>
                <a:lnTo>
                  <a:pt x="3621582" y="304800"/>
                </a:lnTo>
                <a:lnTo>
                  <a:pt x="3609759" y="292100"/>
                </a:lnTo>
                <a:lnTo>
                  <a:pt x="3609962" y="292100"/>
                </a:lnTo>
                <a:lnTo>
                  <a:pt x="3597579" y="279400"/>
                </a:lnTo>
                <a:lnTo>
                  <a:pt x="3617023" y="279400"/>
                </a:lnTo>
                <a:lnTo>
                  <a:pt x="3629037" y="292100"/>
                </a:lnTo>
                <a:lnTo>
                  <a:pt x="3640480" y="304800"/>
                </a:lnTo>
                <a:close/>
              </a:path>
              <a:path w="3815079" h="1600200">
                <a:moveTo>
                  <a:pt x="429933" y="317500"/>
                </a:moveTo>
                <a:lnTo>
                  <a:pt x="413905" y="317500"/>
                </a:lnTo>
                <a:lnTo>
                  <a:pt x="421043" y="304800"/>
                </a:lnTo>
                <a:lnTo>
                  <a:pt x="437222" y="304800"/>
                </a:lnTo>
                <a:lnTo>
                  <a:pt x="429933" y="317500"/>
                </a:lnTo>
                <a:close/>
              </a:path>
              <a:path w="3815079" h="1600200">
                <a:moveTo>
                  <a:pt x="3680066" y="342900"/>
                </a:moveTo>
                <a:lnTo>
                  <a:pt x="3670541" y="342900"/>
                </a:lnTo>
                <a:lnTo>
                  <a:pt x="3661803" y="330200"/>
                </a:lnTo>
                <a:lnTo>
                  <a:pt x="3652850" y="330200"/>
                </a:lnTo>
                <a:lnTo>
                  <a:pt x="3642829" y="317500"/>
                </a:lnTo>
                <a:lnTo>
                  <a:pt x="3643045" y="317500"/>
                </a:lnTo>
                <a:lnTo>
                  <a:pt x="3632403" y="304800"/>
                </a:lnTo>
                <a:lnTo>
                  <a:pt x="3651313" y="304800"/>
                </a:lnTo>
                <a:lnTo>
                  <a:pt x="3661537" y="317500"/>
                </a:lnTo>
                <a:lnTo>
                  <a:pt x="3671125" y="330200"/>
                </a:lnTo>
                <a:lnTo>
                  <a:pt x="3680066" y="342900"/>
                </a:lnTo>
                <a:close/>
              </a:path>
              <a:path w="3815079" h="1600200">
                <a:moveTo>
                  <a:pt x="410210" y="342900"/>
                </a:moveTo>
                <a:lnTo>
                  <a:pt x="394322" y="342900"/>
                </a:lnTo>
                <a:lnTo>
                  <a:pt x="400545" y="330200"/>
                </a:lnTo>
                <a:lnTo>
                  <a:pt x="407085" y="317500"/>
                </a:lnTo>
                <a:lnTo>
                  <a:pt x="423189" y="317500"/>
                </a:lnTo>
                <a:lnTo>
                  <a:pt x="416483" y="330200"/>
                </a:lnTo>
                <a:lnTo>
                  <a:pt x="410210" y="342900"/>
                </a:lnTo>
                <a:close/>
              </a:path>
              <a:path w="3815079" h="1600200">
                <a:moveTo>
                  <a:pt x="398564" y="355600"/>
                </a:moveTo>
                <a:lnTo>
                  <a:pt x="382816" y="355600"/>
                </a:lnTo>
                <a:lnTo>
                  <a:pt x="388416" y="342900"/>
                </a:lnTo>
                <a:lnTo>
                  <a:pt x="404355" y="342900"/>
                </a:lnTo>
                <a:lnTo>
                  <a:pt x="398564" y="355600"/>
                </a:lnTo>
                <a:close/>
              </a:path>
              <a:path w="3815079" h="1600200">
                <a:moveTo>
                  <a:pt x="3692207" y="355600"/>
                </a:moveTo>
                <a:lnTo>
                  <a:pt x="3678389" y="355600"/>
                </a:lnTo>
                <a:lnTo>
                  <a:pt x="3670325" y="342900"/>
                </a:lnTo>
                <a:lnTo>
                  <a:pt x="3688308" y="342900"/>
                </a:lnTo>
                <a:lnTo>
                  <a:pt x="3692207" y="355600"/>
                </a:lnTo>
                <a:close/>
              </a:path>
              <a:path w="3815079" h="1600200">
                <a:moveTo>
                  <a:pt x="379082" y="381000"/>
                </a:moveTo>
                <a:lnTo>
                  <a:pt x="367982" y="381000"/>
                </a:lnTo>
                <a:lnTo>
                  <a:pt x="372592" y="368300"/>
                </a:lnTo>
                <a:lnTo>
                  <a:pt x="377545" y="355600"/>
                </a:lnTo>
                <a:lnTo>
                  <a:pt x="393344" y="355600"/>
                </a:lnTo>
                <a:lnTo>
                  <a:pt x="388188" y="368300"/>
                </a:lnTo>
                <a:lnTo>
                  <a:pt x="383590" y="368300"/>
                </a:lnTo>
                <a:lnTo>
                  <a:pt x="379082" y="381000"/>
                </a:lnTo>
                <a:close/>
              </a:path>
              <a:path w="3815079" h="1600200">
                <a:moveTo>
                  <a:pt x="3699433" y="368300"/>
                </a:moveTo>
                <a:lnTo>
                  <a:pt x="3685501" y="368300"/>
                </a:lnTo>
                <a:lnTo>
                  <a:pt x="3681895" y="355600"/>
                </a:lnTo>
                <a:lnTo>
                  <a:pt x="3695903" y="355600"/>
                </a:lnTo>
                <a:lnTo>
                  <a:pt x="3699433" y="368300"/>
                </a:lnTo>
                <a:close/>
              </a:path>
              <a:path w="3815079" h="1600200">
                <a:moveTo>
                  <a:pt x="383476" y="381000"/>
                </a:moveTo>
                <a:lnTo>
                  <a:pt x="383590" y="368300"/>
                </a:lnTo>
                <a:lnTo>
                  <a:pt x="388302" y="368300"/>
                </a:lnTo>
                <a:lnTo>
                  <a:pt x="383476" y="381000"/>
                </a:lnTo>
                <a:close/>
              </a:path>
              <a:path w="3815079" h="1600200">
                <a:moveTo>
                  <a:pt x="3708908" y="381000"/>
                </a:moveTo>
                <a:lnTo>
                  <a:pt x="3691966" y="381000"/>
                </a:lnTo>
                <a:lnTo>
                  <a:pt x="3688727" y="368300"/>
                </a:lnTo>
                <a:lnTo>
                  <a:pt x="3705936" y="368300"/>
                </a:lnTo>
                <a:lnTo>
                  <a:pt x="3708908" y="381000"/>
                </a:lnTo>
                <a:close/>
              </a:path>
              <a:path w="3815079" h="1600200">
                <a:moveTo>
                  <a:pt x="367918" y="406400"/>
                </a:moveTo>
                <a:lnTo>
                  <a:pt x="356184" y="406400"/>
                </a:lnTo>
                <a:lnTo>
                  <a:pt x="359765" y="393700"/>
                </a:lnTo>
                <a:lnTo>
                  <a:pt x="363702" y="381000"/>
                </a:lnTo>
                <a:lnTo>
                  <a:pt x="379196" y="381000"/>
                </a:lnTo>
                <a:lnTo>
                  <a:pt x="375031" y="393700"/>
                </a:lnTo>
                <a:lnTo>
                  <a:pt x="371411" y="393700"/>
                </a:lnTo>
                <a:lnTo>
                  <a:pt x="367918" y="406400"/>
                </a:lnTo>
                <a:close/>
              </a:path>
              <a:path w="3815079" h="1600200">
                <a:moveTo>
                  <a:pt x="3714305" y="393700"/>
                </a:moveTo>
                <a:lnTo>
                  <a:pt x="3700335" y="393700"/>
                </a:lnTo>
                <a:lnTo>
                  <a:pt x="3697630" y="381000"/>
                </a:lnTo>
                <a:lnTo>
                  <a:pt x="3711702" y="381000"/>
                </a:lnTo>
                <a:lnTo>
                  <a:pt x="3714305" y="393700"/>
                </a:lnTo>
                <a:close/>
              </a:path>
              <a:path w="3815079" h="1600200">
                <a:moveTo>
                  <a:pt x="3718915" y="406400"/>
                </a:moveTo>
                <a:lnTo>
                  <a:pt x="3704996" y="406400"/>
                </a:lnTo>
                <a:lnTo>
                  <a:pt x="3702672" y="393700"/>
                </a:lnTo>
                <a:lnTo>
                  <a:pt x="3716705" y="393700"/>
                </a:lnTo>
                <a:lnTo>
                  <a:pt x="3718915" y="406400"/>
                </a:lnTo>
                <a:close/>
              </a:path>
              <a:path w="3815079" h="1600200">
                <a:moveTo>
                  <a:pt x="359816" y="431800"/>
                </a:moveTo>
                <a:lnTo>
                  <a:pt x="347573" y="431800"/>
                </a:lnTo>
                <a:lnTo>
                  <a:pt x="350088" y="419100"/>
                </a:lnTo>
                <a:lnTo>
                  <a:pt x="352958" y="406400"/>
                </a:lnTo>
                <a:lnTo>
                  <a:pt x="368007" y="406400"/>
                </a:lnTo>
                <a:lnTo>
                  <a:pt x="364870" y="419100"/>
                </a:lnTo>
                <a:lnTo>
                  <a:pt x="362242" y="419100"/>
                </a:lnTo>
                <a:lnTo>
                  <a:pt x="359816" y="431800"/>
                </a:lnTo>
                <a:close/>
              </a:path>
              <a:path w="3815079" h="1600200">
                <a:moveTo>
                  <a:pt x="3722738" y="419100"/>
                </a:moveTo>
                <a:lnTo>
                  <a:pt x="3710597" y="419100"/>
                </a:lnTo>
                <a:lnTo>
                  <a:pt x="3708844" y="406400"/>
                </a:lnTo>
                <a:lnTo>
                  <a:pt x="3720922" y="406400"/>
                </a:lnTo>
                <a:lnTo>
                  <a:pt x="3722738" y="419100"/>
                </a:lnTo>
                <a:close/>
              </a:path>
              <a:path w="3815079" h="1600200">
                <a:moveTo>
                  <a:pt x="3726941" y="431800"/>
                </a:moveTo>
                <a:lnTo>
                  <a:pt x="3713365" y="431800"/>
                </a:lnTo>
                <a:lnTo>
                  <a:pt x="3712019" y="419100"/>
                </a:lnTo>
                <a:lnTo>
                  <a:pt x="3725748" y="419100"/>
                </a:lnTo>
                <a:lnTo>
                  <a:pt x="3726941" y="431800"/>
                </a:lnTo>
                <a:close/>
              </a:path>
              <a:path w="3815079" h="1600200">
                <a:moveTo>
                  <a:pt x="354876" y="457200"/>
                </a:moveTo>
                <a:lnTo>
                  <a:pt x="342315" y="457200"/>
                </a:lnTo>
                <a:lnTo>
                  <a:pt x="343687" y="444500"/>
                </a:lnTo>
                <a:lnTo>
                  <a:pt x="345439" y="431800"/>
                </a:lnTo>
                <a:lnTo>
                  <a:pt x="359879" y="431800"/>
                </a:lnTo>
                <a:lnTo>
                  <a:pt x="357809" y="444500"/>
                </a:lnTo>
                <a:lnTo>
                  <a:pt x="356222" y="444500"/>
                </a:lnTo>
                <a:lnTo>
                  <a:pt x="354876" y="457200"/>
                </a:lnTo>
                <a:close/>
              </a:path>
              <a:path w="3815079" h="1600200">
                <a:moveTo>
                  <a:pt x="3728681" y="444500"/>
                </a:moveTo>
                <a:lnTo>
                  <a:pt x="3715372" y="444500"/>
                </a:lnTo>
                <a:lnTo>
                  <a:pt x="3714432" y="431800"/>
                </a:lnTo>
                <a:lnTo>
                  <a:pt x="3727919" y="431800"/>
                </a:lnTo>
                <a:lnTo>
                  <a:pt x="3728681" y="444500"/>
                </a:lnTo>
                <a:close/>
              </a:path>
              <a:path w="3815079" h="1600200">
                <a:moveTo>
                  <a:pt x="3729570" y="457200"/>
                </a:moveTo>
                <a:lnTo>
                  <a:pt x="3716883" y="457200"/>
                </a:lnTo>
                <a:lnTo>
                  <a:pt x="3716553" y="444500"/>
                </a:lnTo>
                <a:lnTo>
                  <a:pt x="3729228" y="444500"/>
                </a:lnTo>
                <a:lnTo>
                  <a:pt x="3729570" y="457200"/>
                </a:lnTo>
                <a:close/>
              </a:path>
              <a:path w="3815079" h="1600200">
                <a:moveTo>
                  <a:pt x="353225" y="482600"/>
                </a:moveTo>
                <a:lnTo>
                  <a:pt x="340525" y="482600"/>
                </a:lnTo>
                <a:lnTo>
                  <a:pt x="340728" y="469900"/>
                </a:lnTo>
                <a:lnTo>
                  <a:pt x="341325" y="457200"/>
                </a:lnTo>
                <a:lnTo>
                  <a:pt x="353987" y="457200"/>
                </a:lnTo>
                <a:lnTo>
                  <a:pt x="353402" y="469900"/>
                </a:lnTo>
                <a:lnTo>
                  <a:pt x="353225" y="482600"/>
                </a:lnTo>
                <a:close/>
              </a:path>
              <a:path w="3815079" h="1600200">
                <a:moveTo>
                  <a:pt x="353961" y="469900"/>
                </a:moveTo>
                <a:lnTo>
                  <a:pt x="353987" y="457200"/>
                </a:lnTo>
                <a:lnTo>
                  <a:pt x="354914" y="457200"/>
                </a:lnTo>
                <a:lnTo>
                  <a:pt x="353961" y="469900"/>
                </a:lnTo>
                <a:close/>
              </a:path>
              <a:path w="3815079" h="1600200">
                <a:moveTo>
                  <a:pt x="3729507" y="469900"/>
                </a:moveTo>
                <a:lnTo>
                  <a:pt x="3716820" y="469900"/>
                </a:lnTo>
                <a:lnTo>
                  <a:pt x="3716972" y="457200"/>
                </a:lnTo>
                <a:lnTo>
                  <a:pt x="3729672" y="457200"/>
                </a:lnTo>
                <a:lnTo>
                  <a:pt x="3729507" y="469900"/>
                </a:lnTo>
                <a:close/>
              </a:path>
              <a:path w="3815079" h="1600200">
                <a:moveTo>
                  <a:pt x="3727081" y="495300"/>
                </a:moveTo>
                <a:lnTo>
                  <a:pt x="3713226" y="495300"/>
                </a:lnTo>
                <a:lnTo>
                  <a:pt x="3714610" y="482600"/>
                </a:lnTo>
                <a:lnTo>
                  <a:pt x="3715613" y="482600"/>
                </a:lnTo>
                <a:lnTo>
                  <a:pt x="3716388" y="469900"/>
                </a:lnTo>
                <a:lnTo>
                  <a:pt x="3729024" y="469900"/>
                </a:lnTo>
                <a:lnTo>
                  <a:pt x="3728212" y="482600"/>
                </a:lnTo>
                <a:lnTo>
                  <a:pt x="3727081" y="495300"/>
                </a:lnTo>
                <a:close/>
              </a:path>
              <a:path w="3815079" h="1600200">
                <a:moveTo>
                  <a:pt x="353555" y="495300"/>
                </a:moveTo>
                <a:lnTo>
                  <a:pt x="340880" y="495300"/>
                </a:lnTo>
                <a:lnTo>
                  <a:pt x="340613" y="482600"/>
                </a:lnTo>
                <a:lnTo>
                  <a:pt x="353301" y="482600"/>
                </a:lnTo>
                <a:lnTo>
                  <a:pt x="353555" y="495300"/>
                </a:lnTo>
                <a:close/>
              </a:path>
              <a:path w="3815079" h="1600200">
                <a:moveTo>
                  <a:pt x="354545" y="508000"/>
                </a:moveTo>
                <a:lnTo>
                  <a:pt x="341922" y="508000"/>
                </a:lnTo>
                <a:lnTo>
                  <a:pt x="341312" y="495300"/>
                </a:lnTo>
                <a:lnTo>
                  <a:pt x="353961" y="495300"/>
                </a:lnTo>
                <a:lnTo>
                  <a:pt x="354545" y="508000"/>
                </a:lnTo>
                <a:close/>
              </a:path>
              <a:path w="3815079" h="1600200">
                <a:moveTo>
                  <a:pt x="3723906" y="508000"/>
                </a:moveTo>
                <a:lnTo>
                  <a:pt x="3709708" y="508000"/>
                </a:lnTo>
                <a:lnTo>
                  <a:pt x="3711676" y="495300"/>
                </a:lnTo>
                <a:lnTo>
                  <a:pt x="3725646" y="495300"/>
                </a:lnTo>
                <a:lnTo>
                  <a:pt x="3723906" y="508000"/>
                </a:lnTo>
                <a:close/>
              </a:path>
              <a:path w="3815079" h="1600200">
                <a:moveTo>
                  <a:pt x="357238" y="520700"/>
                </a:moveTo>
                <a:lnTo>
                  <a:pt x="343662" y="520700"/>
                </a:lnTo>
                <a:lnTo>
                  <a:pt x="342709" y="508000"/>
                </a:lnTo>
                <a:lnTo>
                  <a:pt x="356158" y="508000"/>
                </a:lnTo>
                <a:lnTo>
                  <a:pt x="357238" y="520700"/>
                </a:lnTo>
                <a:close/>
              </a:path>
              <a:path w="3815079" h="1600200">
                <a:moveTo>
                  <a:pt x="3719499" y="520700"/>
                </a:moveTo>
                <a:lnTo>
                  <a:pt x="3705059" y="520700"/>
                </a:lnTo>
                <a:lnTo>
                  <a:pt x="3707612" y="508000"/>
                </a:lnTo>
                <a:lnTo>
                  <a:pt x="3721849" y="508000"/>
                </a:lnTo>
                <a:lnTo>
                  <a:pt x="3719499" y="520700"/>
                </a:lnTo>
                <a:close/>
              </a:path>
              <a:path w="3815079" h="1600200">
                <a:moveTo>
                  <a:pt x="343700" y="533400"/>
                </a:moveTo>
                <a:lnTo>
                  <a:pt x="312673" y="533400"/>
                </a:lnTo>
                <a:lnTo>
                  <a:pt x="330492" y="520700"/>
                </a:lnTo>
                <a:lnTo>
                  <a:pt x="344779" y="520700"/>
                </a:lnTo>
                <a:lnTo>
                  <a:pt x="345403" y="526874"/>
                </a:lnTo>
                <a:lnTo>
                  <a:pt x="343700" y="533400"/>
                </a:lnTo>
                <a:close/>
              </a:path>
              <a:path w="3815079" h="1600200">
                <a:moveTo>
                  <a:pt x="345403" y="526874"/>
                </a:moveTo>
                <a:lnTo>
                  <a:pt x="344779" y="520700"/>
                </a:lnTo>
                <a:lnTo>
                  <a:pt x="347014" y="520700"/>
                </a:lnTo>
                <a:lnTo>
                  <a:pt x="345403" y="526874"/>
                </a:lnTo>
                <a:close/>
              </a:path>
              <a:path w="3815079" h="1600200">
                <a:moveTo>
                  <a:pt x="345563" y="528458"/>
                </a:moveTo>
                <a:lnTo>
                  <a:pt x="345403" y="526874"/>
                </a:lnTo>
                <a:lnTo>
                  <a:pt x="347014" y="520700"/>
                </a:lnTo>
                <a:lnTo>
                  <a:pt x="346648" y="525578"/>
                </a:lnTo>
                <a:lnTo>
                  <a:pt x="345563" y="528458"/>
                </a:lnTo>
                <a:close/>
              </a:path>
              <a:path w="3815079" h="1600200">
                <a:moveTo>
                  <a:pt x="346648" y="525578"/>
                </a:moveTo>
                <a:lnTo>
                  <a:pt x="347014" y="520700"/>
                </a:lnTo>
                <a:lnTo>
                  <a:pt x="348488" y="520700"/>
                </a:lnTo>
                <a:lnTo>
                  <a:pt x="346648" y="525578"/>
                </a:lnTo>
                <a:close/>
              </a:path>
              <a:path w="3815079" h="1600200">
                <a:moveTo>
                  <a:pt x="359054" y="533400"/>
                </a:moveTo>
                <a:lnTo>
                  <a:pt x="346062" y="533400"/>
                </a:lnTo>
                <a:lnTo>
                  <a:pt x="346648" y="525578"/>
                </a:lnTo>
                <a:lnTo>
                  <a:pt x="348488" y="520700"/>
                </a:lnTo>
                <a:lnTo>
                  <a:pt x="357200" y="520700"/>
                </a:lnTo>
                <a:lnTo>
                  <a:pt x="359054" y="533400"/>
                </a:lnTo>
                <a:close/>
              </a:path>
              <a:path w="3815079" h="1600200">
                <a:moveTo>
                  <a:pt x="3713937" y="533400"/>
                </a:moveTo>
                <a:lnTo>
                  <a:pt x="3699319" y="533400"/>
                </a:lnTo>
                <a:lnTo>
                  <a:pt x="3702431" y="520700"/>
                </a:lnTo>
                <a:lnTo>
                  <a:pt x="3716870" y="520700"/>
                </a:lnTo>
                <a:lnTo>
                  <a:pt x="3713937" y="533400"/>
                </a:lnTo>
                <a:close/>
              </a:path>
              <a:path w="3815079" h="1600200">
                <a:moveTo>
                  <a:pt x="346062" y="533400"/>
                </a:moveTo>
                <a:lnTo>
                  <a:pt x="345563" y="528458"/>
                </a:lnTo>
                <a:lnTo>
                  <a:pt x="346648" y="525578"/>
                </a:lnTo>
                <a:lnTo>
                  <a:pt x="346062" y="533400"/>
                </a:lnTo>
                <a:close/>
              </a:path>
              <a:path w="3815079" h="1600200">
                <a:moveTo>
                  <a:pt x="343700" y="533400"/>
                </a:moveTo>
                <a:lnTo>
                  <a:pt x="345403" y="526874"/>
                </a:lnTo>
                <a:lnTo>
                  <a:pt x="345563" y="528458"/>
                </a:lnTo>
                <a:lnTo>
                  <a:pt x="343700" y="533400"/>
                </a:lnTo>
                <a:close/>
              </a:path>
              <a:path w="3815079" h="1600200">
                <a:moveTo>
                  <a:pt x="346062" y="533400"/>
                </a:moveTo>
                <a:lnTo>
                  <a:pt x="343700" y="533400"/>
                </a:lnTo>
                <a:lnTo>
                  <a:pt x="345563" y="528458"/>
                </a:lnTo>
                <a:lnTo>
                  <a:pt x="346062" y="533400"/>
                </a:lnTo>
                <a:close/>
              </a:path>
              <a:path w="3815079" h="1600200">
                <a:moveTo>
                  <a:pt x="314032" y="546100"/>
                </a:moveTo>
                <a:lnTo>
                  <a:pt x="228257" y="546100"/>
                </a:lnTo>
                <a:lnTo>
                  <a:pt x="244462" y="533400"/>
                </a:lnTo>
                <a:lnTo>
                  <a:pt x="331673" y="533400"/>
                </a:lnTo>
                <a:lnTo>
                  <a:pt x="314032" y="546100"/>
                </a:lnTo>
                <a:close/>
              </a:path>
              <a:path w="3815079" h="1600200">
                <a:moveTo>
                  <a:pt x="3707231" y="546100"/>
                </a:moveTo>
                <a:lnTo>
                  <a:pt x="3692512" y="546100"/>
                </a:lnTo>
                <a:lnTo>
                  <a:pt x="3696157" y="533400"/>
                </a:lnTo>
                <a:lnTo>
                  <a:pt x="3710724" y="533400"/>
                </a:lnTo>
                <a:lnTo>
                  <a:pt x="3707231" y="546100"/>
                </a:lnTo>
                <a:close/>
              </a:path>
              <a:path w="3815079" h="1600200">
                <a:moveTo>
                  <a:pt x="231393" y="558800"/>
                </a:moveTo>
                <a:lnTo>
                  <a:pt x="197040" y="558800"/>
                </a:lnTo>
                <a:lnTo>
                  <a:pt x="212458" y="546100"/>
                </a:lnTo>
                <a:lnTo>
                  <a:pt x="247408" y="546100"/>
                </a:lnTo>
                <a:lnTo>
                  <a:pt x="231393" y="558800"/>
                </a:lnTo>
                <a:close/>
              </a:path>
              <a:path w="3815079" h="1600200">
                <a:moveTo>
                  <a:pt x="3699421" y="558800"/>
                </a:moveTo>
                <a:lnTo>
                  <a:pt x="3684651" y="558800"/>
                </a:lnTo>
                <a:lnTo>
                  <a:pt x="3688829" y="546100"/>
                </a:lnTo>
                <a:lnTo>
                  <a:pt x="3703459" y="546100"/>
                </a:lnTo>
                <a:lnTo>
                  <a:pt x="3699421" y="558800"/>
                </a:lnTo>
                <a:close/>
              </a:path>
              <a:path w="3815079" h="1600200">
                <a:moveTo>
                  <a:pt x="186309" y="571500"/>
                </a:moveTo>
                <a:lnTo>
                  <a:pt x="153428" y="571500"/>
                </a:lnTo>
                <a:lnTo>
                  <a:pt x="167512" y="558800"/>
                </a:lnTo>
                <a:lnTo>
                  <a:pt x="201104" y="558800"/>
                </a:lnTo>
                <a:lnTo>
                  <a:pt x="186309" y="571500"/>
                </a:lnTo>
                <a:close/>
              </a:path>
              <a:path w="3815079" h="1600200">
                <a:moveTo>
                  <a:pt x="3690619" y="571500"/>
                </a:moveTo>
                <a:lnTo>
                  <a:pt x="3676700" y="571500"/>
                </a:lnTo>
                <a:lnTo>
                  <a:pt x="3684765" y="558800"/>
                </a:lnTo>
                <a:lnTo>
                  <a:pt x="3689324" y="558800"/>
                </a:lnTo>
                <a:lnTo>
                  <a:pt x="3690619" y="571500"/>
                </a:lnTo>
                <a:close/>
              </a:path>
              <a:path w="3815079" h="1600200">
                <a:moveTo>
                  <a:pt x="3690619" y="571500"/>
                </a:moveTo>
                <a:lnTo>
                  <a:pt x="3689324" y="558800"/>
                </a:lnTo>
                <a:lnTo>
                  <a:pt x="3692893" y="565094"/>
                </a:lnTo>
                <a:lnTo>
                  <a:pt x="3690619" y="571500"/>
                </a:lnTo>
                <a:close/>
              </a:path>
              <a:path w="3815079" h="1600200">
                <a:moveTo>
                  <a:pt x="3692893" y="565094"/>
                </a:moveTo>
                <a:lnTo>
                  <a:pt x="3689324" y="558800"/>
                </a:lnTo>
                <a:lnTo>
                  <a:pt x="3695128" y="558800"/>
                </a:lnTo>
                <a:lnTo>
                  <a:pt x="3692893" y="565094"/>
                </a:lnTo>
                <a:close/>
              </a:path>
              <a:path w="3815079" h="1600200">
                <a:moveTo>
                  <a:pt x="3696525" y="571500"/>
                </a:moveTo>
                <a:lnTo>
                  <a:pt x="3690619" y="571500"/>
                </a:lnTo>
                <a:lnTo>
                  <a:pt x="3692893" y="565094"/>
                </a:lnTo>
                <a:lnTo>
                  <a:pt x="3696525" y="571500"/>
                </a:lnTo>
                <a:close/>
              </a:path>
              <a:path w="3815079" h="1600200">
                <a:moveTo>
                  <a:pt x="158470" y="584200"/>
                </a:moveTo>
                <a:lnTo>
                  <a:pt x="126733" y="584200"/>
                </a:lnTo>
                <a:lnTo>
                  <a:pt x="139827" y="571500"/>
                </a:lnTo>
                <a:lnTo>
                  <a:pt x="172351" y="571500"/>
                </a:lnTo>
                <a:lnTo>
                  <a:pt x="158470" y="584200"/>
                </a:lnTo>
                <a:close/>
              </a:path>
              <a:path w="3815079" h="1600200">
                <a:moveTo>
                  <a:pt x="3710470" y="584200"/>
                </a:moveTo>
                <a:lnTo>
                  <a:pt x="3695649" y="584200"/>
                </a:lnTo>
                <a:lnTo>
                  <a:pt x="3688689" y="571500"/>
                </a:lnTo>
                <a:lnTo>
                  <a:pt x="3703586" y="571500"/>
                </a:lnTo>
                <a:lnTo>
                  <a:pt x="3710470" y="584200"/>
                </a:lnTo>
                <a:close/>
              </a:path>
              <a:path w="3815079" h="1600200">
                <a:moveTo>
                  <a:pt x="108788" y="609600"/>
                </a:moveTo>
                <a:lnTo>
                  <a:pt x="90614" y="609600"/>
                </a:lnTo>
                <a:lnTo>
                  <a:pt x="102095" y="596900"/>
                </a:lnTo>
                <a:lnTo>
                  <a:pt x="114147" y="584200"/>
                </a:lnTo>
                <a:lnTo>
                  <a:pt x="145465" y="584200"/>
                </a:lnTo>
                <a:lnTo>
                  <a:pt x="132575" y="596900"/>
                </a:lnTo>
                <a:lnTo>
                  <a:pt x="120624" y="596900"/>
                </a:lnTo>
                <a:lnTo>
                  <a:pt x="108788" y="609600"/>
                </a:lnTo>
                <a:close/>
              </a:path>
              <a:path w="3815079" h="1600200">
                <a:moveTo>
                  <a:pt x="3729951" y="596900"/>
                </a:moveTo>
                <a:lnTo>
                  <a:pt x="3708806" y="596900"/>
                </a:lnTo>
                <a:lnTo>
                  <a:pt x="3702227" y="584200"/>
                </a:lnTo>
                <a:lnTo>
                  <a:pt x="3723652" y="584200"/>
                </a:lnTo>
                <a:lnTo>
                  <a:pt x="3729951" y="596900"/>
                </a:lnTo>
                <a:close/>
              </a:path>
              <a:path w="3815079" h="1600200">
                <a:moveTo>
                  <a:pt x="3741940" y="609600"/>
                </a:moveTo>
                <a:lnTo>
                  <a:pt x="3721188" y="609600"/>
                </a:lnTo>
                <a:lnTo>
                  <a:pt x="3714991" y="596900"/>
                </a:lnTo>
                <a:lnTo>
                  <a:pt x="3736047" y="596900"/>
                </a:lnTo>
                <a:lnTo>
                  <a:pt x="3741940" y="609600"/>
                </a:lnTo>
                <a:close/>
              </a:path>
              <a:path w="3815079" h="1600200">
                <a:moveTo>
                  <a:pt x="77431" y="635000"/>
                </a:moveTo>
                <a:lnTo>
                  <a:pt x="59715" y="635000"/>
                </a:lnTo>
                <a:lnTo>
                  <a:pt x="69405" y="622300"/>
                </a:lnTo>
                <a:lnTo>
                  <a:pt x="79705" y="609600"/>
                </a:lnTo>
                <a:lnTo>
                  <a:pt x="97967" y="609600"/>
                </a:lnTo>
                <a:lnTo>
                  <a:pt x="87287" y="622300"/>
                </a:lnTo>
                <a:lnTo>
                  <a:pt x="87515" y="622300"/>
                </a:lnTo>
                <a:lnTo>
                  <a:pt x="77431" y="635000"/>
                </a:lnTo>
                <a:close/>
              </a:path>
              <a:path w="3815079" h="1600200">
                <a:moveTo>
                  <a:pt x="3753116" y="622300"/>
                </a:moveTo>
                <a:lnTo>
                  <a:pt x="3732771" y="622300"/>
                </a:lnTo>
                <a:lnTo>
                  <a:pt x="3726967" y="609600"/>
                </a:lnTo>
                <a:lnTo>
                  <a:pt x="3747642" y="609600"/>
                </a:lnTo>
                <a:lnTo>
                  <a:pt x="3753116" y="622300"/>
                </a:lnTo>
                <a:close/>
              </a:path>
              <a:path w="3815079" h="1600200">
                <a:moveTo>
                  <a:pt x="3763454" y="635000"/>
                </a:moveTo>
                <a:lnTo>
                  <a:pt x="3748582" y="635000"/>
                </a:lnTo>
                <a:lnTo>
                  <a:pt x="3743413" y="622300"/>
                </a:lnTo>
                <a:lnTo>
                  <a:pt x="3758399" y="622300"/>
                </a:lnTo>
                <a:lnTo>
                  <a:pt x="3763454" y="635000"/>
                </a:lnTo>
                <a:close/>
              </a:path>
              <a:path w="3815079" h="1600200">
                <a:moveTo>
                  <a:pt x="59626" y="647700"/>
                </a:moveTo>
                <a:lnTo>
                  <a:pt x="42303" y="647700"/>
                </a:lnTo>
                <a:lnTo>
                  <a:pt x="50660" y="635000"/>
                </a:lnTo>
                <a:lnTo>
                  <a:pt x="68440" y="635000"/>
                </a:lnTo>
                <a:lnTo>
                  <a:pt x="59626" y="647700"/>
                </a:lnTo>
                <a:close/>
              </a:path>
              <a:path w="3815079" h="1600200">
                <a:moveTo>
                  <a:pt x="3772916" y="647700"/>
                </a:moveTo>
                <a:lnTo>
                  <a:pt x="3758082" y="647700"/>
                </a:lnTo>
                <a:lnTo>
                  <a:pt x="3753332" y="635000"/>
                </a:lnTo>
                <a:lnTo>
                  <a:pt x="3768293" y="635000"/>
                </a:lnTo>
                <a:lnTo>
                  <a:pt x="3772916" y="647700"/>
                </a:lnTo>
                <a:close/>
              </a:path>
              <a:path w="3815079" h="1600200">
                <a:moveTo>
                  <a:pt x="51714" y="660400"/>
                </a:moveTo>
                <a:lnTo>
                  <a:pt x="34582" y="660400"/>
                </a:lnTo>
                <a:lnTo>
                  <a:pt x="38341" y="647700"/>
                </a:lnTo>
                <a:lnTo>
                  <a:pt x="59867" y="647700"/>
                </a:lnTo>
                <a:lnTo>
                  <a:pt x="51714" y="660400"/>
                </a:lnTo>
                <a:close/>
              </a:path>
              <a:path w="3815079" h="1600200">
                <a:moveTo>
                  <a:pt x="3781501" y="660400"/>
                </a:moveTo>
                <a:lnTo>
                  <a:pt x="3766692" y="660400"/>
                </a:lnTo>
                <a:lnTo>
                  <a:pt x="3762400" y="647700"/>
                </a:lnTo>
                <a:lnTo>
                  <a:pt x="3777322" y="647700"/>
                </a:lnTo>
                <a:lnTo>
                  <a:pt x="3781501" y="660400"/>
                </a:lnTo>
                <a:close/>
              </a:path>
              <a:path w="3815079" h="1600200">
                <a:moveTo>
                  <a:pt x="41186" y="673100"/>
                </a:moveTo>
                <a:lnTo>
                  <a:pt x="24358" y="673100"/>
                </a:lnTo>
                <a:lnTo>
                  <a:pt x="27584" y="660400"/>
                </a:lnTo>
                <a:lnTo>
                  <a:pt x="44653" y="660400"/>
                </a:lnTo>
                <a:lnTo>
                  <a:pt x="41186" y="673100"/>
                </a:lnTo>
                <a:close/>
              </a:path>
              <a:path w="3815079" h="1600200">
                <a:moveTo>
                  <a:pt x="3792639" y="685800"/>
                </a:moveTo>
                <a:lnTo>
                  <a:pt x="3781259" y="685800"/>
                </a:lnTo>
                <a:lnTo>
                  <a:pt x="3777868" y="673100"/>
                </a:lnTo>
                <a:lnTo>
                  <a:pt x="3774427" y="673100"/>
                </a:lnTo>
                <a:lnTo>
                  <a:pt x="3770579" y="660400"/>
                </a:lnTo>
                <a:lnTo>
                  <a:pt x="3785438" y="660400"/>
                </a:lnTo>
                <a:lnTo>
                  <a:pt x="3789159" y="673100"/>
                </a:lnTo>
                <a:lnTo>
                  <a:pt x="3792639" y="685800"/>
                </a:lnTo>
                <a:close/>
              </a:path>
              <a:path w="3815079" h="1600200">
                <a:moveTo>
                  <a:pt x="32194" y="685800"/>
                </a:moveTo>
                <a:lnTo>
                  <a:pt x="18465" y="685800"/>
                </a:lnTo>
                <a:lnTo>
                  <a:pt x="21323" y="673100"/>
                </a:lnTo>
                <a:lnTo>
                  <a:pt x="35115" y="673100"/>
                </a:lnTo>
                <a:lnTo>
                  <a:pt x="32194" y="685800"/>
                </a:lnTo>
                <a:close/>
              </a:path>
              <a:path w="3815079" h="1600200">
                <a:moveTo>
                  <a:pt x="24828" y="698500"/>
                </a:moveTo>
                <a:lnTo>
                  <a:pt x="11074" y="698500"/>
                </a:lnTo>
                <a:lnTo>
                  <a:pt x="13347" y="685800"/>
                </a:lnTo>
                <a:lnTo>
                  <a:pt x="27203" y="685800"/>
                </a:lnTo>
                <a:lnTo>
                  <a:pt x="24828" y="698500"/>
                </a:lnTo>
                <a:close/>
              </a:path>
              <a:path w="3815079" h="1600200">
                <a:moveTo>
                  <a:pt x="3798874" y="698500"/>
                </a:moveTo>
                <a:lnTo>
                  <a:pt x="3787165" y="698500"/>
                </a:lnTo>
                <a:lnTo>
                  <a:pt x="3784244" y="685800"/>
                </a:lnTo>
                <a:lnTo>
                  <a:pt x="3795877" y="685800"/>
                </a:lnTo>
                <a:lnTo>
                  <a:pt x="3798874" y="698500"/>
                </a:lnTo>
                <a:close/>
              </a:path>
              <a:path w="3815079" h="1600200">
                <a:moveTo>
                  <a:pt x="20866" y="711200"/>
                </a:moveTo>
                <a:lnTo>
                  <a:pt x="7150" y="711200"/>
                </a:lnTo>
                <a:lnTo>
                  <a:pt x="9016" y="698500"/>
                </a:lnTo>
                <a:lnTo>
                  <a:pt x="22847" y="698500"/>
                </a:lnTo>
                <a:lnTo>
                  <a:pt x="20866" y="711200"/>
                </a:lnTo>
                <a:close/>
              </a:path>
              <a:path w="3815079" h="1600200">
                <a:moveTo>
                  <a:pt x="3804132" y="711200"/>
                </a:moveTo>
                <a:lnTo>
                  <a:pt x="3789756" y="711200"/>
                </a:lnTo>
                <a:lnTo>
                  <a:pt x="3787076" y="698500"/>
                </a:lnTo>
                <a:lnTo>
                  <a:pt x="3801630" y="698500"/>
                </a:lnTo>
                <a:lnTo>
                  <a:pt x="3804132" y="711200"/>
                </a:lnTo>
                <a:close/>
              </a:path>
              <a:path w="3815079" h="1600200">
                <a:moveTo>
                  <a:pt x="16357" y="723900"/>
                </a:moveTo>
                <a:lnTo>
                  <a:pt x="2832" y="723900"/>
                </a:lnTo>
                <a:lnTo>
                  <a:pt x="4063" y="711200"/>
                </a:lnTo>
                <a:lnTo>
                  <a:pt x="17729" y="711200"/>
                </a:lnTo>
                <a:lnTo>
                  <a:pt x="16357" y="723900"/>
                </a:lnTo>
                <a:close/>
              </a:path>
              <a:path w="3815079" h="1600200">
                <a:moveTo>
                  <a:pt x="3808399" y="723900"/>
                </a:moveTo>
                <a:lnTo>
                  <a:pt x="3794252" y="723900"/>
                </a:lnTo>
                <a:lnTo>
                  <a:pt x="3792054" y="711200"/>
                </a:lnTo>
                <a:lnTo>
                  <a:pt x="3806393" y="711200"/>
                </a:lnTo>
                <a:lnTo>
                  <a:pt x="3808399" y="723900"/>
                </a:lnTo>
                <a:close/>
              </a:path>
              <a:path w="3815079" h="1600200">
                <a:moveTo>
                  <a:pt x="13614" y="736600"/>
                </a:moveTo>
                <a:lnTo>
                  <a:pt x="1028" y="736600"/>
                </a:lnTo>
                <a:lnTo>
                  <a:pt x="1816" y="723900"/>
                </a:lnTo>
                <a:lnTo>
                  <a:pt x="14363" y="723900"/>
                </a:lnTo>
                <a:lnTo>
                  <a:pt x="13614" y="736600"/>
                </a:lnTo>
                <a:close/>
              </a:path>
              <a:path w="3815079" h="1600200">
                <a:moveTo>
                  <a:pt x="3812844" y="749300"/>
                </a:moveTo>
                <a:lnTo>
                  <a:pt x="3800297" y="749300"/>
                </a:lnTo>
                <a:lnTo>
                  <a:pt x="3799116" y="736600"/>
                </a:lnTo>
                <a:lnTo>
                  <a:pt x="3797769" y="736600"/>
                </a:lnTo>
                <a:lnTo>
                  <a:pt x="3796068" y="723900"/>
                </a:lnTo>
                <a:lnTo>
                  <a:pt x="3810139" y="723900"/>
                </a:lnTo>
                <a:lnTo>
                  <a:pt x="3811625" y="736600"/>
                </a:lnTo>
                <a:lnTo>
                  <a:pt x="3812844" y="749300"/>
                </a:lnTo>
                <a:close/>
              </a:path>
              <a:path w="3815079" h="1600200">
                <a:moveTo>
                  <a:pt x="12801" y="749300"/>
                </a:moveTo>
                <a:lnTo>
                  <a:pt x="114" y="749300"/>
                </a:lnTo>
                <a:lnTo>
                  <a:pt x="457" y="736600"/>
                </a:lnTo>
                <a:lnTo>
                  <a:pt x="13119" y="736600"/>
                </a:lnTo>
                <a:lnTo>
                  <a:pt x="12801" y="749300"/>
                </a:lnTo>
                <a:close/>
              </a:path>
              <a:path w="3815079" h="1600200">
                <a:moveTo>
                  <a:pt x="12915" y="762000"/>
                </a:moveTo>
                <a:lnTo>
                  <a:pt x="228" y="762000"/>
                </a:lnTo>
                <a:lnTo>
                  <a:pt x="0" y="749300"/>
                </a:lnTo>
                <a:lnTo>
                  <a:pt x="12700" y="749300"/>
                </a:lnTo>
                <a:lnTo>
                  <a:pt x="12915" y="762000"/>
                </a:lnTo>
                <a:close/>
              </a:path>
              <a:path w="3815079" h="1600200">
                <a:moveTo>
                  <a:pt x="3814483" y="762000"/>
                </a:moveTo>
                <a:lnTo>
                  <a:pt x="3801833" y="762000"/>
                </a:lnTo>
                <a:lnTo>
                  <a:pt x="3801160" y="749300"/>
                </a:lnTo>
                <a:lnTo>
                  <a:pt x="3813797" y="749300"/>
                </a:lnTo>
                <a:lnTo>
                  <a:pt x="3814483" y="762000"/>
                </a:lnTo>
                <a:close/>
              </a:path>
              <a:path w="3815079" h="1600200">
                <a:moveTo>
                  <a:pt x="17894" y="787400"/>
                </a:moveTo>
                <a:lnTo>
                  <a:pt x="3644" y="787400"/>
                </a:lnTo>
                <a:lnTo>
                  <a:pt x="2057" y="774700"/>
                </a:lnTo>
                <a:lnTo>
                  <a:pt x="914" y="762000"/>
                </a:lnTo>
                <a:lnTo>
                  <a:pt x="13512" y="762000"/>
                </a:lnTo>
                <a:lnTo>
                  <a:pt x="14604" y="774700"/>
                </a:lnTo>
                <a:lnTo>
                  <a:pt x="15963" y="774700"/>
                </a:lnTo>
                <a:lnTo>
                  <a:pt x="17894" y="787400"/>
                </a:lnTo>
                <a:close/>
              </a:path>
              <a:path w="3815079" h="1600200">
                <a:moveTo>
                  <a:pt x="3814876" y="787400"/>
                </a:moveTo>
                <a:lnTo>
                  <a:pt x="3802176" y="787400"/>
                </a:lnTo>
                <a:lnTo>
                  <a:pt x="3802341" y="774700"/>
                </a:lnTo>
                <a:lnTo>
                  <a:pt x="3802202" y="762000"/>
                </a:lnTo>
                <a:lnTo>
                  <a:pt x="3814902" y="762000"/>
                </a:lnTo>
                <a:lnTo>
                  <a:pt x="3815041" y="774700"/>
                </a:lnTo>
                <a:lnTo>
                  <a:pt x="3814876" y="787400"/>
                </a:lnTo>
                <a:close/>
              </a:path>
              <a:path w="3815079" h="1600200">
                <a:moveTo>
                  <a:pt x="22758" y="800100"/>
                </a:moveTo>
                <a:lnTo>
                  <a:pt x="8115" y="800100"/>
                </a:lnTo>
                <a:lnTo>
                  <a:pt x="5664" y="787400"/>
                </a:lnTo>
                <a:lnTo>
                  <a:pt x="20015" y="787400"/>
                </a:lnTo>
                <a:lnTo>
                  <a:pt x="22758" y="800100"/>
                </a:lnTo>
                <a:close/>
              </a:path>
              <a:path w="3815079" h="1600200">
                <a:moveTo>
                  <a:pt x="3812387" y="812800"/>
                </a:moveTo>
                <a:lnTo>
                  <a:pt x="3798442" y="812800"/>
                </a:lnTo>
                <a:lnTo>
                  <a:pt x="3799878" y="800100"/>
                </a:lnTo>
                <a:lnTo>
                  <a:pt x="3800919" y="800100"/>
                </a:lnTo>
                <a:lnTo>
                  <a:pt x="3801719" y="787400"/>
                </a:lnTo>
                <a:lnTo>
                  <a:pt x="3814368" y="787400"/>
                </a:lnTo>
                <a:lnTo>
                  <a:pt x="3813543" y="800100"/>
                </a:lnTo>
                <a:lnTo>
                  <a:pt x="3812387" y="812800"/>
                </a:lnTo>
                <a:close/>
              </a:path>
              <a:path w="3815079" h="1600200">
                <a:moveTo>
                  <a:pt x="29146" y="812800"/>
                </a:moveTo>
                <a:lnTo>
                  <a:pt x="14236" y="812800"/>
                </a:lnTo>
                <a:lnTo>
                  <a:pt x="10972" y="800100"/>
                </a:lnTo>
                <a:lnTo>
                  <a:pt x="25628" y="800100"/>
                </a:lnTo>
                <a:lnTo>
                  <a:pt x="29146" y="812800"/>
                </a:lnTo>
                <a:close/>
              </a:path>
              <a:path w="3815079" h="1600200">
                <a:moveTo>
                  <a:pt x="46354" y="838200"/>
                </a:moveTo>
                <a:lnTo>
                  <a:pt x="26390" y="838200"/>
                </a:lnTo>
                <a:lnTo>
                  <a:pt x="21958" y="825500"/>
                </a:lnTo>
                <a:lnTo>
                  <a:pt x="17907" y="812800"/>
                </a:lnTo>
                <a:lnTo>
                  <a:pt x="32753" y="812800"/>
                </a:lnTo>
                <a:lnTo>
                  <a:pt x="37033" y="825500"/>
                </a:lnTo>
                <a:lnTo>
                  <a:pt x="41351" y="825500"/>
                </a:lnTo>
                <a:lnTo>
                  <a:pt x="46354" y="838200"/>
                </a:lnTo>
                <a:close/>
              </a:path>
              <a:path w="3815079" h="1600200">
                <a:moveTo>
                  <a:pt x="3809136" y="825500"/>
                </a:moveTo>
                <a:lnTo>
                  <a:pt x="3796766" y="825500"/>
                </a:lnTo>
                <a:lnTo>
                  <a:pt x="3798493" y="812800"/>
                </a:lnTo>
                <a:lnTo>
                  <a:pt x="3810914" y="812800"/>
                </a:lnTo>
                <a:lnTo>
                  <a:pt x="3809136" y="825500"/>
                </a:lnTo>
                <a:close/>
              </a:path>
              <a:path w="3815079" h="1600200">
                <a:moveTo>
                  <a:pt x="3801897" y="850900"/>
                </a:moveTo>
                <a:lnTo>
                  <a:pt x="3787089" y="850900"/>
                </a:lnTo>
                <a:lnTo>
                  <a:pt x="3790022" y="838200"/>
                </a:lnTo>
                <a:lnTo>
                  <a:pt x="3792499" y="838200"/>
                </a:lnTo>
                <a:lnTo>
                  <a:pt x="3794848" y="825500"/>
                </a:lnTo>
                <a:lnTo>
                  <a:pt x="3807028" y="825500"/>
                </a:lnTo>
                <a:lnTo>
                  <a:pt x="3804615" y="838200"/>
                </a:lnTo>
                <a:lnTo>
                  <a:pt x="3801897" y="850900"/>
                </a:lnTo>
                <a:close/>
              </a:path>
              <a:path w="3815079" h="1600200">
                <a:moveTo>
                  <a:pt x="57073" y="850900"/>
                </a:moveTo>
                <a:lnTo>
                  <a:pt x="36360" y="850900"/>
                </a:lnTo>
                <a:lnTo>
                  <a:pt x="31191" y="838200"/>
                </a:lnTo>
                <a:lnTo>
                  <a:pt x="51371" y="838200"/>
                </a:lnTo>
                <a:lnTo>
                  <a:pt x="57073" y="850900"/>
                </a:lnTo>
                <a:close/>
              </a:path>
              <a:path w="3815079" h="1600200">
                <a:moveTo>
                  <a:pt x="69151" y="863600"/>
                </a:moveTo>
                <a:lnTo>
                  <a:pt x="47751" y="863600"/>
                </a:lnTo>
                <a:lnTo>
                  <a:pt x="41884" y="850900"/>
                </a:lnTo>
                <a:lnTo>
                  <a:pt x="62776" y="850900"/>
                </a:lnTo>
                <a:lnTo>
                  <a:pt x="69151" y="863600"/>
                </a:lnTo>
                <a:close/>
              </a:path>
              <a:path w="3815079" h="1600200">
                <a:moveTo>
                  <a:pt x="3791978" y="876300"/>
                </a:moveTo>
                <a:lnTo>
                  <a:pt x="3776840" y="876300"/>
                </a:lnTo>
                <a:lnTo>
                  <a:pt x="3780637" y="863600"/>
                </a:lnTo>
                <a:lnTo>
                  <a:pt x="3784041" y="850900"/>
                </a:lnTo>
                <a:lnTo>
                  <a:pt x="3798887" y="850900"/>
                </a:lnTo>
                <a:lnTo>
                  <a:pt x="3795572" y="863600"/>
                </a:lnTo>
                <a:lnTo>
                  <a:pt x="3791978" y="876300"/>
                </a:lnTo>
                <a:close/>
              </a:path>
              <a:path w="3815079" h="1600200">
                <a:moveTo>
                  <a:pt x="82511" y="876300"/>
                </a:moveTo>
                <a:lnTo>
                  <a:pt x="60490" y="876300"/>
                </a:lnTo>
                <a:lnTo>
                  <a:pt x="53949" y="863600"/>
                </a:lnTo>
                <a:lnTo>
                  <a:pt x="75514" y="863600"/>
                </a:lnTo>
                <a:lnTo>
                  <a:pt x="82511" y="876300"/>
                </a:lnTo>
                <a:close/>
              </a:path>
              <a:path w="3815079" h="1600200">
                <a:moveTo>
                  <a:pt x="97142" y="889000"/>
                </a:moveTo>
                <a:lnTo>
                  <a:pt x="74523" y="889000"/>
                </a:lnTo>
                <a:lnTo>
                  <a:pt x="67348" y="876300"/>
                </a:lnTo>
                <a:lnTo>
                  <a:pt x="89509" y="876300"/>
                </a:lnTo>
                <a:lnTo>
                  <a:pt x="97142" y="889000"/>
                </a:lnTo>
                <a:close/>
              </a:path>
              <a:path w="3815079" h="1600200">
                <a:moveTo>
                  <a:pt x="3783914" y="889000"/>
                </a:moveTo>
                <a:lnTo>
                  <a:pt x="3768636" y="889000"/>
                </a:lnTo>
                <a:lnTo>
                  <a:pt x="3772979" y="876300"/>
                </a:lnTo>
                <a:lnTo>
                  <a:pt x="3788079" y="876300"/>
                </a:lnTo>
                <a:lnTo>
                  <a:pt x="3783914" y="889000"/>
                </a:lnTo>
                <a:close/>
              </a:path>
              <a:path w="3815079" h="1600200">
                <a:moveTo>
                  <a:pt x="121285" y="901700"/>
                </a:moveTo>
                <a:lnTo>
                  <a:pt x="97866" y="901700"/>
                </a:lnTo>
                <a:lnTo>
                  <a:pt x="89788" y="889000"/>
                </a:lnTo>
                <a:lnTo>
                  <a:pt x="112788" y="889000"/>
                </a:lnTo>
                <a:lnTo>
                  <a:pt x="121285" y="901700"/>
                </a:lnTo>
                <a:close/>
              </a:path>
              <a:path w="3815079" h="1600200">
                <a:moveTo>
                  <a:pt x="3774732" y="901700"/>
                </a:moveTo>
                <a:lnTo>
                  <a:pt x="3759352" y="901700"/>
                </a:lnTo>
                <a:lnTo>
                  <a:pt x="3764241" y="889000"/>
                </a:lnTo>
                <a:lnTo>
                  <a:pt x="3779456" y="889000"/>
                </a:lnTo>
                <a:lnTo>
                  <a:pt x="3774732" y="901700"/>
                </a:lnTo>
                <a:close/>
              </a:path>
              <a:path w="3815079" h="1600200">
                <a:moveTo>
                  <a:pt x="138772" y="914400"/>
                </a:moveTo>
                <a:lnTo>
                  <a:pt x="114858" y="914400"/>
                </a:lnTo>
                <a:lnTo>
                  <a:pt x="106222" y="901700"/>
                </a:lnTo>
                <a:lnTo>
                  <a:pt x="129743" y="901700"/>
                </a:lnTo>
                <a:lnTo>
                  <a:pt x="138772" y="914400"/>
                </a:lnTo>
                <a:close/>
              </a:path>
              <a:path w="3815079" h="1600200">
                <a:moveTo>
                  <a:pt x="3758958" y="927100"/>
                </a:moveTo>
                <a:lnTo>
                  <a:pt x="3737648" y="927100"/>
                </a:lnTo>
                <a:lnTo>
                  <a:pt x="3743579" y="914400"/>
                </a:lnTo>
                <a:lnTo>
                  <a:pt x="3749014" y="914400"/>
                </a:lnTo>
                <a:lnTo>
                  <a:pt x="3754424" y="901700"/>
                </a:lnTo>
                <a:lnTo>
                  <a:pt x="3769741" y="901700"/>
                </a:lnTo>
                <a:lnTo>
                  <a:pt x="3764483" y="914400"/>
                </a:lnTo>
                <a:lnTo>
                  <a:pt x="3758958" y="927100"/>
                </a:lnTo>
                <a:close/>
              </a:path>
              <a:path w="3815079" h="1600200">
                <a:moveTo>
                  <a:pt x="166966" y="927100"/>
                </a:moveTo>
                <a:lnTo>
                  <a:pt x="142392" y="927100"/>
                </a:lnTo>
                <a:lnTo>
                  <a:pt x="132956" y="914400"/>
                </a:lnTo>
                <a:lnTo>
                  <a:pt x="157175" y="914400"/>
                </a:lnTo>
                <a:lnTo>
                  <a:pt x="166966" y="927100"/>
                </a:lnTo>
                <a:close/>
              </a:path>
              <a:path w="3815079" h="1600200">
                <a:moveTo>
                  <a:pt x="186905" y="952500"/>
                </a:moveTo>
                <a:lnTo>
                  <a:pt x="168592" y="952500"/>
                </a:lnTo>
                <a:lnTo>
                  <a:pt x="179959" y="939800"/>
                </a:lnTo>
                <a:lnTo>
                  <a:pt x="162001" y="939800"/>
                </a:lnTo>
                <a:lnTo>
                  <a:pt x="152069" y="927100"/>
                </a:lnTo>
                <a:lnTo>
                  <a:pt x="186842" y="927100"/>
                </a:lnTo>
                <a:lnTo>
                  <a:pt x="209651" y="939800"/>
                </a:lnTo>
                <a:lnTo>
                  <a:pt x="186905" y="952500"/>
                </a:lnTo>
                <a:close/>
              </a:path>
              <a:path w="3815079" h="1600200">
                <a:moveTo>
                  <a:pt x="3747135" y="939800"/>
                </a:moveTo>
                <a:lnTo>
                  <a:pt x="3725278" y="939800"/>
                </a:lnTo>
                <a:lnTo>
                  <a:pt x="3731704" y="927100"/>
                </a:lnTo>
                <a:lnTo>
                  <a:pt x="3753167" y="927100"/>
                </a:lnTo>
                <a:lnTo>
                  <a:pt x="3747135" y="939800"/>
                </a:lnTo>
                <a:close/>
              </a:path>
              <a:path w="3815079" h="1600200">
                <a:moveTo>
                  <a:pt x="3734308" y="952500"/>
                </a:moveTo>
                <a:lnTo>
                  <a:pt x="3711943" y="952500"/>
                </a:lnTo>
                <a:lnTo>
                  <a:pt x="3718852" y="939800"/>
                </a:lnTo>
                <a:lnTo>
                  <a:pt x="3740835" y="939800"/>
                </a:lnTo>
                <a:lnTo>
                  <a:pt x="3734308" y="952500"/>
                </a:lnTo>
                <a:close/>
              </a:path>
              <a:path w="3815079" h="1600200">
                <a:moveTo>
                  <a:pt x="156108" y="977900"/>
                </a:moveTo>
                <a:lnTo>
                  <a:pt x="138366" y="977900"/>
                </a:lnTo>
                <a:lnTo>
                  <a:pt x="147764" y="965200"/>
                </a:lnTo>
                <a:lnTo>
                  <a:pt x="157861" y="952500"/>
                </a:lnTo>
                <a:lnTo>
                  <a:pt x="187134" y="952500"/>
                </a:lnTo>
                <a:lnTo>
                  <a:pt x="175996" y="965200"/>
                </a:lnTo>
                <a:lnTo>
                  <a:pt x="165963" y="965200"/>
                </a:lnTo>
                <a:lnTo>
                  <a:pt x="156108" y="977900"/>
                </a:lnTo>
                <a:close/>
              </a:path>
              <a:path w="3815079" h="1600200">
                <a:moveTo>
                  <a:pt x="3720503" y="965200"/>
                </a:moveTo>
                <a:lnTo>
                  <a:pt x="3697655" y="965200"/>
                </a:lnTo>
                <a:lnTo>
                  <a:pt x="3705034" y="952500"/>
                </a:lnTo>
                <a:lnTo>
                  <a:pt x="3727526" y="952500"/>
                </a:lnTo>
                <a:lnTo>
                  <a:pt x="3720503" y="965200"/>
                </a:lnTo>
                <a:close/>
              </a:path>
              <a:path w="3815079" h="1600200">
                <a:moveTo>
                  <a:pt x="3705758" y="977900"/>
                </a:moveTo>
                <a:lnTo>
                  <a:pt x="3682441" y="977900"/>
                </a:lnTo>
                <a:lnTo>
                  <a:pt x="3690277" y="965200"/>
                </a:lnTo>
                <a:lnTo>
                  <a:pt x="3713251" y="965200"/>
                </a:lnTo>
                <a:lnTo>
                  <a:pt x="3705758" y="977900"/>
                </a:lnTo>
                <a:close/>
              </a:path>
              <a:path w="3815079" h="1600200">
                <a:moveTo>
                  <a:pt x="147154" y="990600"/>
                </a:moveTo>
                <a:lnTo>
                  <a:pt x="129590" y="990600"/>
                </a:lnTo>
                <a:lnTo>
                  <a:pt x="133870" y="977900"/>
                </a:lnTo>
                <a:lnTo>
                  <a:pt x="156337" y="977900"/>
                </a:lnTo>
                <a:lnTo>
                  <a:pt x="147154" y="990600"/>
                </a:lnTo>
                <a:close/>
              </a:path>
              <a:path w="3815079" h="1600200">
                <a:moveTo>
                  <a:pt x="3690112" y="990600"/>
                </a:moveTo>
                <a:lnTo>
                  <a:pt x="3666337" y="990600"/>
                </a:lnTo>
                <a:lnTo>
                  <a:pt x="3674617" y="977900"/>
                </a:lnTo>
                <a:lnTo>
                  <a:pt x="3698049" y="977900"/>
                </a:lnTo>
                <a:lnTo>
                  <a:pt x="3690112" y="990600"/>
                </a:lnTo>
                <a:close/>
              </a:path>
              <a:path w="3815079" h="1600200">
                <a:moveTo>
                  <a:pt x="135077" y="1003300"/>
                </a:moveTo>
                <a:lnTo>
                  <a:pt x="117805" y="1003300"/>
                </a:lnTo>
                <a:lnTo>
                  <a:pt x="121551" y="990600"/>
                </a:lnTo>
                <a:lnTo>
                  <a:pt x="139064" y="990600"/>
                </a:lnTo>
                <a:lnTo>
                  <a:pt x="135077" y="1003300"/>
                </a:lnTo>
                <a:close/>
              </a:path>
              <a:path w="3815079" h="1600200">
                <a:moveTo>
                  <a:pt x="3673563" y="1003300"/>
                </a:moveTo>
                <a:lnTo>
                  <a:pt x="3649370" y="1003300"/>
                </a:lnTo>
                <a:lnTo>
                  <a:pt x="3658069" y="990600"/>
                </a:lnTo>
                <a:lnTo>
                  <a:pt x="3681945" y="990600"/>
                </a:lnTo>
                <a:lnTo>
                  <a:pt x="3673563" y="1003300"/>
                </a:lnTo>
                <a:close/>
              </a:path>
              <a:path w="3815079" h="1600200">
                <a:moveTo>
                  <a:pt x="124574" y="1016000"/>
                </a:moveTo>
                <a:lnTo>
                  <a:pt x="107708" y="1016000"/>
                </a:lnTo>
                <a:lnTo>
                  <a:pt x="110883" y="1003300"/>
                </a:lnTo>
                <a:lnTo>
                  <a:pt x="128015" y="1003300"/>
                </a:lnTo>
                <a:lnTo>
                  <a:pt x="124574" y="1016000"/>
                </a:lnTo>
                <a:close/>
              </a:path>
              <a:path w="3815079" h="1600200">
                <a:moveTo>
                  <a:pt x="3647160" y="1016000"/>
                </a:moveTo>
                <a:lnTo>
                  <a:pt x="3622370" y="1016000"/>
                </a:lnTo>
                <a:lnTo>
                  <a:pt x="3631679" y="1003300"/>
                </a:lnTo>
                <a:lnTo>
                  <a:pt x="3656164" y="1003300"/>
                </a:lnTo>
                <a:lnTo>
                  <a:pt x="3647160" y="1016000"/>
                </a:lnTo>
                <a:close/>
              </a:path>
              <a:path w="3815079" h="1600200">
                <a:moveTo>
                  <a:pt x="115735" y="1028700"/>
                </a:moveTo>
                <a:lnTo>
                  <a:pt x="101955" y="1028700"/>
                </a:lnTo>
                <a:lnTo>
                  <a:pt x="104736" y="1016000"/>
                </a:lnTo>
                <a:lnTo>
                  <a:pt x="118605" y="1016000"/>
                </a:lnTo>
                <a:lnTo>
                  <a:pt x="115735" y="1028700"/>
                </a:lnTo>
                <a:close/>
              </a:path>
              <a:path w="3815079" h="1600200">
                <a:moveTo>
                  <a:pt x="3628529" y="1028700"/>
                </a:moveTo>
                <a:lnTo>
                  <a:pt x="3603358" y="1028700"/>
                </a:lnTo>
                <a:lnTo>
                  <a:pt x="3613061" y="1016000"/>
                </a:lnTo>
                <a:lnTo>
                  <a:pt x="3637953" y="1016000"/>
                </a:lnTo>
                <a:lnTo>
                  <a:pt x="3628529" y="1028700"/>
                </a:lnTo>
                <a:close/>
              </a:path>
              <a:path w="3815079" h="1600200">
                <a:moveTo>
                  <a:pt x="108635" y="1041400"/>
                </a:moveTo>
                <a:lnTo>
                  <a:pt x="94856" y="1041400"/>
                </a:lnTo>
                <a:lnTo>
                  <a:pt x="97015" y="1028700"/>
                </a:lnTo>
                <a:lnTo>
                  <a:pt x="110909" y="1028700"/>
                </a:lnTo>
                <a:lnTo>
                  <a:pt x="108635" y="1041400"/>
                </a:lnTo>
                <a:close/>
              </a:path>
              <a:path w="3815079" h="1600200">
                <a:moveTo>
                  <a:pt x="3609124" y="1041400"/>
                </a:moveTo>
                <a:lnTo>
                  <a:pt x="3573437" y="1041400"/>
                </a:lnTo>
                <a:lnTo>
                  <a:pt x="3583686" y="1028700"/>
                </a:lnTo>
                <a:lnTo>
                  <a:pt x="3618928" y="1028700"/>
                </a:lnTo>
                <a:lnTo>
                  <a:pt x="3609124" y="1041400"/>
                </a:lnTo>
                <a:close/>
              </a:path>
              <a:path w="3815079" h="1600200">
                <a:moveTo>
                  <a:pt x="104889" y="1054100"/>
                </a:moveTo>
                <a:lnTo>
                  <a:pt x="91186" y="1054100"/>
                </a:lnTo>
                <a:lnTo>
                  <a:pt x="92913" y="1041400"/>
                </a:lnTo>
                <a:lnTo>
                  <a:pt x="106743" y="1041400"/>
                </a:lnTo>
                <a:lnTo>
                  <a:pt x="104889" y="1054100"/>
                </a:lnTo>
                <a:close/>
              </a:path>
              <a:path w="3815079" h="1600200">
                <a:moveTo>
                  <a:pt x="3578606" y="1054100"/>
                </a:moveTo>
                <a:lnTo>
                  <a:pt x="3541877" y="1054100"/>
                </a:lnTo>
                <a:lnTo>
                  <a:pt x="3552659" y="1041400"/>
                </a:lnTo>
                <a:lnTo>
                  <a:pt x="3588956" y="1041400"/>
                </a:lnTo>
                <a:lnTo>
                  <a:pt x="3578606" y="1054100"/>
                </a:lnTo>
                <a:close/>
              </a:path>
              <a:path w="3815079" h="1600200">
                <a:moveTo>
                  <a:pt x="100787" y="1066800"/>
                </a:moveTo>
                <a:lnTo>
                  <a:pt x="88391" y="1066800"/>
                </a:lnTo>
                <a:lnTo>
                  <a:pt x="89674" y="1054100"/>
                </a:lnTo>
                <a:lnTo>
                  <a:pt x="102006" y="1054100"/>
                </a:lnTo>
                <a:lnTo>
                  <a:pt x="100787" y="1066800"/>
                </a:lnTo>
                <a:close/>
              </a:path>
              <a:path w="3815079" h="1600200">
                <a:moveTo>
                  <a:pt x="3546475" y="1066800"/>
                </a:moveTo>
                <a:lnTo>
                  <a:pt x="3508794" y="1066800"/>
                </a:lnTo>
                <a:lnTo>
                  <a:pt x="3520071" y="1054100"/>
                </a:lnTo>
                <a:lnTo>
                  <a:pt x="3557358" y="1054100"/>
                </a:lnTo>
                <a:lnTo>
                  <a:pt x="3546475" y="1066800"/>
                </a:lnTo>
                <a:close/>
              </a:path>
              <a:path w="3815079" h="1600200">
                <a:moveTo>
                  <a:pt x="99085" y="1079500"/>
                </a:moveTo>
                <a:lnTo>
                  <a:pt x="85915" y="1079500"/>
                </a:lnTo>
                <a:lnTo>
                  <a:pt x="86499" y="1066800"/>
                </a:lnTo>
                <a:lnTo>
                  <a:pt x="99872" y="1066800"/>
                </a:lnTo>
                <a:lnTo>
                  <a:pt x="99085" y="1079500"/>
                </a:lnTo>
                <a:close/>
              </a:path>
              <a:path w="3815079" h="1600200">
                <a:moveTo>
                  <a:pt x="3512832" y="1079500"/>
                </a:moveTo>
                <a:lnTo>
                  <a:pt x="3474288" y="1079500"/>
                </a:lnTo>
                <a:lnTo>
                  <a:pt x="3486022" y="1066800"/>
                </a:lnTo>
                <a:lnTo>
                  <a:pt x="3524211" y="1066800"/>
                </a:lnTo>
                <a:lnTo>
                  <a:pt x="3512832" y="1079500"/>
                </a:lnTo>
                <a:close/>
              </a:path>
              <a:path w="3815079" h="1600200">
                <a:moveTo>
                  <a:pt x="98132" y="1092200"/>
                </a:moveTo>
                <a:lnTo>
                  <a:pt x="85432" y="1092200"/>
                </a:lnTo>
                <a:lnTo>
                  <a:pt x="85547" y="1079500"/>
                </a:lnTo>
                <a:lnTo>
                  <a:pt x="98247" y="1079500"/>
                </a:lnTo>
                <a:lnTo>
                  <a:pt x="98132" y="1092200"/>
                </a:lnTo>
                <a:close/>
              </a:path>
              <a:path w="3815079" h="1600200">
                <a:moveTo>
                  <a:pt x="3477780" y="1092200"/>
                </a:moveTo>
                <a:lnTo>
                  <a:pt x="3426218" y="1092200"/>
                </a:lnTo>
                <a:lnTo>
                  <a:pt x="3438525" y="1079500"/>
                </a:lnTo>
                <a:lnTo>
                  <a:pt x="3489617" y="1079500"/>
                </a:lnTo>
                <a:lnTo>
                  <a:pt x="3477780" y="1092200"/>
                </a:lnTo>
                <a:close/>
              </a:path>
              <a:path w="3815079" h="1600200">
                <a:moveTo>
                  <a:pt x="98615" y="1104900"/>
                </a:moveTo>
                <a:lnTo>
                  <a:pt x="85953" y="1104900"/>
                </a:lnTo>
                <a:lnTo>
                  <a:pt x="85559" y="1092200"/>
                </a:lnTo>
                <a:lnTo>
                  <a:pt x="98247" y="1092200"/>
                </a:lnTo>
                <a:lnTo>
                  <a:pt x="98615" y="1104900"/>
                </a:lnTo>
                <a:close/>
              </a:path>
              <a:path w="3815079" h="1600200">
                <a:moveTo>
                  <a:pt x="3429000" y="1104900"/>
                </a:moveTo>
                <a:lnTo>
                  <a:pt x="3350171" y="1104900"/>
                </a:lnTo>
                <a:lnTo>
                  <a:pt x="3363226" y="1092200"/>
                </a:lnTo>
                <a:lnTo>
                  <a:pt x="3441395" y="1092200"/>
                </a:lnTo>
                <a:lnTo>
                  <a:pt x="3429000" y="1104900"/>
                </a:lnTo>
                <a:close/>
              </a:path>
              <a:path w="3815079" h="1600200">
                <a:moveTo>
                  <a:pt x="101091" y="1117600"/>
                </a:moveTo>
                <a:lnTo>
                  <a:pt x="87503" y="1117600"/>
                </a:lnTo>
                <a:lnTo>
                  <a:pt x="86601" y="1104900"/>
                </a:lnTo>
                <a:lnTo>
                  <a:pt x="99987" y="1104900"/>
                </a:lnTo>
                <a:lnTo>
                  <a:pt x="101091" y="1117600"/>
                </a:lnTo>
                <a:close/>
              </a:path>
              <a:path w="3815079" h="1600200">
                <a:moveTo>
                  <a:pt x="3351923" y="1117600"/>
                </a:moveTo>
                <a:lnTo>
                  <a:pt x="3291128" y="1117600"/>
                </a:lnTo>
                <a:lnTo>
                  <a:pt x="3291598" y="1104900"/>
                </a:lnTo>
                <a:lnTo>
                  <a:pt x="3365068" y="1104900"/>
                </a:lnTo>
                <a:lnTo>
                  <a:pt x="3351923" y="1117600"/>
                </a:lnTo>
                <a:close/>
              </a:path>
              <a:path w="3815079" h="1600200">
                <a:moveTo>
                  <a:pt x="103860" y="1130300"/>
                </a:moveTo>
                <a:lnTo>
                  <a:pt x="90068" y="1130300"/>
                </a:lnTo>
                <a:lnTo>
                  <a:pt x="88658" y="1117600"/>
                </a:lnTo>
                <a:lnTo>
                  <a:pt x="102298" y="1117600"/>
                </a:lnTo>
                <a:lnTo>
                  <a:pt x="103860" y="1130300"/>
                </a:lnTo>
                <a:close/>
              </a:path>
              <a:path w="3815079" h="1600200">
                <a:moveTo>
                  <a:pt x="3303206" y="1130300"/>
                </a:moveTo>
                <a:lnTo>
                  <a:pt x="3290557" y="1130300"/>
                </a:lnTo>
                <a:lnTo>
                  <a:pt x="3291154" y="1117600"/>
                </a:lnTo>
                <a:lnTo>
                  <a:pt x="3303816" y="1117600"/>
                </a:lnTo>
                <a:lnTo>
                  <a:pt x="3303206" y="1130300"/>
                </a:lnTo>
                <a:close/>
              </a:path>
              <a:path w="3815079" h="1600200">
                <a:moveTo>
                  <a:pt x="109689" y="1143000"/>
                </a:moveTo>
                <a:lnTo>
                  <a:pt x="95707" y="1143000"/>
                </a:lnTo>
                <a:lnTo>
                  <a:pt x="93586" y="1130300"/>
                </a:lnTo>
                <a:lnTo>
                  <a:pt x="107429" y="1130300"/>
                </a:lnTo>
                <a:lnTo>
                  <a:pt x="109689" y="1143000"/>
                </a:lnTo>
                <a:close/>
              </a:path>
              <a:path w="3815079" h="1600200">
                <a:moveTo>
                  <a:pt x="3299383" y="1155700"/>
                </a:moveTo>
                <a:lnTo>
                  <a:pt x="3285197" y="1155700"/>
                </a:lnTo>
                <a:lnTo>
                  <a:pt x="3287052" y="1143000"/>
                </a:lnTo>
                <a:lnTo>
                  <a:pt x="3288474" y="1143000"/>
                </a:lnTo>
                <a:lnTo>
                  <a:pt x="3289706" y="1130300"/>
                </a:lnTo>
                <a:lnTo>
                  <a:pt x="3302254" y="1130300"/>
                </a:lnTo>
                <a:lnTo>
                  <a:pt x="3300984" y="1143000"/>
                </a:lnTo>
                <a:lnTo>
                  <a:pt x="3299383" y="1155700"/>
                </a:lnTo>
                <a:close/>
              </a:path>
              <a:path w="3815079" h="1600200">
                <a:moveTo>
                  <a:pt x="114642" y="1155700"/>
                </a:moveTo>
                <a:lnTo>
                  <a:pt x="100634" y="1155700"/>
                </a:lnTo>
                <a:lnTo>
                  <a:pt x="98056" y="1143000"/>
                </a:lnTo>
                <a:lnTo>
                  <a:pt x="111950" y="1143000"/>
                </a:lnTo>
                <a:lnTo>
                  <a:pt x="114642" y="1155700"/>
                </a:lnTo>
                <a:close/>
              </a:path>
              <a:path w="3815079" h="1600200">
                <a:moveTo>
                  <a:pt x="123647" y="1168400"/>
                </a:moveTo>
                <a:lnTo>
                  <a:pt x="106451" y="1168400"/>
                </a:lnTo>
                <a:lnTo>
                  <a:pt x="103428" y="1155700"/>
                </a:lnTo>
                <a:lnTo>
                  <a:pt x="120319" y="1155700"/>
                </a:lnTo>
                <a:lnTo>
                  <a:pt x="123647" y="1168400"/>
                </a:lnTo>
                <a:close/>
              </a:path>
              <a:path w="3815079" h="1600200">
                <a:moveTo>
                  <a:pt x="3295230" y="1168400"/>
                </a:moveTo>
                <a:lnTo>
                  <a:pt x="3280727" y="1168400"/>
                </a:lnTo>
                <a:lnTo>
                  <a:pt x="3283191" y="1155700"/>
                </a:lnTo>
                <a:lnTo>
                  <a:pt x="3297466" y="1155700"/>
                </a:lnTo>
                <a:lnTo>
                  <a:pt x="3295230" y="1168400"/>
                </a:lnTo>
                <a:close/>
              </a:path>
              <a:path w="3815079" h="1600200">
                <a:moveTo>
                  <a:pt x="130683" y="1181100"/>
                </a:moveTo>
                <a:lnTo>
                  <a:pt x="116789" y="1181100"/>
                </a:lnTo>
                <a:lnTo>
                  <a:pt x="113144" y="1168400"/>
                </a:lnTo>
                <a:lnTo>
                  <a:pt x="126936" y="1168400"/>
                </a:lnTo>
                <a:lnTo>
                  <a:pt x="130683" y="1181100"/>
                </a:lnTo>
                <a:close/>
              </a:path>
              <a:path w="3815079" h="1600200">
                <a:moveTo>
                  <a:pt x="3289833" y="1181100"/>
                </a:moveTo>
                <a:lnTo>
                  <a:pt x="3275101" y="1181100"/>
                </a:lnTo>
                <a:lnTo>
                  <a:pt x="3278149" y="1168400"/>
                </a:lnTo>
                <a:lnTo>
                  <a:pt x="3292678" y="1168400"/>
                </a:lnTo>
                <a:lnTo>
                  <a:pt x="3289833" y="1181100"/>
                </a:lnTo>
                <a:close/>
              </a:path>
              <a:path w="3815079" h="1600200">
                <a:moveTo>
                  <a:pt x="142697" y="1193800"/>
                </a:moveTo>
                <a:lnTo>
                  <a:pt x="124713" y="1193800"/>
                </a:lnTo>
                <a:lnTo>
                  <a:pt x="120662" y="1181100"/>
                </a:lnTo>
                <a:lnTo>
                  <a:pt x="138366" y="1181100"/>
                </a:lnTo>
                <a:lnTo>
                  <a:pt x="142697" y="1193800"/>
                </a:lnTo>
                <a:close/>
              </a:path>
              <a:path w="3815079" h="1600200">
                <a:moveTo>
                  <a:pt x="3279508" y="1206500"/>
                </a:moveTo>
                <a:lnTo>
                  <a:pt x="3264547" y="1206500"/>
                </a:lnTo>
                <a:lnTo>
                  <a:pt x="3268459" y="1193800"/>
                </a:lnTo>
                <a:lnTo>
                  <a:pt x="3271862" y="1193800"/>
                </a:lnTo>
                <a:lnTo>
                  <a:pt x="3275203" y="1181100"/>
                </a:lnTo>
                <a:lnTo>
                  <a:pt x="3286683" y="1181100"/>
                </a:lnTo>
                <a:lnTo>
                  <a:pt x="3283242" y="1193800"/>
                </a:lnTo>
                <a:lnTo>
                  <a:pt x="3279508" y="1206500"/>
                </a:lnTo>
                <a:close/>
              </a:path>
              <a:path w="3815079" h="1600200">
                <a:moveTo>
                  <a:pt x="156438" y="1206500"/>
                </a:moveTo>
                <a:lnTo>
                  <a:pt x="138087" y="1206500"/>
                </a:lnTo>
                <a:lnTo>
                  <a:pt x="133438" y="1193800"/>
                </a:lnTo>
                <a:lnTo>
                  <a:pt x="151549" y="1193800"/>
                </a:lnTo>
                <a:lnTo>
                  <a:pt x="156438" y="1206500"/>
                </a:lnTo>
                <a:close/>
              </a:path>
              <a:path w="3815079" h="1600200">
                <a:moveTo>
                  <a:pt x="171831" y="1219200"/>
                </a:moveTo>
                <a:lnTo>
                  <a:pt x="153136" y="1219200"/>
                </a:lnTo>
                <a:lnTo>
                  <a:pt x="147929" y="1206500"/>
                </a:lnTo>
                <a:lnTo>
                  <a:pt x="166395" y="1206500"/>
                </a:lnTo>
                <a:lnTo>
                  <a:pt x="171831" y="1219200"/>
                </a:lnTo>
                <a:close/>
              </a:path>
              <a:path w="3815079" h="1600200">
                <a:moveTo>
                  <a:pt x="3271177" y="1219200"/>
                </a:moveTo>
                <a:lnTo>
                  <a:pt x="3256140" y="1219200"/>
                </a:lnTo>
                <a:lnTo>
                  <a:pt x="3260597" y="1206500"/>
                </a:lnTo>
                <a:lnTo>
                  <a:pt x="3275482" y="1206500"/>
                </a:lnTo>
                <a:lnTo>
                  <a:pt x="3271177" y="1219200"/>
                </a:lnTo>
                <a:close/>
              </a:path>
              <a:path w="3815079" h="1600200">
                <a:moveTo>
                  <a:pt x="207289" y="1244600"/>
                </a:moveTo>
                <a:lnTo>
                  <a:pt x="187960" y="1244600"/>
                </a:lnTo>
                <a:lnTo>
                  <a:pt x="175679" y="1231900"/>
                </a:lnTo>
                <a:lnTo>
                  <a:pt x="164096" y="1219200"/>
                </a:lnTo>
                <a:lnTo>
                  <a:pt x="182791" y="1219200"/>
                </a:lnTo>
                <a:lnTo>
                  <a:pt x="194830" y="1231900"/>
                </a:lnTo>
                <a:lnTo>
                  <a:pt x="194602" y="1231900"/>
                </a:lnTo>
                <a:lnTo>
                  <a:pt x="207289" y="1244600"/>
                </a:lnTo>
                <a:close/>
              </a:path>
              <a:path w="3815079" h="1600200">
                <a:moveTo>
                  <a:pt x="3261741" y="1231900"/>
                </a:moveTo>
                <a:lnTo>
                  <a:pt x="3246653" y="1231900"/>
                </a:lnTo>
                <a:lnTo>
                  <a:pt x="3251644" y="1219200"/>
                </a:lnTo>
                <a:lnTo>
                  <a:pt x="3266592" y="1219200"/>
                </a:lnTo>
                <a:lnTo>
                  <a:pt x="3261741" y="1231900"/>
                </a:lnTo>
                <a:close/>
              </a:path>
              <a:path w="3815079" h="1600200">
                <a:moveTo>
                  <a:pt x="3251238" y="1244600"/>
                </a:moveTo>
                <a:lnTo>
                  <a:pt x="3236125" y="1244600"/>
                </a:lnTo>
                <a:lnTo>
                  <a:pt x="3241649" y="1231900"/>
                </a:lnTo>
                <a:lnTo>
                  <a:pt x="3256622" y="1231900"/>
                </a:lnTo>
                <a:lnTo>
                  <a:pt x="3251238" y="1244600"/>
                </a:lnTo>
                <a:close/>
              </a:path>
              <a:path w="3815079" h="1600200">
                <a:moveTo>
                  <a:pt x="263131" y="1270000"/>
                </a:moveTo>
                <a:lnTo>
                  <a:pt x="228536" y="1270000"/>
                </a:lnTo>
                <a:lnTo>
                  <a:pt x="214414" y="1257300"/>
                </a:lnTo>
                <a:lnTo>
                  <a:pt x="200875" y="1244600"/>
                </a:lnTo>
                <a:lnTo>
                  <a:pt x="220154" y="1244600"/>
                </a:lnTo>
                <a:lnTo>
                  <a:pt x="234061" y="1257300"/>
                </a:lnTo>
                <a:lnTo>
                  <a:pt x="248107" y="1257300"/>
                </a:lnTo>
                <a:lnTo>
                  <a:pt x="263131" y="1270000"/>
                </a:lnTo>
                <a:close/>
              </a:path>
              <a:path w="3815079" h="1600200">
                <a:moveTo>
                  <a:pt x="3224593" y="1257300"/>
                </a:moveTo>
                <a:lnTo>
                  <a:pt x="3218446" y="1257300"/>
                </a:lnTo>
                <a:lnTo>
                  <a:pt x="3224720" y="1244600"/>
                </a:lnTo>
                <a:lnTo>
                  <a:pt x="3224593" y="1257300"/>
                </a:lnTo>
                <a:close/>
              </a:path>
              <a:path w="3815079" h="1600200">
                <a:moveTo>
                  <a:pt x="3239706" y="1257300"/>
                </a:moveTo>
                <a:lnTo>
                  <a:pt x="3224593" y="1257300"/>
                </a:lnTo>
                <a:lnTo>
                  <a:pt x="3230613" y="1244600"/>
                </a:lnTo>
                <a:lnTo>
                  <a:pt x="3245599" y="1244600"/>
                </a:lnTo>
                <a:lnTo>
                  <a:pt x="3239706" y="1257300"/>
                </a:lnTo>
                <a:close/>
              </a:path>
              <a:path w="3815079" h="1600200">
                <a:moveTo>
                  <a:pt x="3227171" y="1270000"/>
                </a:moveTo>
                <a:lnTo>
                  <a:pt x="3205441" y="1270000"/>
                </a:lnTo>
                <a:lnTo>
                  <a:pt x="3212185" y="1257300"/>
                </a:lnTo>
                <a:lnTo>
                  <a:pt x="3233559" y="1257300"/>
                </a:lnTo>
                <a:lnTo>
                  <a:pt x="3227171" y="1270000"/>
                </a:lnTo>
                <a:close/>
              </a:path>
              <a:path w="3815079" h="1600200">
                <a:moveTo>
                  <a:pt x="310654" y="1282700"/>
                </a:moveTo>
                <a:lnTo>
                  <a:pt x="258457" y="1282700"/>
                </a:lnTo>
                <a:lnTo>
                  <a:pt x="243230" y="1270000"/>
                </a:lnTo>
                <a:lnTo>
                  <a:pt x="294132" y="1270000"/>
                </a:lnTo>
                <a:lnTo>
                  <a:pt x="310654" y="1282700"/>
                </a:lnTo>
                <a:close/>
              </a:path>
              <a:path w="3815079" h="1600200">
                <a:moveTo>
                  <a:pt x="3213658" y="1282700"/>
                </a:moveTo>
                <a:lnTo>
                  <a:pt x="3191484" y="1282700"/>
                </a:lnTo>
                <a:lnTo>
                  <a:pt x="3198698" y="1270000"/>
                </a:lnTo>
                <a:lnTo>
                  <a:pt x="3220529" y="1270000"/>
                </a:lnTo>
                <a:lnTo>
                  <a:pt x="3213658" y="1282700"/>
                </a:lnTo>
                <a:close/>
              </a:path>
              <a:path w="3815079" h="1600200">
                <a:moveTo>
                  <a:pt x="362254" y="1295400"/>
                </a:moveTo>
                <a:lnTo>
                  <a:pt x="307187" y="1295400"/>
                </a:lnTo>
                <a:lnTo>
                  <a:pt x="290461" y="1282700"/>
                </a:lnTo>
                <a:lnTo>
                  <a:pt x="344449" y="1282700"/>
                </a:lnTo>
                <a:lnTo>
                  <a:pt x="362254" y="1295400"/>
                </a:lnTo>
                <a:close/>
              </a:path>
              <a:path w="3815079" h="1600200">
                <a:moveTo>
                  <a:pt x="3199218" y="1295400"/>
                </a:moveTo>
                <a:lnTo>
                  <a:pt x="3176625" y="1295400"/>
                </a:lnTo>
                <a:lnTo>
                  <a:pt x="3184283" y="1282700"/>
                </a:lnTo>
                <a:lnTo>
                  <a:pt x="3206559" y="1282700"/>
                </a:lnTo>
                <a:lnTo>
                  <a:pt x="3199218" y="1295400"/>
                </a:lnTo>
                <a:close/>
              </a:path>
              <a:path w="3815079" h="1600200">
                <a:moveTo>
                  <a:pt x="535520" y="1308100"/>
                </a:moveTo>
                <a:lnTo>
                  <a:pt x="359917" y="1308100"/>
                </a:lnTo>
                <a:lnTo>
                  <a:pt x="341947" y="1295400"/>
                </a:lnTo>
                <a:lnTo>
                  <a:pt x="522249" y="1295400"/>
                </a:lnTo>
                <a:lnTo>
                  <a:pt x="535520" y="1308100"/>
                </a:lnTo>
                <a:close/>
              </a:path>
              <a:path w="3815079" h="1600200">
                <a:moveTo>
                  <a:pt x="3175876" y="1308100"/>
                </a:moveTo>
                <a:lnTo>
                  <a:pt x="3152686" y="1308100"/>
                </a:lnTo>
                <a:lnTo>
                  <a:pt x="3160991" y="1295400"/>
                </a:lnTo>
                <a:lnTo>
                  <a:pt x="3183877" y="1295400"/>
                </a:lnTo>
                <a:lnTo>
                  <a:pt x="3175876" y="1308100"/>
                </a:lnTo>
                <a:close/>
              </a:path>
              <a:path w="3815079" h="1600200">
                <a:moveTo>
                  <a:pt x="585723" y="1358900"/>
                </a:moveTo>
                <a:lnTo>
                  <a:pt x="564591" y="1358900"/>
                </a:lnTo>
                <a:lnTo>
                  <a:pt x="551434" y="1346200"/>
                </a:lnTo>
                <a:lnTo>
                  <a:pt x="538822" y="1333500"/>
                </a:lnTo>
                <a:lnTo>
                  <a:pt x="526795" y="1320800"/>
                </a:lnTo>
                <a:lnTo>
                  <a:pt x="515442" y="1308100"/>
                </a:lnTo>
                <a:lnTo>
                  <a:pt x="535355" y="1308100"/>
                </a:lnTo>
                <a:lnTo>
                  <a:pt x="547217" y="1320800"/>
                </a:lnTo>
                <a:lnTo>
                  <a:pt x="547052" y="1320800"/>
                </a:lnTo>
                <a:lnTo>
                  <a:pt x="559498" y="1333500"/>
                </a:lnTo>
                <a:lnTo>
                  <a:pt x="559333" y="1333500"/>
                </a:lnTo>
                <a:lnTo>
                  <a:pt x="572325" y="1346200"/>
                </a:lnTo>
                <a:lnTo>
                  <a:pt x="572160" y="1346200"/>
                </a:lnTo>
                <a:lnTo>
                  <a:pt x="585723" y="1358900"/>
                </a:lnTo>
                <a:close/>
              </a:path>
              <a:path w="3815079" h="1600200">
                <a:moveTo>
                  <a:pt x="3159239" y="1320800"/>
                </a:moveTo>
                <a:lnTo>
                  <a:pt x="3135680" y="1320800"/>
                </a:lnTo>
                <a:lnTo>
                  <a:pt x="3144405" y="1308100"/>
                </a:lnTo>
                <a:lnTo>
                  <a:pt x="3167672" y="1308100"/>
                </a:lnTo>
                <a:lnTo>
                  <a:pt x="3159239" y="1320800"/>
                </a:lnTo>
                <a:close/>
              </a:path>
              <a:path w="3815079" h="1600200">
                <a:moveTo>
                  <a:pt x="3132759" y="1333500"/>
                </a:moveTo>
                <a:lnTo>
                  <a:pt x="3108680" y="1333500"/>
                </a:lnTo>
                <a:lnTo>
                  <a:pt x="3117989" y="1320800"/>
                </a:lnTo>
                <a:lnTo>
                  <a:pt x="3141789" y="1320800"/>
                </a:lnTo>
                <a:lnTo>
                  <a:pt x="3132759" y="1333500"/>
                </a:lnTo>
                <a:close/>
              </a:path>
              <a:path w="3815079" h="1600200">
                <a:moveTo>
                  <a:pt x="3114128" y="1346200"/>
                </a:moveTo>
                <a:lnTo>
                  <a:pt x="3079978" y="1346200"/>
                </a:lnTo>
                <a:lnTo>
                  <a:pt x="3089833" y="1333500"/>
                </a:lnTo>
                <a:lnTo>
                  <a:pt x="3123539" y="1333500"/>
                </a:lnTo>
                <a:lnTo>
                  <a:pt x="3114128" y="1346200"/>
                </a:lnTo>
                <a:close/>
              </a:path>
              <a:path w="3815079" h="1600200">
                <a:moveTo>
                  <a:pt x="2536825" y="1358900"/>
                </a:moveTo>
                <a:lnTo>
                  <a:pt x="2510802" y="1358900"/>
                </a:lnTo>
                <a:lnTo>
                  <a:pt x="2516949" y="1346200"/>
                </a:lnTo>
                <a:lnTo>
                  <a:pt x="2536825" y="1358900"/>
                </a:lnTo>
                <a:close/>
              </a:path>
              <a:path w="3815079" h="1600200">
                <a:moveTo>
                  <a:pt x="3084791" y="1358900"/>
                </a:moveTo>
                <a:lnTo>
                  <a:pt x="3049689" y="1358900"/>
                </a:lnTo>
                <a:lnTo>
                  <a:pt x="3060065" y="1346200"/>
                </a:lnTo>
                <a:lnTo>
                  <a:pt x="3094748" y="1346200"/>
                </a:lnTo>
                <a:lnTo>
                  <a:pt x="3084791" y="1358900"/>
                </a:lnTo>
                <a:close/>
              </a:path>
              <a:path w="3815079" h="1600200">
                <a:moveTo>
                  <a:pt x="660501" y="1397000"/>
                </a:moveTo>
                <a:lnTo>
                  <a:pt x="622604" y="1397000"/>
                </a:lnTo>
                <a:lnTo>
                  <a:pt x="607326" y="1384300"/>
                </a:lnTo>
                <a:lnTo>
                  <a:pt x="592556" y="1371600"/>
                </a:lnTo>
                <a:lnTo>
                  <a:pt x="578307" y="1358900"/>
                </a:lnTo>
                <a:lnTo>
                  <a:pt x="599490" y="1358900"/>
                </a:lnTo>
                <a:lnTo>
                  <a:pt x="614108" y="1371600"/>
                </a:lnTo>
                <a:lnTo>
                  <a:pt x="613943" y="1371600"/>
                </a:lnTo>
                <a:lnTo>
                  <a:pt x="629069" y="1384300"/>
                </a:lnTo>
                <a:lnTo>
                  <a:pt x="644397" y="1384300"/>
                </a:lnTo>
                <a:lnTo>
                  <a:pt x="660501" y="1397000"/>
                </a:lnTo>
                <a:close/>
              </a:path>
              <a:path w="3815079" h="1600200">
                <a:moveTo>
                  <a:pt x="2521902" y="1371600"/>
                </a:moveTo>
                <a:lnTo>
                  <a:pt x="2507094" y="1371600"/>
                </a:lnTo>
                <a:lnTo>
                  <a:pt x="2510891" y="1358900"/>
                </a:lnTo>
                <a:lnTo>
                  <a:pt x="2517876" y="1358900"/>
                </a:lnTo>
                <a:lnTo>
                  <a:pt x="2524025" y="1364150"/>
                </a:lnTo>
                <a:lnTo>
                  <a:pt x="2521902" y="1371600"/>
                </a:lnTo>
                <a:close/>
              </a:path>
              <a:path w="3815079" h="1600200">
                <a:moveTo>
                  <a:pt x="2524025" y="1364150"/>
                </a:moveTo>
                <a:lnTo>
                  <a:pt x="2517876" y="1358900"/>
                </a:lnTo>
                <a:lnTo>
                  <a:pt x="2525521" y="1358900"/>
                </a:lnTo>
                <a:lnTo>
                  <a:pt x="2524025" y="1364150"/>
                </a:lnTo>
                <a:close/>
              </a:path>
              <a:path w="3815079" h="1600200">
                <a:moveTo>
                  <a:pt x="2582710" y="1371600"/>
                </a:moveTo>
                <a:lnTo>
                  <a:pt x="2532748" y="1371600"/>
                </a:lnTo>
                <a:lnTo>
                  <a:pt x="2524025" y="1364150"/>
                </a:lnTo>
                <a:lnTo>
                  <a:pt x="2525521" y="1358900"/>
                </a:lnTo>
                <a:lnTo>
                  <a:pt x="2566962" y="1358900"/>
                </a:lnTo>
                <a:lnTo>
                  <a:pt x="2582710" y="1371600"/>
                </a:lnTo>
                <a:close/>
              </a:path>
              <a:path w="3815079" h="1600200">
                <a:moveTo>
                  <a:pt x="3043262" y="1371600"/>
                </a:moveTo>
                <a:lnTo>
                  <a:pt x="3007017" y="1371600"/>
                </a:lnTo>
                <a:lnTo>
                  <a:pt x="3018015" y="1358900"/>
                </a:lnTo>
                <a:lnTo>
                  <a:pt x="3053892" y="1358900"/>
                </a:lnTo>
                <a:lnTo>
                  <a:pt x="3043262" y="1371600"/>
                </a:lnTo>
                <a:close/>
              </a:path>
              <a:path w="3815079" h="1600200">
                <a:moveTo>
                  <a:pt x="2513901" y="1384300"/>
                </a:moveTo>
                <a:lnTo>
                  <a:pt x="2499055" y="1384300"/>
                </a:lnTo>
                <a:lnTo>
                  <a:pt x="2503271" y="1371600"/>
                </a:lnTo>
                <a:lnTo>
                  <a:pt x="2518016" y="1371600"/>
                </a:lnTo>
                <a:lnTo>
                  <a:pt x="2513901" y="1384300"/>
                </a:lnTo>
                <a:close/>
              </a:path>
              <a:path w="3815079" h="1600200">
                <a:moveTo>
                  <a:pt x="2631211" y="1384300"/>
                </a:moveTo>
                <a:lnTo>
                  <a:pt x="2579471" y="1384300"/>
                </a:lnTo>
                <a:lnTo>
                  <a:pt x="2563596" y="1371600"/>
                </a:lnTo>
                <a:lnTo>
                  <a:pt x="2614637" y="1371600"/>
                </a:lnTo>
                <a:lnTo>
                  <a:pt x="2631211" y="1384300"/>
                </a:lnTo>
                <a:close/>
              </a:path>
              <a:path w="3815079" h="1600200">
                <a:moveTo>
                  <a:pt x="3010433" y="1384300"/>
                </a:moveTo>
                <a:lnTo>
                  <a:pt x="2950362" y="1384300"/>
                </a:lnTo>
                <a:lnTo>
                  <a:pt x="2962059" y="1371600"/>
                </a:lnTo>
                <a:lnTo>
                  <a:pt x="3021520" y="1371600"/>
                </a:lnTo>
                <a:lnTo>
                  <a:pt x="3010433" y="1384300"/>
                </a:lnTo>
                <a:close/>
              </a:path>
              <a:path w="3815079" h="1600200">
                <a:moveTo>
                  <a:pt x="2490152" y="1397000"/>
                </a:moveTo>
                <a:lnTo>
                  <a:pt x="2485390" y="1397000"/>
                </a:lnTo>
                <a:lnTo>
                  <a:pt x="2490254" y="1384300"/>
                </a:lnTo>
                <a:lnTo>
                  <a:pt x="2490152" y="1397000"/>
                </a:lnTo>
                <a:close/>
              </a:path>
              <a:path w="3815079" h="1600200">
                <a:moveTo>
                  <a:pt x="2505036" y="1397000"/>
                </a:moveTo>
                <a:lnTo>
                  <a:pt x="2490152" y="1397000"/>
                </a:lnTo>
                <a:lnTo>
                  <a:pt x="2494800" y="1384300"/>
                </a:lnTo>
                <a:lnTo>
                  <a:pt x="2509570" y="1384300"/>
                </a:lnTo>
                <a:lnTo>
                  <a:pt x="2505036" y="1397000"/>
                </a:lnTo>
                <a:close/>
              </a:path>
              <a:path w="3815079" h="1600200">
                <a:moveTo>
                  <a:pt x="2717025" y="1397000"/>
                </a:moveTo>
                <a:lnTo>
                  <a:pt x="2628785" y="1397000"/>
                </a:lnTo>
                <a:lnTo>
                  <a:pt x="2612085" y="1384300"/>
                </a:lnTo>
                <a:lnTo>
                  <a:pt x="2699283" y="1384300"/>
                </a:lnTo>
                <a:lnTo>
                  <a:pt x="2717025" y="1397000"/>
                </a:lnTo>
                <a:close/>
              </a:path>
              <a:path w="3815079" h="1600200">
                <a:moveTo>
                  <a:pt x="2952813" y="1397000"/>
                </a:moveTo>
                <a:lnTo>
                  <a:pt x="2865742" y="1397000"/>
                </a:lnTo>
                <a:lnTo>
                  <a:pt x="2878264" y="1384300"/>
                </a:lnTo>
                <a:lnTo>
                  <a:pt x="2964611" y="1384300"/>
                </a:lnTo>
                <a:lnTo>
                  <a:pt x="2952813" y="1397000"/>
                </a:lnTo>
                <a:close/>
              </a:path>
              <a:path w="3815079" h="1600200">
                <a:moveTo>
                  <a:pt x="711187" y="1422400"/>
                </a:moveTo>
                <a:lnTo>
                  <a:pt x="671372" y="1422400"/>
                </a:lnTo>
                <a:lnTo>
                  <a:pt x="654646" y="1409700"/>
                </a:lnTo>
                <a:lnTo>
                  <a:pt x="638390" y="1397000"/>
                </a:lnTo>
                <a:lnTo>
                  <a:pt x="660361" y="1397000"/>
                </a:lnTo>
                <a:lnTo>
                  <a:pt x="676948" y="1409700"/>
                </a:lnTo>
                <a:lnTo>
                  <a:pt x="693699" y="1409700"/>
                </a:lnTo>
                <a:lnTo>
                  <a:pt x="711187" y="1422400"/>
                </a:lnTo>
                <a:close/>
              </a:path>
              <a:path w="3815079" h="1600200">
                <a:moveTo>
                  <a:pt x="2495321" y="1409700"/>
                </a:moveTo>
                <a:lnTo>
                  <a:pt x="2475255" y="1409700"/>
                </a:lnTo>
                <a:lnTo>
                  <a:pt x="2480525" y="1397000"/>
                </a:lnTo>
                <a:lnTo>
                  <a:pt x="2500287" y="1397000"/>
                </a:lnTo>
                <a:lnTo>
                  <a:pt x="2495321" y="1409700"/>
                </a:lnTo>
                <a:close/>
              </a:path>
              <a:path w="3815079" h="1600200">
                <a:moveTo>
                  <a:pt x="2866885" y="1409700"/>
                </a:moveTo>
                <a:lnTo>
                  <a:pt x="2715920" y="1409700"/>
                </a:lnTo>
                <a:lnTo>
                  <a:pt x="2698051" y="1397000"/>
                </a:lnTo>
                <a:lnTo>
                  <a:pt x="2879496" y="1397000"/>
                </a:lnTo>
                <a:lnTo>
                  <a:pt x="2866885" y="1409700"/>
                </a:lnTo>
                <a:close/>
              </a:path>
              <a:path w="3815079" h="1600200">
                <a:moveTo>
                  <a:pt x="2484780" y="1422400"/>
                </a:moveTo>
                <a:lnTo>
                  <a:pt x="2464333" y="1422400"/>
                </a:lnTo>
                <a:lnTo>
                  <a:pt x="2469997" y="1409700"/>
                </a:lnTo>
                <a:lnTo>
                  <a:pt x="2490152" y="1409700"/>
                </a:lnTo>
                <a:lnTo>
                  <a:pt x="2484780" y="1422400"/>
                </a:lnTo>
                <a:close/>
              </a:path>
              <a:path w="3815079" h="1600200">
                <a:moveTo>
                  <a:pt x="728967" y="1435100"/>
                </a:moveTo>
                <a:lnTo>
                  <a:pt x="706196" y="1435100"/>
                </a:lnTo>
                <a:lnTo>
                  <a:pt x="688568" y="1422400"/>
                </a:lnTo>
                <a:lnTo>
                  <a:pt x="711047" y="1422400"/>
                </a:lnTo>
                <a:lnTo>
                  <a:pt x="728967" y="1435100"/>
                </a:lnTo>
                <a:close/>
              </a:path>
              <a:path w="3815079" h="1600200">
                <a:moveTo>
                  <a:pt x="2473439" y="1435100"/>
                </a:moveTo>
                <a:lnTo>
                  <a:pt x="2452611" y="1435100"/>
                </a:lnTo>
                <a:lnTo>
                  <a:pt x="2458669" y="1422400"/>
                </a:lnTo>
                <a:lnTo>
                  <a:pt x="2479205" y="1422400"/>
                </a:lnTo>
                <a:lnTo>
                  <a:pt x="2473439" y="1435100"/>
                </a:lnTo>
                <a:close/>
              </a:path>
              <a:path w="3815079" h="1600200">
                <a:moveTo>
                  <a:pt x="804202" y="1460500"/>
                </a:moveTo>
                <a:lnTo>
                  <a:pt x="761631" y="1460500"/>
                </a:lnTo>
                <a:lnTo>
                  <a:pt x="742746" y="1447800"/>
                </a:lnTo>
                <a:lnTo>
                  <a:pt x="724268" y="1435100"/>
                </a:lnTo>
                <a:lnTo>
                  <a:pt x="747039" y="1435100"/>
                </a:lnTo>
                <a:lnTo>
                  <a:pt x="765797" y="1447800"/>
                </a:lnTo>
                <a:lnTo>
                  <a:pt x="784669" y="1447800"/>
                </a:lnTo>
                <a:lnTo>
                  <a:pt x="804202" y="1460500"/>
                </a:lnTo>
                <a:close/>
              </a:path>
              <a:path w="3815079" h="1600200">
                <a:moveTo>
                  <a:pt x="1472628" y="1447800"/>
                </a:moveTo>
                <a:lnTo>
                  <a:pt x="1437005" y="1447800"/>
                </a:lnTo>
                <a:lnTo>
                  <a:pt x="1459712" y="1435100"/>
                </a:lnTo>
                <a:lnTo>
                  <a:pt x="1472628" y="1447800"/>
                </a:lnTo>
                <a:close/>
              </a:path>
              <a:path w="3815079" h="1600200">
                <a:moveTo>
                  <a:pt x="2454960" y="1447800"/>
                </a:moveTo>
                <a:lnTo>
                  <a:pt x="2440139" y="1447800"/>
                </a:lnTo>
                <a:lnTo>
                  <a:pt x="2446566" y="1435100"/>
                </a:lnTo>
                <a:lnTo>
                  <a:pt x="2461310" y="1435100"/>
                </a:lnTo>
                <a:lnTo>
                  <a:pt x="2454960" y="1447800"/>
                </a:lnTo>
                <a:close/>
              </a:path>
              <a:path w="3815079" h="1600200">
                <a:moveTo>
                  <a:pt x="1440954" y="1460500"/>
                </a:moveTo>
                <a:lnTo>
                  <a:pt x="1397393" y="1460500"/>
                </a:lnTo>
                <a:lnTo>
                  <a:pt x="1417523" y="1447800"/>
                </a:lnTo>
                <a:lnTo>
                  <a:pt x="1454315" y="1447800"/>
                </a:lnTo>
                <a:lnTo>
                  <a:pt x="1456414" y="1450395"/>
                </a:lnTo>
                <a:lnTo>
                  <a:pt x="1440954" y="1460500"/>
                </a:lnTo>
                <a:close/>
              </a:path>
              <a:path w="3815079" h="1600200">
                <a:moveTo>
                  <a:pt x="1456414" y="1450395"/>
                </a:moveTo>
                <a:lnTo>
                  <a:pt x="1454315" y="1447800"/>
                </a:lnTo>
                <a:lnTo>
                  <a:pt x="1460385" y="1447800"/>
                </a:lnTo>
                <a:lnTo>
                  <a:pt x="1456414" y="1450395"/>
                </a:lnTo>
                <a:close/>
              </a:path>
              <a:path w="3815079" h="1600200">
                <a:moveTo>
                  <a:pt x="1505305" y="1473200"/>
                </a:moveTo>
                <a:lnTo>
                  <a:pt x="1475371" y="1473200"/>
                </a:lnTo>
                <a:lnTo>
                  <a:pt x="1464589" y="1460500"/>
                </a:lnTo>
                <a:lnTo>
                  <a:pt x="1456414" y="1450395"/>
                </a:lnTo>
                <a:lnTo>
                  <a:pt x="1460385" y="1447800"/>
                </a:lnTo>
                <a:lnTo>
                  <a:pt x="1472476" y="1447800"/>
                </a:lnTo>
                <a:lnTo>
                  <a:pt x="1483106" y="1460500"/>
                </a:lnTo>
                <a:lnTo>
                  <a:pt x="1493850" y="1460500"/>
                </a:lnTo>
                <a:lnTo>
                  <a:pt x="1505305" y="1473200"/>
                </a:lnTo>
                <a:close/>
              </a:path>
              <a:path w="3815079" h="1600200">
                <a:moveTo>
                  <a:pt x="2441702" y="1460500"/>
                </a:moveTo>
                <a:lnTo>
                  <a:pt x="2420023" y="1460500"/>
                </a:lnTo>
                <a:lnTo>
                  <a:pt x="2427008" y="1447800"/>
                </a:lnTo>
                <a:lnTo>
                  <a:pt x="2448420" y="1447800"/>
                </a:lnTo>
                <a:lnTo>
                  <a:pt x="2441702" y="1460500"/>
                </a:lnTo>
                <a:close/>
              </a:path>
              <a:path w="3815079" h="1600200">
                <a:moveTo>
                  <a:pt x="864565" y="1473200"/>
                </a:moveTo>
                <a:lnTo>
                  <a:pt x="820623" y="1473200"/>
                </a:lnTo>
                <a:lnTo>
                  <a:pt x="800582" y="1460500"/>
                </a:lnTo>
                <a:lnTo>
                  <a:pt x="843965" y="1460500"/>
                </a:lnTo>
                <a:lnTo>
                  <a:pt x="864565" y="1473200"/>
                </a:lnTo>
                <a:close/>
              </a:path>
              <a:path w="3815079" h="1600200">
                <a:moveTo>
                  <a:pt x="1400797" y="1473200"/>
                </a:moveTo>
                <a:lnTo>
                  <a:pt x="1356296" y="1473200"/>
                </a:lnTo>
                <a:lnTo>
                  <a:pt x="1377149" y="1460500"/>
                </a:lnTo>
                <a:lnTo>
                  <a:pt x="1421066" y="1460500"/>
                </a:lnTo>
                <a:lnTo>
                  <a:pt x="1400797" y="1473200"/>
                </a:lnTo>
                <a:close/>
              </a:path>
              <a:path w="3815079" h="1600200">
                <a:moveTo>
                  <a:pt x="2427719" y="1473200"/>
                </a:moveTo>
                <a:lnTo>
                  <a:pt x="2405722" y="1473200"/>
                </a:lnTo>
                <a:lnTo>
                  <a:pt x="2413063" y="1460500"/>
                </a:lnTo>
                <a:lnTo>
                  <a:pt x="2434793" y="1460500"/>
                </a:lnTo>
                <a:lnTo>
                  <a:pt x="2427719" y="1473200"/>
                </a:lnTo>
                <a:close/>
              </a:path>
              <a:path w="3815079" h="1600200">
                <a:moveTo>
                  <a:pt x="927912" y="1485900"/>
                </a:moveTo>
                <a:lnTo>
                  <a:pt x="861733" y="1485900"/>
                </a:lnTo>
                <a:lnTo>
                  <a:pt x="841006" y="1473200"/>
                </a:lnTo>
                <a:lnTo>
                  <a:pt x="906360" y="1473200"/>
                </a:lnTo>
                <a:lnTo>
                  <a:pt x="927912" y="1485900"/>
                </a:lnTo>
                <a:close/>
              </a:path>
              <a:path w="3815079" h="1600200">
                <a:moveTo>
                  <a:pt x="1359166" y="1485900"/>
                </a:moveTo>
                <a:lnTo>
                  <a:pt x="1292097" y="1485900"/>
                </a:lnTo>
                <a:lnTo>
                  <a:pt x="1313941" y="1473200"/>
                </a:lnTo>
                <a:lnTo>
                  <a:pt x="1380159" y="1473200"/>
                </a:lnTo>
                <a:lnTo>
                  <a:pt x="1359166" y="1485900"/>
                </a:lnTo>
                <a:close/>
              </a:path>
              <a:path w="3815079" h="1600200">
                <a:moveTo>
                  <a:pt x="1541614" y="1498600"/>
                </a:moveTo>
                <a:lnTo>
                  <a:pt x="1510182" y="1498600"/>
                </a:lnTo>
                <a:lnTo>
                  <a:pt x="1498180" y="1485900"/>
                </a:lnTo>
                <a:lnTo>
                  <a:pt x="1486573" y="1473200"/>
                </a:lnTo>
                <a:lnTo>
                  <a:pt x="1505153" y="1473200"/>
                </a:lnTo>
                <a:lnTo>
                  <a:pt x="1517014" y="1485900"/>
                </a:lnTo>
                <a:lnTo>
                  <a:pt x="1528978" y="1485900"/>
                </a:lnTo>
                <a:lnTo>
                  <a:pt x="1541614" y="1498600"/>
                </a:lnTo>
                <a:close/>
              </a:path>
              <a:path w="3815079" h="1600200">
                <a:moveTo>
                  <a:pt x="2413025" y="1485900"/>
                </a:moveTo>
                <a:lnTo>
                  <a:pt x="2375014" y="1485900"/>
                </a:lnTo>
                <a:lnTo>
                  <a:pt x="2390876" y="1473200"/>
                </a:lnTo>
                <a:lnTo>
                  <a:pt x="2420454" y="1473200"/>
                </a:lnTo>
                <a:lnTo>
                  <a:pt x="2413025" y="1485900"/>
                </a:lnTo>
                <a:close/>
              </a:path>
              <a:path w="3815079" h="1600200">
                <a:moveTo>
                  <a:pt x="1016393" y="1498600"/>
                </a:moveTo>
                <a:lnTo>
                  <a:pt x="925842" y="1498600"/>
                </a:lnTo>
                <a:lnTo>
                  <a:pt x="904163" y="1485900"/>
                </a:lnTo>
                <a:lnTo>
                  <a:pt x="993762" y="1485900"/>
                </a:lnTo>
                <a:lnTo>
                  <a:pt x="1016393" y="1498600"/>
                </a:lnTo>
                <a:close/>
              </a:path>
              <a:path w="3815079" h="1600200">
                <a:moveTo>
                  <a:pt x="1294193" y="1498600"/>
                </a:moveTo>
                <a:lnTo>
                  <a:pt x="1202334" y="1498600"/>
                </a:lnTo>
                <a:lnTo>
                  <a:pt x="1225308" y="1485900"/>
                </a:lnTo>
                <a:lnTo>
                  <a:pt x="1316177" y="1485900"/>
                </a:lnTo>
                <a:lnTo>
                  <a:pt x="1294193" y="1498600"/>
                </a:lnTo>
                <a:close/>
              </a:path>
              <a:path w="3815079" h="1600200">
                <a:moveTo>
                  <a:pt x="2347582" y="1524000"/>
                </a:moveTo>
                <a:lnTo>
                  <a:pt x="2306015" y="1524000"/>
                </a:lnTo>
                <a:lnTo>
                  <a:pt x="2324354" y="1511300"/>
                </a:lnTo>
                <a:lnTo>
                  <a:pt x="2341740" y="1511300"/>
                </a:lnTo>
                <a:lnTo>
                  <a:pt x="2358885" y="1498600"/>
                </a:lnTo>
                <a:lnTo>
                  <a:pt x="2358694" y="1498600"/>
                </a:lnTo>
                <a:lnTo>
                  <a:pt x="2375204" y="1485900"/>
                </a:lnTo>
                <a:lnTo>
                  <a:pt x="2397620" y="1485900"/>
                </a:lnTo>
                <a:lnTo>
                  <a:pt x="2381592" y="1498600"/>
                </a:lnTo>
                <a:lnTo>
                  <a:pt x="2364905" y="1511300"/>
                </a:lnTo>
                <a:lnTo>
                  <a:pt x="2347582" y="1524000"/>
                </a:lnTo>
                <a:close/>
              </a:path>
              <a:path w="3815079" h="1600200">
                <a:moveTo>
                  <a:pt x="1203413" y="1511300"/>
                </a:moveTo>
                <a:lnTo>
                  <a:pt x="1015339" y="1511300"/>
                </a:lnTo>
                <a:lnTo>
                  <a:pt x="992581" y="1498600"/>
                </a:lnTo>
                <a:lnTo>
                  <a:pt x="1226515" y="1498600"/>
                </a:lnTo>
                <a:lnTo>
                  <a:pt x="1203413" y="1511300"/>
                </a:lnTo>
                <a:close/>
              </a:path>
              <a:path w="3815079" h="1600200">
                <a:moveTo>
                  <a:pt x="1567713" y="1511300"/>
                </a:moveTo>
                <a:lnTo>
                  <a:pt x="1535366" y="1511300"/>
                </a:lnTo>
                <a:lnTo>
                  <a:pt x="1522590" y="1498600"/>
                </a:lnTo>
                <a:lnTo>
                  <a:pt x="1554340" y="1498600"/>
                </a:lnTo>
                <a:lnTo>
                  <a:pt x="1567713" y="1511300"/>
                </a:lnTo>
                <a:close/>
              </a:path>
              <a:path w="3815079" h="1600200">
                <a:moveTo>
                  <a:pt x="1595246" y="1524000"/>
                </a:moveTo>
                <a:lnTo>
                  <a:pt x="1562023" y="1524000"/>
                </a:lnTo>
                <a:lnTo>
                  <a:pt x="1548511" y="1511300"/>
                </a:lnTo>
                <a:lnTo>
                  <a:pt x="1581175" y="1511300"/>
                </a:lnTo>
                <a:lnTo>
                  <a:pt x="1595246" y="1524000"/>
                </a:lnTo>
                <a:close/>
              </a:path>
              <a:path w="3815079" h="1600200">
                <a:moveTo>
                  <a:pt x="1624139" y="1536700"/>
                </a:moveTo>
                <a:lnTo>
                  <a:pt x="1590090" y="1536700"/>
                </a:lnTo>
                <a:lnTo>
                  <a:pt x="1575879" y="1524000"/>
                </a:lnTo>
                <a:lnTo>
                  <a:pt x="1609394" y="1524000"/>
                </a:lnTo>
                <a:lnTo>
                  <a:pt x="1624139" y="1536700"/>
                </a:lnTo>
                <a:close/>
              </a:path>
              <a:path w="3815079" h="1600200">
                <a:moveTo>
                  <a:pt x="2292070" y="1549400"/>
                </a:moveTo>
                <a:lnTo>
                  <a:pt x="2248192" y="1549400"/>
                </a:lnTo>
                <a:lnTo>
                  <a:pt x="2268169" y="1536700"/>
                </a:lnTo>
                <a:lnTo>
                  <a:pt x="2287282" y="1536700"/>
                </a:lnTo>
                <a:lnTo>
                  <a:pt x="2306192" y="1524000"/>
                </a:lnTo>
                <a:lnTo>
                  <a:pt x="2329662" y="1524000"/>
                </a:lnTo>
                <a:lnTo>
                  <a:pt x="2311145" y="1536700"/>
                </a:lnTo>
                <a:lnTo>
                  <a:pt x="2292070" y="1549400"/>
                </a:lnTo>
                <a:close/>
              </a:path>
              <a:path w="3815079" h="1600200">
                <a:moveTo>
                  <a:pt x="1654302" y="1549400"/>
                </a:moveTo>
                <a:lnTo>
                  <a:pt x="1619504" y="1549400"/>
                </a:lnTo>
                <a:lnTo>
                  <a:pt x="1604632" y="1536700"/>
                </a:lnTo>
                <a:lnTo>
                  <a:pt x="1638935" y="1536700"/>
                </a:lnTo>
                <a:lnTo>
                  <a:pt x="1654302" y="1549400"/>
                </a:lnTo>
                <a:close/>
              </a:path>
              <a:path w="3815079" h="1600200">
                <a:moveTo>
                  <a:pt x="1701787" y="1562100"/>
                </a:moveTo>
                <a:lnTo>
                  <a:pt x="1650187" y="1562100"/>
                </a:lnTo>
                <a:lnTo>
                  <a:pt x="1634693" y="1549400"/>
                </a:lnTo>
                <a:lnTo>
                  <a:pt x="1685543" y="1549400"/>
                </a:lnTo>
                <a:lnTo>
                  <a:pt x="1701787" y="1562100"/>
                </a:lnTo>
                <a:close/>
              </a:path>
              <a:path w="3815079" h="1600200">
                <a:moveTo>
                  <a:pt x="2252306" y="1562100"/>
                </a:moveTo>
                <a:lnTo>
                  <a:pt x="2207056" y="1562100"/>
                </a:lnTo>
                <a:lnTo>
                  <a:pt x="2228037" y="1549400"/>
                </a:lnTo>
                <a:lnTo>
                  <a:pt x="2272449" y="1549400"/>
                </a:lnTo>
                <a:lnTo>
                  <a:pt x="2252306" y="1562100"/>
                </a:lnTo>
                <a:close/>
              </a:path>
              <a:path w="3815079" h="1600200">
                <a:moveTo>
                  <a:pt x="1751736" y="1574800"/>
                </a:moveTo>
                <a:lnTo>
                  <a:pt x="1698421" y="1574800"/>
                </a:lnTo>
                <a:lnTo>
                  <a:pt x="1682064" y="1562100"/>
                </a:lnTo>
                <a:lnTo>
                  <a:pt x="1734705" y="1562100"/>
                </a:lnTo>
                <a:lnTo>
                  <a:pt x="1751736" y="1574800"/>
                </a:lnTo>
                <a:close/>
              </a:path>
              <a:path w="3815079" h="1600200">
                <a:moveTo>
                  <a:pt x="2210523" y="1574800"/>
                </a:moveTo>
                <a:lnTo>
                  <a:pt x="2164092" y="1574800"/>
                </a:lnTo>
                <a:lnTo>
                  <a:pt x="2175090" y="1562100"/>
                </a:lnTo>
                <a:lnTo>
                  <a:pt x="2231656" y="1562100"/>
                </a:lnTo>
                <a:lnTo>
                  <a:pt x="2210523" y="1574800"/>
                </a:lnTo>
                <a:close/>
              </a:path>
              <a:path w="3815079" h="1600200">
                <a:moveTo>
                  <a:pt x="1821726" y="1587500"/>
                </a:moveTo>
                <a:lnTo>
                  <a:pt x="1749094" y="1587500"/>
                </a:lnTo>
                <a:lnTo>
                  <a:pt x="1731949" y="1574800"/>
                </a:lnTo>
                <a:lnTo>
                  <a:pt x="1803768" y="1574800"/>
                </a:lnTo>
                <a:lnTo>
                  <a:pt x="1821726" y="1587500"/>
                </a:lnTo>
                <a:close/>
              </a:path>
              <a:path w="3815079" h="1600200">
                <a:moveTo>
                  <a:pt x="2166886" y="1587500"/>
                </a:moveTo>
                <a:lnTo>
                  <a:pt x="2096427" y="1587500"/>
                </a:lnTo>
                <a:lnTo>
                  <a:pt x="2108022" y="1574800"/>
                </a:lnTo>
                <a:lnTo>
                  <a:pt x="2177961" y="1574800"/>
                </a:lnTo>
                <a:lnTo>
                  <a:pt x="2166886" y="1587500"/>
                </a:lnTo>
                <a:close/>
              </a:path>
              <a:path w="3815079" h="1600200">
                <a:moveTo>
                  <a:pt x="2098281" y="1600200"/>
                </a:moveTo>
                <a:lnTo>
                  <a:pt x="1820037" y="1600200"/>
                </a:lnTo>
                <a:lnTo>
                  <a:pt x="1801964" y="1587500"/>
                </a:lnTo>
                <a:lnTo>
                  <a:pt x="2109965" y="1587500"/>
                </a:lnTo>
                <a:lnTo>
                  <a:pt x="2098281" y="16002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838247" y="3945153"/>
            <a:ext cx="384502" cy="4470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620712" y="2513025"/>
            <a:ext cx="3491255" cy="13689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47557" y="1188631"/>
            <a:ext cx="7256145" cy="234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2158365" algn="l"/>
              </a:tabLst>
            </a:pPr>
            <a:r>
              <a:rPr dirty="0" sz="2800">
                <a:latin typeface="华文楷体"/>
                <a:cs typeface="华文楷体"/>
              </a:rPr>
              <a:t>数据分</a:t>
            </a:r>
            <a:r>
              <a:rPr dirty="0" sz="2800" spc="-5">
                <a:latin typeface="华文楷体"/>
                <a:cs typeface="华文楷体"/>
              </a:rPr>
              <a:t>析	</a:t>
            </a:r>
            <a:r>
              <a:rPr dirty="0" sz="2800">
                <a:latin typeface="华文楷体"/>
                <a:cs typeface="华文楷体"/>
              </a:rPr>
              <a:t>得出结</a:t>
            </a:r>
            <a:r>
              <a:rPr dirty="0" sz="2800" spc="-5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  <a:p>
            <a:pPr marL="100965">
              <a:lnSpc>
                <a:spcPct val="100000"/>
              </a:lnSpc>
              <a:spcBef>
                <a:spcPts val="254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这个结果有没有普遍性呢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Times New Roman"/>
              <a:cs typeface="Times New Roman"/>
            </a:endParaRPr>
          </a:p>
          <a:p>
            <a:pPr marL="4799965" marR="5080">
              <a:lnSpc>
                <a:spcPct val="100000"/>
              </a:lnSpc>
            </a:pP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弹力大小与弹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簧 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伸长量</a:t>
            </a:r>
            <a:r>
              <a:rPr dirty="0" sz="2400" b="1">
                <a:solidFill>
                  <a:srgbClr val="FFFF00"/>
                </a:solidFill>
                <a:latin typeface="华文楷体"/>
                <a:cs typeface="华文楷体"/>
              </a:rPr>
              <a:t>成正比</a:t>
            </a:r>
            <a:r>
              <a:rPr dirty="0" sz="2400" spc="-5" b="1">
                <a:solidFill>
                  <a:srgbClr val="FFFF00"/>
                </a:solidFill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9335" y="2297531"/>
            <a:ext cx="4096512" cy="290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47557" y="1188631"/>
            <a:ext cx="7539355" cy="4134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  <a:tab pos="2158365" algn="l"/>
              </a:tabLst>
            </a:pPr>
            <a:r>
              <a:rPr dirty="0" sz="2800">
                <a:latin typeface="华文楷体"/>
                <a:cs typeface="华文楷体"/>
              </a:rPr>
              <a:t>数据分</a:t>
            </a:r>
            <a:r>
              <a:rPr dirty="0" sz="2800" spc="-5">
                <a:latin typeface="华文楷体"/>
                <a:cs typeface="华文楷体"/>
              </a:rPr>
              <a:t>析	</a:t>
            </a:r>
            <a:r>
              <a:rPr dirty="0" sz="2800">
                <a:latin typeface="华文楷体"/>
                <a:cs typeface="华文楷体"/>
              </a:rPr>
              <a:t>得出结</a:t>
            </a:r>
            <a:r>
              <a:rPr dirty="0" sz="2800" spc="-5">
                <a:latin typeface="华文楷体"/>
                <a:cs typeface="华文楷体"/>
              </a:rPr>
              <a:t>论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650">
              <a:latin typeface="Times New Roman"/>
              <a:cs typeface="Times New Roman"/>
            </a:endParaRPr>
          </a:p>
          <a:p>
            <a:pPr marL="44780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华文楷体"/>
                <a:cs typeface="华文楷体"/>
              </a:rPr>
              <a:t>实验结论：</a:t>
            </a:r>
            <a:endParaRPr sz="2400">
              <a:latin typeface="华文楷体"/>
              <a:cs typeface="华文楷体"/>
            </a:endParaRPr>
          </a:p>
          <a:p>
            <a:pPr marL="4478020" marR="5080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弹簧发生弹性形变时， 弹力的大小跟弹簧的 伸长量成正比</a:t>
            </a:r>
            <a:r>
              <a:rPr dirty="0" sz="2400" spc="-10">
                <a:latin typeface="华文楷体"/>
                <a:cs typeface="华文楷体"/>
              </a:rPr>
              <a:t> 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algn="ctr" marL="4103370">
              <a:lnSpc>
                <a:spcPct val="100000"/>
              </a:lnSpc>
              <a:spcBef>
                <a:spcPts val="40"/>
              </a:spcBef>
            </a:pPr>
            <a:r>
              <a:rPr dirty="0" sz="2400">
                <a:latin typeface="华文楷体"/>
                <a:cs typeface="华文楷体"/>
              </a:rPr>
              <a:t>表达式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4617085">
              <a:lnSpc>
                <a:spcPct val="100000"/>
              </a:lnSpc>
              <a:spcBef>
                <a:spcPts val="1700"/>
              </a:spcBef>
            </a:pPr>
            <a:r>
              <a:rPr dirty="0" sz="2400" spc="-5" i="1">
                <a:latin typeface="Times New Roman"/>
                <a:cs typeface="Times New Roman"/>
              </a:rPr>
              <a:t>x——</a:t>
            </a:r>
            <a:r>
              <a:rPr dirty="0" sz="2400">
                <a:latin typeface="华文楷体"/>
                <a:cs typeface="华文楷体"/>
              </a:rPr>
              <a:t>弹簧的伸长量</a:t>
            </a:r>
            <a:endParaRPr sz="2400">
              <a:latin typeface="华文楷体"/>
              <a:cs typeface="华文楷体"/>
            </a:endParaRPr>
          </a:p>
          <a:p>
            <a:pPr marL="4617085">
              <a:lnSpc>
                <a:spcPct val="10000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i="1">
                <a:latin typeface="Times New Roman"/>
                <a:cs typeface="Times New Roman"/>
              </a:rPr>
              <a:t>——</a:t>
            </a:r>
            <a:r>
              <a:rPr dirty="0" sz="2400">
                <a:latin typeface="华文楷体"/>
                <a:cs typeface="华文楷体"/>
              </a:rPr>
              <a:t>比例系数</a:t>
            </a:r>
            <a:endParaRPr sz="2400">
              <a:latin typeface="华文楷体"/>
              <a:cs typeface="华文楷体"/>
            </a:endParaRPr>
          </a:p>
          <a:p>
            <a:pPr algn="r" marR="771525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单位：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1944" y="2385060"/>
            <a:ext cx="2331719" cy="2331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6821" y="5025338"/>
            <a:ext cx="3600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胡克</a:t>
            </a:r>
            <a:r>
              <a:rPr dirty="0" sz="1800" spc="-5">
                <a:latin typeface="宋体"/>
                <a:cs typeface="宋体"/>
              </a:rPr>
              <a:t>（</a:t>
            </a:r>
            <a:r>
              <a:rPr dirty="0" sz="1800" spc="-5">
                <a:latin typeface="Times New Roman"/>
                <a:cs typeface="Times New Roman"/>
              </a:rPr>
              <a:t>Robert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Hooke</a:t>
            </a:r>
            <a:r>
              <a:rPr dirty="0" sz="1800">
                <a:latin typeface="宋体"/>
                <a:cs typeface="宋体"/>
              </a:rPr>
              <a:t>，</a:t>
            </a:r>
            <a:r>
              <a:rPr dirty="0" sz="1800">
                <a:latin typeface="Times New Roman"/>
                <a:cs typeface="Times New Roman"/>
              </a:rPr>
              <a:t>1635</a:t>
            </a:r>
            <a:r>
              <a:rPr dirty="0" sz="1800">
                <a:latin typeface="宋体"/>
                <a:cs typeface="宋体"/>
              </a:rPr>
              <a:t>－</a:t>
            </a:r>
            <a:r>
              <a:rPr dirty="0" sz="1800">
                <a:latin typeface="Times New Roman"/>
                <a:cs typeface="Times New Roman"/>
              </a:rPr>
              <a:t>1703</a:t>
            </a:r>
            <a:r>
              <a:rPr dirty="0" sz="1800"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80187" y="2339708"/>
            <a:ext cx="3683000" cy="2892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华文楷体"/>
                <a:cs typeface="华文楷体"/>
              </a:rPr>
              <a:t>胡克定律</a:t>
            </a:r>
            <a:r>
              <a:rPr dirty="0" sz="2800" spc="-10" b="1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algn="just" marL="12700" marR="5080" indent="533400">
              <a:lnSpc>
                <a:spcPct val="100499"/>
              </a:lnSpc>
              <a:spcBef>
                <a:spcPts val="30"/>
              </a:spcBef>
            </a:pPr>
            <a:r>
              <a:rPr dirty="0" sz="2400">
                <a:latin typeface="华文楷体"/>
                <a:cs typeface="华文楷体"/>
              </a:rPr>
              <a:t>在弹性限度内，弹簧发 生弹性形变时，弹力的大小 跟弹簧伸长（或缩短）的长 度成正比，即</a:t>
            </a:r>
            <a:r>
              <a:rPr dirty="0" sz="2400" spc="-10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5" i="1">
                <a:latin typeface="Times New Roman"/>
                <a:cs typeface="Times New Roman"/>
              </a:rPr>
              <a:t>kx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542290">
              <a:lnSpc>
                <a:spcPct val="100000"/>
              </a:lnSpc>
              <a:spcBef>
                <a:spcPts val="1850"/>
              </a:spcBef>
            </a:pPr>
            <a:r>
              <a:rPr dirty="0" sz="2400" spc="-5" i="1">
                <a:latin typeface="Times New Roman"/>
                <a:cs typeface="Times New Roman"/>
              </a:rPr>
              <a:t>x——</a:t>
            </a:r>
            <a:r>
              <a:rPr dirty="0" sz="2400">
                <a:latin typeface="华文楷体"/>
                <a:cs typeface="华文楷体"/>
              </a:rPr>
              <a:t>弹簧的形变量</a:t>
            </a:r>
            <a:endParaRPr sz="2400">
              <a:latin typeface="华文楷体"/>
              <a:cs typeface="华文楷体"/>
            </a:endParaRPr>
          </a:p>
          <a:p>
            <a:pPr marL="542290">
              <a:lnSpc>
                <a:spcPct val="100000"/>
              </a:lnSpc>
            </a:pPr>
            <a:r>
              <a:rPr dirty="0" sz="2400" spc="-5" i="1">
                <a:latin typeface="Times New Roman"/>
                <a:cs typeface="Times New Roman"/>
              </a:rPr>
              <a:t>k——</a:t>
            </a:r>
            <a:r>
              <a:rPr dirty="0" sz="2400">
                <a:latin typeface="华文楷体"/>
                <a:cs typeface="华文楷体"/>
              </a:rPr>
              <a:t>弹簧的劲度系数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5997" y="5206352"/>
            <a:ext cx="148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单位：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Times New Roman"/>
                <a:cs typeface="Times New Roman"/>
              </a:rPr>
              <a:t>/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70490" y="173528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08020" y="146456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1" y="0"/>
                </a:lnTo>
                <a:lnTo>
                  <a:pt x="362711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07664" y="1688592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95"/>
              </a:spcBef>
            </a:pPr>
            <a:r>
              <a:rPr dirty="0"/>
              <a:t>探究弹簧弹力与形变量的关</a:t>
            </a:r>
            <a:r>
              <a:rPr dirty="0" spc="-20"/>
              <a:t>系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1937" y="1160221"/>
            <a:ext cx="535876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0">
                <a:latin typeface="华文楷体"/>
                <a:cs typeface="华文楷体"/>
              </a:rPr>
              <a:t>你能求出实验弹簧的劲度系数吗</a:t>
            </a:r>
            <a:r>
              <a:rPr dirty="0" spc="-5" b="0">
                <a:latin typeface="华文楷体"/>
                <a:cs typeface="华文楷体"/>
              </a:rPr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8743150" y="2438057"/>
            <a:ext cx="218440" cy="684530"/>
          </a:xfrm>
          <a:custGeom>
            <a:avLst/>
            <a:gdLst/>
            <a:ahLst/>
            <a:cxnLst/>
            <a:rect l="l" t="t" r="r" b="b"/>
            <a:pathLst>
              <a:path w="218440" h="684530">
                <a:moveTo>
                  <a:pt x="33413" y="665378"/>
                </a:moveTo>
                <a:lnTo>
                  <a:pt x="0" y="665378"/>
                </a:lnTo>
                <a:lnTo>
                  <a:pt x="0" y="551078"/>
                </a:lnTo>
                <a:lnTo>
                  <a:pt x="38100" y="551078"/>
                </a:lnTo>
                <a:lnTo>
                  <a:pt x="38100" y="646328"/>
                </a:lnTo>
                <a:lnTo>
                  <a:pt x="33413" y="646328"/>
                </a:lnTo>
                <a:lnTo>
                  <a:pt x="33413" y="665378"/>
                </a:lnTo>
                <a:close/>
              </a:path>
              <a:path w="218440" h="684530">
                <a:moveTo>
                  <a:pt x="147713" y="684428"/>
                </a:moveTo>
                <a:lnTo>
                  <a:pt x="33413" y="684428"/>
                </a:lnTo>
                <a:lnTo>
                  <a:pt x="33413" y="646328"/>
                </a:lnTo>
                <a:lnTo>
                  <a:pt x="38100" y="646328"/>
                </a:lnTo>
                <a:lnTo>
                  <a:pt x="38100" y="665378"/>
                </a:lnTo>
                <a:lnTo>
                  <a:pt x="147713" y="665378"/>
                </a:lnTo>
                <a:lnTo>
                  <a:pt x="147713" y="684428"/>
                </a:lnTo>
                <a:close/>
              </a:path>
              <a:path w="218440" h="684530">
                <a:moveTo>
                  <a:pt x="147713" y="665378"/>
                </a:moveTo>
                <a:lnTo>
                  <a:pt x="38100" y="665378"/>
                </a:lnTo>
                <a:lnTo>
                  <a:pt x="38100" y="646328"/>
                </a:lnTo>
                <a:lnTo>
                  <a:pt x="147713" y="646328"/>
                </a:lnTo>
                <a:lnTo>
                  <a:pt x="147713" y="665378"/>
                </a:lnTo>
                <a:close/>
              </a:path>
              <a:path w="218440" h="684530">
                <a:moveTo>
                  <a:pt x="38100" y="512978"/>
                </a:moveTo>
                <a:lnTo>
                  <a:pt x="0" y="512978"/>
                </a:lnTo>
                <a:lnTo>
                  <a:pt x="0" y="398678"/>
                </a:lnTo>
                <a:lnTo>
                  <a:pt x="38100" y="398678"/>
                </a:lnTo>
                <a:lnTo>
                  <a:pt x="38100" y="512978"/>
                </a:lnTo>
                <a:close/>
              </a:path>
              <a:path w="218440" h="684530">
                <a:moveTo>
                  <a:pt x="38100" y="360578"/>
                </a:moveTo>
                <a:lnTo>
                  <a:pt x="0" y="360578"/>
                </a:lnTo>
                <a:lnTo>
                  <a:pt x="0" y="246278"/>
                </a:lnTo>
                <a:lnTo>
                  <a:pt x="38100" y="246278"/>
                </a:lnTo>
                <a:lnTo>
                  <a:pt x="38100" y="360578"/>
                </a:lnTo>
                <a:close/>
              </a:path>
              <a:path w="218440" h="684530">
                <a:moveTo>
                  <a:pt x="38100" y="208178"/>
                </a:moveTo>
                <a:lnTo>
                  <a:pt x="0" y="208178"/>
                </a:lnTo>
                <a:lnTo>
                  <a:pt x="0" y="93878"/>
                </a:lnTo>
                <a:lnTo>
                  <a:pt x="38100" y="93878"/>
                </a:lnTo>
                <a:lnTo>
                  <a:pt x="38100" y="208178"/>
                </a:lnTo>
                <a:close/>
              </a:path>
              <a:path w="218440" h="684530">
                <a:moveTo>
                  <a:pt x="38100" y="55778"/>
                </a:moveTo>
                <a:lnTo>
                  <a:pt x="0" y="55778"/>
                </a:lnTo>
                <a:lnTo>
                  <a:pt x="0" y="0"/>
                </a:lnTo>
                <a:lnTo>
                  <a:pt x="96608" y="0"/>
                </a:lnTo>
                <a:lnTo>
                  <a:pt x="96608" y="19050"/>
                </a:lnTo>
                <a:lnTo>
                  <a:pt x="38100" y="19050"/>
                </a:lnTo>
                <a:lnTo>
                  <a:pt x="19050" y="38100"/>
                </a:lnTo>
                <a:lnTo>
                  <a:pt x="38100" y="38100"/>
                </a:lnTo>
                <a:lnTo>
                  <a:pt x="38100" y="55778"/>
                </a:lnTo>
                <a:close/>
              </a:path>
              <a:path w="218440" h="684530">
                <a:moveTo>
                  <a:pt x="38100" y="38100"/>
                </a:moveTo>
                <a:lnTo>
                  <a:pt x="19050" y="38100"/>
                </a:lnTo>
                <a:lnTo>
                  <a:pt x="38100" y="19050"/>
                </a:lnTo>
                <a:lnTo>
                  <a:pt x="38100" y="38100"/>
                </a:lnTo>
                <a:close/>
              </a:path>
              <a:path w="218440" h="684530">
                <a:moveTo>
                  <a:pt x="96608" y="38100"/>
                </a:moveTo>
                <a:lnTo>
                  <a:pt x="38100" y="38100"/>
                </a:lnTo>
                <a:lnTo>
                  <a:pt x="38100" y="19050"/>
                </a:lnTo>
                <a:lnTo>
                  <a:pt x="96608" y="19050"/>
                </a:lnTo>
                <a:lnTo>
                  <a:pt x="96608" y="38100"/>
                </a:lnTo>
                <a:close/>
              </a:path>
              <a:path w="218440" h="684530">
                <a:moveTo>
                  <a:pt x="179997" y="38100"/>
                </a:moveTo>
                <a:lnTo>
                  <a:pt x="134708" y="38100"/>
                </a:lnTo>
                <a:lnTo>
                  <a:pt x="134708" y="0"/>
                </a:lnTo>
                <a:lnTo>
                  <a:pt x="218097" y="0"/>
                </a:lnTo>
                <a:lnTo>
                  <a:pt x="218097" y="19050"/>
                </a:lnTo>
                <a:lnTo>
                  <a:pt x="179997" y="19050"/>
                </a:lnTo>
                <a:lnTo>
                  <a:pt x="179997" y="38100"/>
                </a:lnTo>
                <a:close/>
              </a:path>
              <a:path w="218440" h="684530">
                <a:moveTo>
                  <a:pt x="218097" y="69011"/>
                </a:moveTo>
                <a:lnTo>
                  <a:pt x="179997" y="69011"/>
                </a:lnTo>
                <a:lnTo>
                  <a:pt x="179997" y="19050"/>
                </a:lnTo>
                <a:lnTo>
                  <a:pt x="199047" y="38100"/>
                </a:lnTo>
                <a:lnTo>
                  <a:pt x="218097" y="38100"/>
                </a:lnTo>
                <a:lnTo>
                  <a:pt x="218097" y="69011"/>
                </a:lnTo>
                <a:close/>
              </a:path>
              <a:path w="218440" h="684530">
                <a:moveTo>
                  <a:pt x="218097" y="38100"/>
                </a:moveTo>
                <a:lnTo>
                  <a:pt x="199047" y="38100"/>
                </a:lnTo>
                <a:lnTo>
                  <a:pt x="179997" y="19050"/>
                </a:lnTo>
                <a:lnTo>
                  <a:pt x="218097" y="19050"/>
                </a:lnTo>
                <a:lnTo>
                  <a:pt x="218097" y="38100"/>
                </a:lnTo>
                <a:close/>
              </a:path>
              <a:path w="218440" h="684530">
                <a:moveTo>
                  <a:pt x="218097" y="221411"/>
                </a:moveTo>
                <a:lnTo>
                  <a:pt x="179997" y="221411"/>
                </a:lnTo>
                <a:lnTo>
                  <a:pt x="179997" y="107111"/>
                </a:lnTo>
                <a:lnTo>
                  <a:pt x="218097" y="107111"/>
                </a:lnTo>
                <a:lnTo>
                  <a:pt x="218097" y="221411"/>
                </a:lnTo>
                <a:close/>
              </a:path>
              <a:path w="218440" h="684530">
                <a:moveTo>
                  <a:pt x="218097" y="373811"/>
                </a:moveTo>
                <a:lnTo>
                  <a:pt x="179997" y="373811"/>
                </a:lnTo>
                <a:lnTo>
                  <a:pt x="179997" y="259511"/>
                </a:lnTo>
                <a:lnTo>
                  <a:pt x="218097" y="259511"/>
                </a:lnTo>
                <a:lnTo>
                  <a:pt x="218097" y="373811"/>
                </a:lnTo>
                <a:close/>
              </a:path>
              <a:path w="218440" h="684530">
                <a:moveTo>
                  <a:pt x="218097" y="526211"/>
                </a:moveTo>
                <a:lnTo>
                  <a:pt x="179997" y="526211"/>
                </a:lnTo>
                <a:lnTo>
                  <a:pt x="179997" y="411911"/>
                </a:lnTo>
                <a:lnTo>
                  <a:pt x="218097" y="411911"/>
                </a:lnTo>
                <a:lnTo>
                  <a:pt x="218097" y="526211"/>
                </a:lnTo>
                <a:close/>
              </a:path>
              <a:path w="218440" h="684530">
                <a:moveTo>
                  <a:pt x="179997" y="665378"/>
                </a:moveTo>
                <a:lnTo>
                  <a:pt x="179997" y="564311"/>
                </a:lnTo>
                <a:lnTo>
                  <a:pt x="218097" y="564311"/>
                </a:lnTo>
                <a:lnTo>
                  <a:pt x="218097" y="646328"/>
                </a:lnTo>
                <a:lnTo>
                  <a:pt x="185813" y="646328"/>
                </a:lnTo>
                <a:lnTo>
                  <a:pt x="185813" y="659561"/>
                </a:lnTo>
                <a:lnTo>
                  <a:pt x="179997" y="665378"/>
                </a:lnTo>
                <a:close/>
              </a:path>
              <a:path w="218440" h="684530">
                <a:moveTo>
                  <a:pt x="185813" y="659561"/>
                </a:moveTo>
                <a:lnTo>
                  <a:pt x="185813" y="646328"/>
                </a:lnTo>
                <a:lnTo>
                  <a:pt x="199047" y="646328"/>
                </a:lnTo>
                <a:lnTo>
                  <a:pt x="185813" y="659561"/>
                </a:lnTo>
                <a:close/>
              </a:path>
              <a:path w="218440" h="684530">
                <a:moveTo>
                  <a:pt x="218097" y="684428"/>
                </a:moveTo>
                <a:lnTo>
                  <a:pt x="185813" y="684428"/>
                </a:lnTo>
                <a:lnTo>
                  <a:pt x="185813" y="659561"/>
                </a:lnTo>
                <a:lnTo>
                  <a:pt x="199047" y="646328"/>
                </a:lnTo>
                <a:lnTo>
                  <a:pt x="218097" y="646328"/>
                </a:lnTo>
                <a:lnTo>
                  <a:pt x="218097" y="68442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51790" y="2554261"/>
            <a:ext cx="2341245" cy="104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556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胡克定律：</a:t>
            </a:r>
            <a:r>
              <a:rPr dirty="0" sz="2400" spc="-90">
                <a:latin typeface="华文楷体"/>
                <a:cs typeface="华文楷体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=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295"/>
              </a:spcBef>
            </a:pP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斜</a:t>
            </a:r>
            <a:r>
              <a:rPr dirty="0" sz="2400" spc="-5" b="1">
                <a:solidFill>
                  <a:srgbClr val="00AF50"/>
                </a:solidFill>
                <a:latin typeface="华文楷体"/>
                <a:cs typeface="华文楷体"/>
              </a:rPr>
              <a:t>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9695" y="2400909"/>
            <a:ext cx="4323588" cy="2848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768596" y="3198876"/>
            <a:ext cx="1655445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12.4</a:t>
            </a:r>
            <a:r>
              <a:rPr dirty="0" sz="18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320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27175" y="5021745"/>
            <a:ext cx="55165" cy="55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77895" y="5138928"/>
            <a:ext cx="1103630" cy="3708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30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6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（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，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40193" y="4378826"/>
            <a:ext cx="1813560" cy="0"/>
          </a:xfrm>
          <a:custGeom>
            <a:avLst/>
            <a:gdLst/>
            <a:ahLst/>
            <a:cxnLst/>
            <a:rect l="l" t="t" r="r" b="b"/>
            <a:pathLst>
              <a:path w="1813559" h="0">
                <a:moveTo>
                  <a:pt x="0" y="0"/>
                </a:moveTo>
                <a:lnTo>
                  <a:pt x="1813559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34428" y="4036974"/>
            <a:ext cx="269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0123" sz="2700" i="1">
                <a:latin typeface="Times New Roman"/>
                <a:cs typeface="Times New Roman"/>
              </a:rPr>
              <a:t>k </a:t>
            </a:r>
            <a:r>
              <a:rPr dirty="0" baseline="-40123" sz="2700">
                <a:latin typeface="Cambria Math"/>
                <a:cs typeface="Cambria Math"/>
              </a:rPr>
              <a:t>= </a:t>
            </a:r>
            <a:r>
              <a:rPr dirty="0" baseline="-10683" sz="1950" spc="-172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r>
              <a:rPr dirty="0" sz="1800" spc="-114">
                <a:latin typeface="Times New Roman"/>
                <a:cs typeface="Times New Roman"/>
              </a:rPr>
              <a:t>3</a:t>
            </a:r>
            <a:r>
              <a:rPr dirty="0" baseline="-10683" sz="1950" spc="-172">
                <a:solidFill>
                  <a:srgbClr val="F1F1F1"/>
                </a:solidFill>
                <a:latin typeface="Cambria Math"/>
                <a:cs typeface="Cambria Math"/>
              </a:rPr>
              <a:t>11</a:t>
            </a:r>
            <a:r>
              <a:rPr dirty="0" sz="1800" spc="-114">
                <a:latin typeface="Times New Roman"/>
                <a:cs typeface="Times New Roman"/>
              </a:rPr>
              <a:t>20</a:t>
            </a:r>
            <a:r>
              <a:rPr dirty="0" sz="1800" spc="-114">
                <a:latin typeface="宋体"/>
                <a:cs typeface="宋体"/>
              </a:rPr>
              <a:t>×</a:t>
            </a:r>
            <a:r>
              <a:rPr dirty="0" sz="1800" spc="-114">
                <a:latin typeface="Times New Roman"/>
                <a:cs typeface="Times New Roman"/>
              </a:rPr>
              <a:t>9.8</a:t>
            </a:r>
            <a:r>
              <a:rPr dirty="0" sz="1800" spc="-114">
                <a:latin typeface="宋体"/>
                <a:cs typeface="宋体"/>
              </a:rPr>
              <a:t>×</a:t>
            </a:r>
            <a:r>
              <a:rPr dirty="0" sz="1800" spc="-114">
                <a:latin typeface="Times New Roman"/>
                <a:cs typeface="Times New Roman"/>
              </a:rPr>
              <a:t>10</a:t>
            </a:r>
            <a:r>
              <a:rPr dirty="0" baseline="21739" sz="1725" spc="-172">
                <a:latin typeface="Times New Roman"/>
                <a:cs typeface="Times New Roman"/>
              </a:rPr>
              <a:t>3</a:t>
            </a:r>
            <a:r>
              <a:rPr dirty="0" baseline="21739" sz="1725" spc="7">
                <a:latin typeface="Times New Roman"/>
                <a:cs typeface="Times New Roman"/>
              </a:rPr>
              <a:t> </a:t>
            </a:r>
            <a:r>
              <a:rPr dirty="0" sz="1800" spc="-210">
                <a:latin typeface="Cambria Math"/>
                <a:cs typeface="Cambria Math"/>
              </a:rPr>
              <a:t>−</a:t>
            </a:r>
            <a:r>
              <a:rPr dirty="0" sz="1800" spc="-210">
                <a:latin typeface="Times New Roman"/>
                <a:cs typeface="Times New Roman"/>
              </a:rPr>
              <a:t>0</a:t>
            </a:r>
            <a:r>
              <a:rPr dirty="0" baseline="-10683" sz="1950" spc="-315">
                <a:solidFill>
                  <a:srgbClr val="F1F1F1"/>
                </a:solidFill>
                <a:latin typeface="Cambria Math"/>
                <a:cs typeface="Cambria Math"/>
              </a:rPr>
              <a:t>1 </a:t>
            </a:r>
            <a:r>
              <a:rPr dirty="0" baseline="-40123" sz="2700" spc="-7">
                <a:latin typeface="Times New Roman"/>
                <a:cs typeface="Times New Roman"/>
              </a:rPr>
              <a:t>N/m</a:t>
            </a:r>
            <a:endParaRPr baseline="-40123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62113" y="4317910"/>
            <a:ext cx="5264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7716" sz="2700" spc="-697">
                <a:latin typeface="Times New Roman"/>
                <a:cs typeface="Times New Roman"/>
              </a:rPr>
              <a:t>1</a:t>
            </a:r>
            <a:r>
              <a:rPr dirty="0" sz="1300" spc="-465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r>
              <a:rPr dirty="0" baseline="-7716" sz="2700" spc="-697">
                <a:latin typeface="Times New Roman"/>
                <a:cs typeface="Times New Roman"/>
              </a:rPr>
              <a:t>2</a:t>
            </a:r>
            <a:r>
              <a:rPr dirty="0" sz="1300" spc="-465">
                <a:solidFill>
                  <a:srgbClr val="F1F1F1"/>
                </a:solidFill>
                <a:latin typeface="Cambria Math"/>
                <a:cs typeface="Cambria Math"/>
              </a:rPr>
              <a:t>11</a:t>
            </a:r>
            <a:r>
              <a:rPr dirty="0" baseline="-7716" sz="2700" spc="-697">
                <a:latin typeface="Times New Roman"/>
                <a:cs typeface="Times New Roman"/>
              </a:rPr>
              <a:t>.4</a:t>
            </a:r>
            <a:r>
              <a:rPr dirty="0" sz="1300" spc="-465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r>
              <a:rPr dirty="0" baseline="-7716" sz="2700" spc="-697">
                <a:latin typeface="宋体"/>
                <a:cs typeface="宋体"/>
              </a:rPr>
              <a:t>×</a:t>
            </a:r>
            <a:r>
              <a:rPr dirty="0" sz="1300" spc="-465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90763" y="4352353"/>
            <a:ext cx="6959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0">
                <a:latin typeface="Times New Roman"/>
                <a:cs typeface="Times New Roman"/>
              </a:rPr>
              <a:t>10</a:t>
            </a:r>
            <a:r>
              <a:rPr dirty="0" baseline="21739" sz="1725" spc="-225">
                <a:latin typeface="Times New Roman"/>
                <a:cs typeface="Times New Roman"/>
              </a:rPr>
              <a:t>-2</a:t>
            </a:r>
            <a:r>
              <a:rPr dirty="0" sz="1800" spc="-150">
                <a:latin typeface="Cambria Math"/>
                <a:cs typeface="Cambria Math"/>
              </a:rPr>
              <a:t>−</a:t>
            </a:r>
            <a:r>
              <a:rPr dirty="0" baseline="10683" sz="1950" spc="-225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r>
              <a:rPr dirty="0" sz="1800" spc="-150">
                <a:latin typeface="Times New Roman"/>
                <a:cs typeface="Times New Roman"/>
              </a:rPr>
              <a:t>0</a:t>
            </a:r>
            <a:r>
              <a:rPr dirty="0" baseline="10683" sz="1950" spc="-225">
                <a:solidFill>
                  <a:srgbClr val="F1F1F1"/>
                </a:solidFill>
                <a:latin typeface="Cambria Math"/>
                <a:cs typeface="Cambria Math"/>
              </a:rPr>
              <a:t>1</a:t>
            </a:r>
            <a:endParaRPr baseline="10683" sz="19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1091" y="4801451"/>
            <a:ext cx="1174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>
                <a:latin typeface="Times New Roman"/>
                <a:cs typeface="Times New Roman"/>
              </a:rPr>
              <a:t>25.29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N/m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642" y="181256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72739" y="1542288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72383" y="1766316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44477" y="1170012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课堂小</a:t>
            </a:r>
            <a:r>
              <a:rPr dirty="0" spc="-20"/>
              <a:t>结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93264" y="2241804"/>
            <a:ext cx="1652270" cy="5245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"/>
              </a:spcBef>
            </a:pPr>
            <a:r>
              <a:rPr dirty="0" sz="2800" b="1">
                <a:latin typeface="华文楷体"/>
                <a:cs typeface="华文楷体"/>
              </a:rPr>
              <a:t>定性研</a:t>
            </a:r>
            <a:r>
              <a:rPr dirty="0" sz="2800" spc="-10" b="1">
                <a:latin typeface="华文楷体"/>
                <a:cs typeface="华文楷体"/>
              </a:rPr>
              <a:t>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927" y="2942844"/>
            <a:ext cx="1673860" cy="5245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44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5"/>
              </a:spcBef>
            </a:pPr>
            <a:r>
              <a:rPr dirty="0" sz="2800" b="1">
                <a:latin typeface="华文楷体"/>
                <a:cs typeface="华文楷体"/>
              </a:rPr>
              <a:t>定量研</a:t>
            </a:r>
            <a:r>
              <a:rPr dirty="0" sz="2800" spc="-10" b="1">
                <a:latin typeface="华文楷体"/>
                <a:cs typeface="华文楷体"/>
              </a:rPr>
              <a:t>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86935" y="2239174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观察现象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7409" y="2200503"/>
            <a:ext cx="3378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弹力与形变量的定性关系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02858" y="3290341"/>
            <a:ext cx="2073910" cy="10204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28675">
              <a:lnSpc>
                <a:spcPct val="136000"/>
              </a:lnSpc>
              <a:spcBef>
                <a:spcPts val="95"/>
              </a:spcBef>
            </a:pPr>
            <a:r>
              <a:rPr dirty="0" sz="2400">
                <a:latin typeface="华文楷体"/>
                <a:cs typeface="华文楷体"/>
              </a:rPr>
              <a:t>获取数据 制定方案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10364" y="2965665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分析数据，形成结论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2803" y="4327956"/>
            <a:ext cx="2056130" cy="1014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10895">
              <a:lnSpc>
                <a:spcPct val="1351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猜想假设 提出问题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503164" y="4928870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48768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00015" y="543623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39" h="0">
                <a:moveTo>
                  <a:pt x="0" y="0"/>
                </a:moveTo>
                <a:lnTo>
                  <a:pt x="827532" y="0"/>
                </a:lnTo>
              </a:path>
            </a:pathLst>
          </a:custGeom>
          <a:ln w="5461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693678" y="4921630"/>
            <a:ext cx="840740" cy="549275"/>
          </a:xfrm>
          <a:custGeom>
            <a:avLst/>
            <a:gdLst/>
            <a:ahLst/>
            <a:cxnLst/>
            <a:rect l="l" t="t" r="r" b="b"/>
            <a:pathLst>
              <a:path w="840739" h="549275">
                <a:moveTo>
                  <a:pt x="778484" y="487413"/>
                </a:moveTo>
                <a:lnTo>
                  <a:pt x="778484" y="0"/>
                </a:lnTo>
                <a:lnTo>
                  <a:pt x="840701" y="0"/>
                </a:lnTo>
                <a:lnTo>
                  <a:pt x="840701" y="6350"/>
                </a:lnTo>
                <a:lnTo>
                  <a:pt x="791184" y="6350"/>
                </a:lnTo>
                <a:lnTo>
                  <a:pt x="784834" y="12700"/>
                </a:lnTo>
                <a:lnTo>
                  <a:pt x="791184" y="12700"/>
                </a:lnTo>
                <a:lnTo>
                  <a:pt x="791184" y="481063"/>
                </a:lnTo>
                <a:lnTo>
                  <a:pt x="784834" y="481063"/>
                </a:lnTo>
                <a:lnTo>
                  <a:pt x="778484" y="487413"/>
                </a:lnTo>
                <a:close/>
              </a:path>
              <a:path w="840739" h="549275">
                <a:moveTo>
                  <a:pt x="791184" y="12700"/>
                </a:moveTo>
                <a:lnTo>
                  <a:pt x="784834" y="12700"/>
                </a:lnTo>
                <a:lnTo>
                  <a:pt x="791184" y="6350"/>
                </a:lnTo>
                <a:lnTo>
                  <a:pt x="791184" y="12700"/>
                </a:lnTo>
                <a:close/>
              </a:path>
              <a:path w="840739" h="549275">
                <a:moveTo>
                  <a:pt x="828001" y="12700"/>
                </a:moveTo>
                <a:lnTo>
                  <a:pt x="791184" y="12700"/>
                </a:lnTo>
                <a:lnTo>
                  <a:pt x="791184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39" h="549275">
                <a:moveTo>
                  <a:pt x="828001" y="542556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536206"/>
                </a:lnTo>
                <a:lnTo>
                  <a:pt x="834351" y="536206"/>
                </a:lnTo>
                <a:lnTo>
                  <a:pt x="828001" y="542556"/>
                </a:lnTo>
                <a:close/>
              </a:path>
              <a:path w="840739" h="54927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39" h="549275">
                <a:moveTo>
                  <a:pt x="840701" y="548906"/>
                </a:moveTo>
                <a:lnTo>
                  <a:pt x="0" y="548906"/>
                </a:lnTo>
                <a:lnTo>
                  <a:pt x="0" y="481063"/>
                </a:lnTo>
                <a:lnTo>
                  <a:pt x="778484" y="481063"/>
                </a:lnTo>
                <a:lnTo>
                  <a:pt x="778484" y="487413"/>
                </a:lnTo>
                <a:lnTo>
                  <a:pt x="12700" y="487413"/>
                </a:lnTo>
                <a:lnTo>
                  <a:pt x="6350" y="493763"/>
                </a:lnTo>
                <a:lnTo>
                  <a:pt x="12700" y="493763"/>
                </a:lnTo>
                <a:lnTo>
                  <a:pt x="12700" y="536206"/>
                </a:lnTo>
                <a:lnTo>
                  <a:pt x="6350" y="536206"/>
                </a:lnTo>
                <a:lnTo>
                  <a:pt x="12700" y="542556"/>
                </a:lnTo>
                <a:lnTo>
                  <a:pt x="840701" y="542556"/>
                </a:lnTo>
                <a:lnTo>
                  <a:pt x="840701" y="548906"/>
                </a:lnTo>
                <a:close/>
              </a:path>
              <a:path w="840739" h="549275">
                <a:moveTo>
                  <a:pt x="791184" y="493763"/>
                </a:moveTo>
                <a:lnTo>
                  <a:pt x="12700" y="493763"/>
                </a:lnTo>
                <a:lnTo>
                  <a:pt x="12700" y="487413"/>
                </a:lnTo>
                <a:lnTo>
                  <a:pt x="778484" y="487413"/>
                </a:lnTo>
                <a:lnTo>
                  <a:pt x="784834" y="481063"/>
                </a:lnTo>
                <a:lnTo>
                  <a:pt x="791184" y="481063"/>
                </a:lnTo>
                <a:lnTo>
                  <a:pt x="791184" y="493763"/>
                </a:lnTo>
                <a:close/>
              </a:path>
              <a:path w="840739" h="549275">
                <a:moveTo>
                  <a:pt x="12700" y="493763"/>
                </a:moveTo>
                <a:lnTo>
                  <a:pt x="6350" y="493763"/>
                </a:lnTo>
                <a:lnTo>
                  <a:pt x="12700" y="487413"/>
                </a:lnTo>
                <a:lnTo>
                  <a:pt x="12700" y="493763"/>
                </a:lnTo>
                <a:close/>
              </a:path>
              <a:path w="840739" h="549275">
                <a:moveTo>
                  <a:pt x="12700" y="542556"/>
                </a:moveTo>
                <a:lnTo>
                  <a:pt x="6350" y="536206"/>
                </a:lnTo>
                <a:lnTo>
                  <a:pt x="12700" y="536206"/>
                </a:lnTo>
                <a:lnTo>
                  <a:pt x="12700" y="542556"/>
                </a:lnTo>
                <a:close/>
              </a:path>
              <a:path w="840739" h="549275">
                <a:moveTo>
                  <a:pt x="828001" y="542556"/>
                </a:moveTo>
                <a:lnTo>
                  <a:pt x="12700" y="542556"/>
                </a:lnTo>
                <a:lnTo>
                  <a:pt x="12700" y="536206"/>
                </a:lnTo>
                <a:lnTo>
                  <a:pt x="828001" y="536206"/>
                </a:lnTo>
                <a:lnTo>
                  <a:pt x="828001" y="542556"/>
                </a:lnTo>
                <a:close/>
              </a:path>
              <a:path w="840739" h="549275">
                <a:moveTo>
                  <a:pt x="840701" y="542556"/>
                </a:moveTo>
                <a:lnTo>
                  <a:pt x="828001" y="542556"/>
                </a:lnTo>
                <a:lnTo>
                  <a:pt x="834351" y="536206"/>
                </a:lnTo>
                <a:lnTo>
                  <a:pt x="840701" y="536206"/>
                </a:lnTo>
                <a:lnTo>
                  <a:pt x="840701" y="54255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14694" y="4442459"/>
            <a:ext cx="0" cy="481330"/>
          </a:xfrm>
          <a:custGeom>
            <a:avLst/>
            <a:gdLst/>
            <a:ahLst/>
            <a:cxnLst/>
            <a:rect l="l" t="t" r="r" b="b"/>
            <a:pathLst>
              <a:path w="0" h="481329">
                <a:moveTo>
                  <a:pt x="0" y="0"/>
                </a:moveTo>
                <a:lnTo>
                  <a:pt x="0" y="481330"/>
                </a:lnTo>
              </a:path>
            </a:pathLst>
          </a:custGeom>
          <a:ln w="50291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10784" y="4951095"/>
            <a:ext cx="829310" cy="0"/>
          </a:xfrm>
          <a:custGeom>
            <a:avLst/>
            <a:gdLst/>
            <a:ahLst/>
            <a:cxnLst/>
            <a:rect l="l" t="t" r="r" b="b"/>
            <a:pathLst>
              <a:path w="829310" h="0">
                <a:moveTo>
                  <a:pt x="0" y="0"/>
                </a:moveTo>
                <a:lnTo>
                  <a:pt x="829055" y="0"/>
                </a:lnTo>
              </a:path>
            </a:pathLst>
          </a:custGeom>
          <a:ln w="54609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05119" y="4436770"/>
            <a:ext cx="840740" cy="549275"/>
          </a:xfrm>
          <a:custGeom>
            <a:avLst/>
            <a:gdLst/>
            <a:ahLst/>
            <a:cxnLst/>
            <a:rect l="l" t="t" r="r" b="b"/>
            <a:pathLst>
              <a:path w="840739" h="549275">
                <a:moveTo>
                  <a:pt x="778471" y="487413"/>
                </a:moveTo>
                <a:lnTo>
                  <a:pt x="778471" y="0"/>
                </a:lnTo>
                <a:lnTo>
                  <a:pt x="840701" y="0"/>
                </a:lnTo>
                <a:lnTo>
                  <a:pt x="840701" y="6350"/>
                </a:lnTo>
                <a:lnTo>
                  <a:pt x="791171" y="6350"/>
                </a:lnTo>
                <a:lnTo>
                  <a:pt x="784821" y="12700"/>
                </a:lnTo>
                <a:lnTo>
                  <a:pt x="791171" y="12700"/>
                </a:lnTo>
                <a:lnTo>
                  <a:pt x="791171" y="481063"/>
                </a:lnTo>
                <a:lnTo>
                  <a:pt x="784821" y="481063"/>
                </a:lnTo>
                <a:lnTo>
                  <a:pt x="778471" y="487413"/>
                </a:lnTo>
                <a:close/>
              </a:path>
              <a:path w="840739" h="549275">
                <a:moveTo>
                  <a:pt x="791171" y="12700"/>
                </a:moveTo>
                <a:lnTo>
                  <a:pt x="784821" y="12700"/>
                </a:lnTo>
                <a:lnTo>
                  <a:pt x="791171" y="6350"/>
                </a:lnTo>
                <a:lnTo>
                  <a:pt x="791171" y="12700"/>
                </a:lnTo>
                <a:close/>
              </a:path>
              <a:path w="840739" h="549275">
                <a:moveTo>
                  <a:pt x="828001" y="12700"/>
                </a:moveTo>
                <a:lnTo>
                  <a:pt x="791171" y="12700"/>
                </a:lnTo>
                <a:lnTo>
                  <a:pt x="791171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39" h="549275">
                <a:moveTo>
                  <a:pt x="828001" y="542556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536206"/>
                </a:lnTo>
                <a:lnTo>
                  <a:pt x="834351" y="536206"/>
                </a:lnTo>
                <a:lnTo>
                  <a:pt x="828001" y="542556"/>
                </a:lnTo>
                <a:close/>
              </a:path>
              <a:path w="840739" h="54927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39" h="549275">
                <a:moveTo>
                  <a:pt x="840701" y="548906"/>
                </a:moveTo>
                <a:lnTo>
                  <a:pt x="0" y="548906"/>
                </a:lnTo>
                <a:lnTo>
                  <a:pt x="0" y="481063"/>
                </a:lnTo>
                <a:lnTo>
                  <a:pt x="778471" y="481063"/>
                </a:lnTo>
                <a:lnTo>
                  <a:pt x="778471" y="487413"/>
                </a:lnTo>
                <a:lnTo>
                  <a:pt x="12700" y="487413"/>
                </a:lnTo>
                <a:lnTo>
                  <a:pt x="6350" y="493763"/>
                </a:lnTo>
                <a:lnTo>
                  <a:pt x="12700" y="493763"/>
                </a:lnTo>
                <a:lnTo>
                  <a:pt x="12700" y="536206"/>
                </a:lnTo>
                <a:lnTo>
                  <a:pt x="6350" y="536206"/>
                </a:lnTo>
                <a:lnTo>
                  <a:pt x="12700" y="542556"/>
                </a:lnTo>
                <a:lnTo>
                  <a:pt x="840701" y="542556"/>
                </a:lnTo>
                <a:lnTo>
                  <a:pt x="840701" y="548906"/>
                </a:lnTo>
                <a:close/>
              </a:path>
              <a:path w="840739" h="549275">
                <a:moveTo>
                  <a:pt x="791171" y="493763"/>
                </a:moveTo>
                <a:lnTo>
                  <a:pt x="12700" y="493763"/>
                </a:lnTo>
                <a:lnTo>
                  <a:pt x="12700" y="487413"/>
                </a:lnTo>
                <a:lnTo>
                  <a:pt x="778471" y="487413"/>
                </a:lnTo>
                <a:lnTo>
                  <a:pt x="784821" y="481063"/>
                </a:lnTo>
                <a:lnTo>
                  <a:pt x="791171" y="481063"/>
                </a:lnTo>
                <a:lnTo>
                  <a:pt x="791171" y="493763"/>
                </a:lnTo>
                <a:close/>
              </a:path>
              <a:path w="840739" h="549275">
                <a:moveTo>
                  <a:pt x="12700" y="493763"/>
                </a:moveTo>
                <a:lnTo>
                  <a:pt x="6350" y="493763"/>
                </a:lnTo>
                <a:lnTo>
                  <a:pt x="12700" y="487413"/>
                </a:lnTo>
                <a:lnTo>
                  <a:pt x="12700" y="493763"/>
                </a:lnTo>
                <a:close/>
              </a:path>
              <a:path w="840739" h="549275">
                <a:moveTo>
                  <a:pt x="12700" y="542556"/>
                </a:moveTo>
                <a:lnTo>
                  <a:pt x="6350" y="536206"/>
                </a:lnTo>
                <a:lnTo>
                  <a:pt x="12700" y="536206"/>
                </a:lnTo>
                <a:lnTo>
                  <a:pt x="12700" y="542556"/>
                </a:lnTo>
                <a:close/>
              </a:path>
              <a:path w="840739" h="549275">
                <a:moveTo>
                  <a:pt x="828001" y="542556"/>
                </a:moveTo>
                <a:lnTo>
                  <a:pt x="12700" y="542556"/>
                </a:lnTo>
                <a:lnTo>
                  <a:pt x="12700" y="536206"/>
                </a:lnTo>
                <a:lnTo>
                  <a:pt x="828001" y="536206"/>
                </a:lnTo>
                <a:lnTo>
                  <a:pt x="828001" y="542556"/>
                </a:lnTo>
                <a:close/>
              </a:path>
              <a:path w="840739" h="549275">
                <a:moveTo>
                  <a:pt x="840701" y="542556"/>
                </a:moveTo>
                <a:lnTo>
                  <a:pt x="828001" y="542556"/>
                </a:lnTo>
                <a:lnTo>
                  <a:pt x="834351" y="536206"/>
                </a:lnTo>
                <a:lnTo>
                  <a:pt x="840701" y="536206"/>
                </a:lnTo>
                <a:lnTo>
                  <a:pt x="840701" y="54255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96506" y="3907790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59"/>
                </a:lnTo>
              </a:path>
            </a:pathLst>
          </a:custGeom>
          <a:ln w="5029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294120" y="4415154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 h="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5461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87211" y="3900576"/>
            <a:ext cx="840740" cy="549275"/>
          </a:xfrm>
          <a:custGeom>
            <a:avLst/>
            <a:gdLst/>
            <a:ahLst/>
            <a:cxnLst/>
            <a:rect l="l" t="t" r="r" b="b"/>
            <a:pathLst>
              <a:path w="840740" h="549275">
                <a:moveTo>
                  <a:pt x="778471" y="487413"/>
                </a:moveTo>
                <a:lnTo>
                  <a:pt x="778471" y="0"/>
                </a:lnTo>
                <a:lnTo>
                  <a:pt x="840701" y="0"/>
                </a:lnTo>
                <a:lnTo>
                  <a:pt x="840701" y="6350"/>
                </a:lnTo>
                <a:lnTo>
                  <a:pt x="791171" y="6350"/>
                </a:lnTo>
                <a:lnTo>
                  <a:pt x="784821" y="12700"/>
                </a:lnTo>
                <a:lnTo>
                  <a:pt x="791171" y="12700"/>
                </a:lnTo>
                <a:lnTo>
                  <a:pt x="791171" y="481063"/>
                </a:lnTo>
                <a:lnTo>
                  <a:pt x="784821" y="481063"/>
                </a:lnTo>
                <a:lnTo>
                  <a:pt x="778471" y="487413"/>
                </a:lnTo>
                <a:close/>
              </a:path>
              <a:path w="840740" h="549275">
                <a:moveTo>
                  <a:pt x="791171" y="12700"/>
                </a:moveTo>
                <a:lnTo>
                  <a:pt x="784821" y="12700"/>
                </a:lnTo>
                <a:lnTo>
                  <a:pt x="791171" y="6350"/>
                </a:lnTo>
                <a:lnTo>
                  <a:pt x="791171" y="12700"/>
                </a:lnTo>
                <a:close/>
              </a:path>
              <a:path w="840740" h="549275">
                <a:moveTo>
                  <a:pt x="828001" y="12700"/>
                </a:moveTo>
                <a:lnTo>
                  <a:pt x="791171" y="12700"/>
                </a:lnTo>
                <a:lnTo>
                  <a:pt x="791171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40" h="549275">
                <a:moveTo>
                  <a:pt x="828001" y="542543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536193"/>
                </a:lnTo>
                <a:lnTo>
                  <a:pt x="834351" y="536193"/>
                </a:lnTo>
                <a:lnTo>
                  <a:pt x="828001" y="542543"/>
                </a:lnTo>
                <a:close/>
              </a:path>
              <a:path w="840740" h="54927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40" h="549275">
                <a:moveTo>
                  <a:pt x="840701" y="548893"/>
                </a:moveTo>
                <a:lnTo>
                  <a:pt x="0" y="548893"/>
                </a:lnTo>
                <a:lnTo>
                  <a:pt x="0" y="481063"/>
                </a:lnTo>
                <a:lnTo>
                  <a:pt x="778471" y="481063"/>
                </a:lnTo>
                <a:lnTo>
                  <a:pt x="778471" y="487413"/>
                </a:lnTo>
                <a:lnTo>
                  <a:pt x="12700" y="487413"/>
                </a:lnTo>
                <a:lnTo>
                  <a:pt x="6350" y="493763"/>
                </a:lnTo>
                <a:lnTo>
                  <a:pt x="12700" y="493763"/>
                </a:lnTo>
                <a:lnTo>
                  <a:pt x="12700" y="536193"/>
                </a:lnTo>
                <a:lnTo>
                  <a:pt x="6350" y="536193"/>
                </a:lnTo>
                <a:lnTo>
                  <a:pt x="12700" y="542543"/>
                </a:lnTo>
                <a:lnTo>
                  <a:pt x="840701" y="542543"/>
                </a:lnTo>
                <a:lnTo>
                  <a:pt x="840701" y="548893"/>
                </a:lnTo>
                <a:close/>
              </a:path>
              <a:path w="840740" h="549275">
                <a:moveTo>
                  <a:pt x="791171" y="493763"/>
                </a:moveTo>
                <a:lnTo>
                  <a:pt x="12700" y="493763"/>
                </a:lnTo>
                <a:lnTo>
                  <a:pt x="12700" y="487413"/>
                </a:lnTo>
                <a:lnTo>
                  <a:pt x="778471" y="487413"/>
                </a:lnTo>
                <a:lnTo>
                  <a:pt x="784821" y="481063"/>
                </a:lnTo>
                <a:lnTo>
                  <a:pt x="791171" y="481063"/>
                </a:lnTo>
                <a:lnTo>
                  <a:pt x="791171" y="493763"/>
                </a:lnTo>
                <a:close/>
              </a:path>
              <a:path w="840740" h="549275">
                <a:moveTo>
                  <a:pt x="12700" y="493763"/>
                </a:moveTo>
                <a:lnTo>
                  <a:pt x="6350" y="493763"/>
                </a:lnTo>
                <a:lnTo>
                  <a:pt x="12700" y="487413"/>
                </a:lnTo>
                <a:lnTo>
                  <a:pt x="12700" y="493763"/>
                </a:lnTo>
                <a:close/>
              </a:path>
              <a:path w="840740" h="549275">
                <a:moveTo>
                  <a:pt x="12700" y="542543"/>
                </a:moveTo>
                <a:lnTo>
                  <a:pt x="6350" y="536193"/>
                </a:lnTo>
                <a:lnTo>
                  <a:pt x="12700" y="536193"/>
                </a:lnTo>
                <a:lnTo>
                  <a:pt x="12700" y="542543"/>
                </a:lnTo>
                <a:close/>
              </a:path>
              <a:path w="840740" h="549275">
                <a:moveTo>
                  <a:pt x="828001" y="542543"/>
                </a:moveTo>
                <a:lnTo>
                  <a:pt x="12700" y="542543"/>
                </a:lnTo>
                <a:lnTo>
                  <a:pt x="12700" y="536193"/>
                </a:lnTo>
                <a:lnTo>
                  <a:pt x="828001" y="536193"/>
                </a:lnTo>
                <a:lnTo>
                  <a:pt x="828001" y="542543"/>
                </a:lnTo>
                <a:close/>
              </a:path>
              <a:path w="840740" h="549275">
                <a:moveTo>
                  <a:pt x="840701" y="542543"/>
                </a:moveTo>
                <a:lnTo>
                  <a:pt x="828001" y="542543"/>
                </a:lnTo>
                <a:lnTo>
                  <a:pt x="834351" y="536193"/>
                </a:lnTo>
                <a:lnTo>
                  <a:pt x="840701" y="536193"/>
                </a:lnTo>
                <a:lnTo>
                  <a:pt x="840701" y="5425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08797" y="3423920"/>
            <a:ext cx="0" cy="482600"/>
          </a:xfrm>
          <a:custGeom>
            <a:avLst/>
            <a:gdLst/>
            <a:ahLst/>
            <a:cxnLst/>
            <a:rect l="l" t="t" r="r" b="b"/>
            <a:pathLst>
              <a:path w="0" h="482600">
                <a:moveTo>
                  <a:pt x="0" y="0"/>
                </a:moveTo>
                <a:lnTo>
                  <a:pt x="0" y="482600"/>
                </a:lnTo>
              </a:path>
            </a:pathLst>
          </a:custGeom>
          <a:ln w="5029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04888" y="3933825"/>
            <a:ext cx="829310" cy="0"/>
          </a:xfrm>
          <a:custGeom>
            <a:avLst/>
            <a:gdLst/>
            <a:ahLst/>
            <a:cxnLst/>
            <a:rect l="l" t="t" r="r" b="b"/>
            <a:pathLst>
              <a:path w="829309" h="0">
                <a:moveTo>
                  <a:pt x="0" y="0"/>
                </a:moveTo>
                <a:lnTo>
                  <a:pt x="829055" y="0"/>
                </a:lnTo>
              </a:path>
            </a:pathLst>
          </a:custGeom>
          <a:ln w="5461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98880" y="3418687"/>
            <a:ext cx="840740" cy="549275"/>
          </a:xfrm>
          <a:custGeom>
            <a:avLst/>
            <a:gdLst/>
            <a:ahLst/>
            <a:cxnLst/>
            <a:rect l="l" t="t" r="r" b="b"/>
            <a:pathLst>
              <a:path w="840740" h="549275">
                <a:moveTo>
                  <a:pt x="778484" y="487413"/>
                </a:moveTo>
                <a:lnTo>
                  <a:pt x="778484" y="0"/>
                </a:lnTo>
                <a:lnTo>
                  <a:pt x="840701" y="0"/>
                </a:lnTo>
                <a:lnTo>
                  <a:pt x="840701" y="6350"/>
                </a:lnTo>
                <a:lnTo>
                  <a:pt x="791184" y="6350"/>
                </a:lnTo>
                <a:lnTo>
                  <a:pt x="784834" y="12700"/>
                </a:lnTo>
                <a:lnTo>
                  <a:pt x="791184" y="12700"/>
                </a:lnTo>
                <a:lnTo>
                  <a:pt x="791184" y="481063"/>
                </a:lnTo>
                <a:lnTo>
                  <a:pt x="784834" y="481063"/>
                </a:lnTo>
                <a:lnTo>
                  <a:pt x="778484" y="487413"/>
                </a:lnTo>
                <a:close/>
              </a:path>
              <a:path w="840740" h="549275">
                <a:moveTo>
                  <a:pt x="791184" y="12700"/>
                </a:moveTo>
                <a:lnTo>
                  <a:pt x="784834" y="12700"/>
                </a:lnTo>
                <a:lnTo>
                  <a:pt x="791184" y="6350"/>
                </a:lnTo>
                <a:lnTo>
                  <a:pt x="791184" y="12700"/>
                </a:lnTo>
                <a:close/>
              </a:path>
              <a:path w="840740" h="549275">
                <a:moveTo>
                  <a:pt x="828001" y="12700"/>
                </a:moveTo>
                <a:lnTo>
                  <a:pt x="791184" y="12700"/>
                </a:lnTo>
                <a:lnTo>
                  <a:pt x="791184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40" h="549275">
                <a:moveTo>
                  <a:pt x="828001" y="542544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536194"/>
                </a:lnTo>
                <a:lnTo>
                  <a:pt x="834351" y="536194"/>
                </a:lnTo>
                <a:lnTo>
                  <a:pt x="828001" y="542544"/>
                </a:lnTo>
                <a:close/>
              </a:path>
              <a:path w="840740" h="54927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40" h="549275">
                <a:moveTo>
                  <a:pt x="840701" y="548894"/>
                </a:moveTo>
                <a:lnTo>
                  <a:pt x="0" y="548894"/>
                </a:lnTo>
                <a:lnTo>
                  <a:pt x="0" y="481063"/>
                </a:lnTo>
                <a:lnTo>
                  <a:pt x="778484" y="481063"/>
                </a:lnTo>
                <a:lnTo>
                  <a:pt x="778484" y="487413"/>
                </a:lnTo>
                <a:lnTo>
                  <a:pt x="12700" y="487413"/>
                </a:lnTo>
                <a:lnTo>
                  <a:pt x="6350" y="493763"/>
                </a:lnTo>
                <a:lnTo>
                  <a:pt x="12700" y="493763"/>
                </a:lnTo>
                <a:lnTo>
                  <a:pt x="12700" y="536194"/>
                </a:lnTo>
                <a:lnTo>
                  <a:pt x="6350" y="536194"/>
                </a:lnTo>
                <a:lnTo>
                  <a:pt x="12700" y="542544"/>
                </a:lnTo>
                <a:lnTo>
                  <a:pt x="840701" y="542544"/>
                </a:lnTo>
                <a:lnTo>
                  <a:pt x="840701" y="548894"/>
                </a:lnTo>
                <a:close/>
              </a:path>
              <a:path w="840740" h="549275">
                <a:moveTo>
                  <a:pt x="791184" y="493763"/>
                </a:moveTo>
                <a:lnTo>
                  <a:pt x="12700" y="493763"/>
                </a:lnTo>
                <a:lnTo>
                  <a:pt x="12700" y="487413"/>
                </a:lnTo>
                <a:lnTo>
                  <a:pt x="778484" y="487413"/>
                </a:lnTo>
                <a:lnTo>
                  <a:pt x="784834" y="481063"/>
                </a:lnTo>
                <a:lnTo>
                  <a:pt x="791184" y="481063"/>
                </a:lnTo>
                <a:lnTo>
                  <a:pt x="791184" y="493763"/>
                </a:lnTo>
                <a:close/>
              </a:path>
              <a:path w="840740" h="549275">
                <a:moveTo>
                  <a:pt x="12700" y="493763"/>
                </a:moveTo>
                <a:lnTo>
                  <a:pt x="6350" y="493763"/>
                </a:lnTo>
                <a:lnTo>
                  <a:pt x="12700" y="487413"/>
                </a:lnTo>
                <a:lnTo>
                  <a:pt x="12700" y="493763"/>
                </a:lnTo>
                <a:close/>
              </a:path>
              <a:path w="840740" h="549275">
                <a:moveTo>
                  <a:pt x="12700" y="542544"/>
                </a:moveTo>
                <a:lnTo>
                  <a:pt x="6350" y="536194"/>
                </a:lnTo>
                <a:lnTo>
                  <a:pt x="12700" y="536194"/>
                </a:lnTo>
                <a:lnTo>
                  <a:pt x="12700" y="542544"/>
                </a:lnTo>
                <a:close/>
              </a:path>
              <a:path w="840740" h="549275">
                <a:moveTo>
                  <a:pt x="828001" y="542544"/>
                </a:moveTo>
                <a:lnTo>
                  <a:pt x="12700" y="542544"/>
                </a:lnTo>
                <a:lnTo>
                  <a:pt x="12700" y="536194"/>
                </a:lnTo>
                <a:lnTo>
                  <a:pt x="828001" y="536194"/>
                </a:lnTo>
                <a:lnTo>
                  <a:pt x="828001" y="542544"/>
                </a:lnTo>
                <a:close/>
              </a:path>
              <a:path w="840740" h="549275">
                <a:moveTo>
                  <a:pt x="840701" y="542544"/>
                </a:moveTo>
                <a:lnTo>
                  <a:pt x="828001" y="542544"/>
                </a:lnTo>
                <a:lnTo>
                  <a:pt x="834351" y="536194"/>
                </a:lnTo>
                <a:lnTo>
                  <a:pt x="840701" y="536194"/>
                </a:lnTo>
                <a:lnTo>
                  <a:pt x="840701" y="542544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736330" y="2927350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60"/>
                </a:lnTo>
              </a:path>
            </a:pathLst>
          </a:custGeom>
          <a:ln w="50292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933943" y="3434715"/>
            <a:ext cx="828040" cy="0"/>
          </a:xfrm>
          <a:custGeom>
            <a:avLst/>
            <a:gdLst/>
            <a:ahLst/>
            <a:cxnLst/>
            <a:rect l="l" t="t" r="r" b="b"/>
            <a:pathLst>
              <a:path w="828040" h="0">
                <a:moveTo>
                  <a:pt x="0" y="0"/>
                </a:moveTo>
                <a:lnTo>
                  <a:pt x="827531" y="0"/>
                </a:lnTo>
              </a:path>
            </a:pathLst>
          </a:custGeom>
          <a:ln w="5461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926882" y="2920720"/>
            <a:ext cx="840740" cy="549275"/>
          </a:xfrm>
          <a:custGeom>
            <a:avLst/>
            <a:gdLst/>
            <a:ahLst/>
            <a:cxnLst/>
            <a:rect l="l" t="t" r="r" b="b"/>
            <a:pathLst>
              <a:path w="840740" h="549275">
                <a:moveTo>
                  <a:pt x="778471" y="487413"/>
                </a:moveTo>
                <a:lnTo>
                  <a:pt x="778471" y="0"/>
                </a:lnTo>
                <a:lnTo>
                  <a:pt x="840701" y="0"/>
                </a:lnTo>
                <a:lnTo>
                  <a:pt x="840701" y="6350"/>
                </a:lnTo>
                <a:lnTo>
                  <a:pt x="791171" y="6350"/>
                </a:lnTo>
                <a:lnTo>
                  <a:pt x="784821" y="12700"/>
                </a:lnTo>
                <a:lnTo>
                  <a:pt x="791171" y="12700"/>
                </a:lnTo>
                <a:lnTo>
                  <a:pt x="791171" y="481063"/>
                </a:lnTo>
                <a:lnTo>
                  <a:pt x="784821" y="481063"/>
                </a:lnTo>
                <a:lnTo>
                  <a:pt x="778471" y="487413"/>
                </a:lnTo>
                <a:close/>
              </a:path>
              <a:path w="840740" h="549275">
                <a:moveTo>
                  <a:pt x="791171" y="12700"/>
                </a:moveTo>
                <a:lnTo>
                  <a:pt x="784821" y="12700"/>
                </a:lnTo>
                <a:lnTo>
                  <a:pt x="791171" y="6350"/>
                </a:lnTo>
                <a:lnTo>
                  <a:pt x="791171" y="12700"/>
                </a:lnTo>
                <a:close/>
              </a:path>
              <a:path w="840740" h="549275">
                <a:moveTo>
                  <a:pt x="828001" y="12700"/>
                </a:moveTo>
                <a:lnTo>
                  <a:pt x="791171" y="12700"/>
                </a:lnTo>
                <a:lnTo>
                  <a:pt x="791171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40" h="549275">
                <a:moveTo>
                  <a:pt x="828001" y="542543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536193"/>
                </a:lnTo>
                <a:lnTo>
                  <a:pt x="834351" y="536193"/>
                </a:lnTo>
                <a:lnTo>
                  <a:pt x="828001" y="542543"/>
                </a:lnTo>
                <a:close/>
              </a:path>
              <a:path w="840740" h="54927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40" h="549275">
                <a:moveTo>
                  <a:pt x="840701" y="548893"/>
                </a:moveTo>
                <a:lnTo>
                  <a:pt x="0" y="548893"/>
                </a:lnTo>
                <a:lnTo>
                  <a:pt x="0" y="481063"/>
                </a:lnTo>
                <a:lnTo>
                  <a:pt x="778471" y="481063"/>
                </a:lnTo>
                <a:lnTo>
                  <a:pt x="778471" y="487413"/>
                </a:lnTo>
                <a:lnTo>
                  <a:pt x="12700" y="487413"/>
                </a:lnTo>
                <a:lnTo>
                  <a:pt x="6350" y="493763"/>
                </a:lnTo>
                <a:lnTo>
                  <a:pt x="12700" y="493763"/>
                </a:lnTo>
                <a:lnTo>
                  <a:pt x="12700" y="536193"/>
                </a:lnTo>
                <a:lnTo>
                  <a:pt x="6350" y="536193"/>
                </a:lnTo>
                <a:lnTo>
                  <a:pt x="12700" y="542543"/>
                </a:lnTo>
                <a:lnTo>
                  <a:pt x="840701" y="542543"/>
                </a:lnTo>
                <a:lnTo>
                  <a:pt x="840701" y="548893"/>
                </a:lnTo>
                <a:close/>
              </a:path>
              <a:path w="840740" h="549275">
                <a:moveTo>
                  <a:pt x="791171" y="493763"/>
                </a:moveTo>
                <a:lnTo>
                  <a:pt x="12700" y="493763"/>
                </a:lnTo>
                <a:lnTo>
                  <a:pt x="12700" y="487413"/>
                </a:lnTo>
                <a:lnTo>
                  <a:pt x="778471" y="487413"/>
                </a:lnTo>
                <a:lnTo>
                  <a:pt x="784821" y="481063"/>
                </a:lnTo>
                <a:lnTo>
                  <a:pt x="791171" y="481063"/>
                </a:lnTo>
                <a:lnTo>
                  <a:pt x="791171" y="493763"/>
                </a:lnTo>
                <a:close/>
              </a:path>
              <a:path w="840740" h="549275">
                <a:moveTo>
                  <a:pt x="12700" y="493763"/>
                </a:moveTo>
                <a:lnTo>
                  <a:pt x="6350" y="493763"/>
                </a:lnTo>
                <a:lnTo>
                  <a:pt x="12700" y="487413"/>
                </a:lnTo>
                <a:lnTo>
                  <a:pt x="12700" y="493763"/>
                </a:lnTo>
                <a:close/>
              </a:path>
              <a:path w="840740" h="549275">
                <a:moveTo>
                  <a:pt x="12700" y="542543"/>
                </a:moveTo>
                <a:lnTo>
                  <a:pt x="6350" y="536193"/>
                </a:lnTo>
                <a:lnTo>
                  <a:pt x="12700" y="536193"/>
                </a:lnTo>
                <a:lnTo>
                  <a:pt x="12700" y="542543"/>
                </a:lnTo>
                <a:close/>
              </a:path>
              <a:path w="840740" h="549275">
                <a:moveTo>
                  <a:pt x="828001" y="542543"/>
                </a:moveTo>
                <a:lnTo>
                  <a:pt x="12700" y="542543"/>
                </a:lnTo>
                <a:lnTo>
                  <a:pt x="12700" y="536193"/>
                </a:lnTo>
                <a:lnTo>
                  <a:pt x="828001" y="536193"/>
                </a:lnTo>
                <a:lnTo>
                  <a:pt x="828001" y="542543"/>
                </a:lnTo>
                <a:close/>
              </a:path>
              <a:path w="840740" h="549275">
                <a:moveTo>
                  <a:pt x="840701" y="542543"/>
                </a:moveTo>
                <a:lnTo>
                  <a:pt x="828001" y="542543"/>
                </a:lnTo>
                <a:lnTo>
                  <a:pt x="834351" y="536193"/>
                </a:lnTo>
                <a:lnTo>
                  <a:pt x="840701" y="536193"/>
                </a:lnTo>
                <a:lnTo>
                  <a:pt x="840701" y="54254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796" y="2087283"/>
            <a:ext cx="6426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华文楷体"/>
                <a:cs typeface="华文楷体"/>
              </a:rPr>
              <a:t>不同的弹簧劲度系数一般不同，你觉得这可 能和什么因素有关呢？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8519" y="177392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6455" y="150418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4576" y="172669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5803" y="1131379"/>
            <a:ext cx="10953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想一</a:t>
            </a:r>
            <a:r>
              <a:rPr dirty="0" sz="2800" spc="-20" b="1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0223" y="3038855"/>
            <a:ext cx="2491739" cy="2805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3796" y="2078964"/>
            <a:ext cx="64262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096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latin typeface="华文楷体"/>
                <a:cs typeface="华文楷体"/>
              </a:rPr>
              <a:t>皮筋也是一种弹性物体，它的弹力与形变的 关系满足胡克定律吗？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8519" y="177392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86455" y="150418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84576" y="1726692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35790" y="1131379"/>
            <a:ext cx="10953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想一</a:t>
            </a:r>
            <a:r>
              <a:rPr dirty="0" sz="2800" spc="-20" b="1">
                <a:latin typeface="黑体"/>
                <a:cs typeface="黑体"/>
              </a:rPr>
              <a:t>想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79135" y="2913888"/>
            <a:ext cx="1897380" cy="297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8768" y="1389888"/>
            <a:ext cx="1583435" cy="2706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640193" y="1361313"/>
            <a:ext cx="1640839" cy="2764155"/>
          </a:xfrm>
          <a:custGeom>
            <a:avLst/>
            <a:gdLst/>
            <a:ahLst/>
            <a:cxnLst/>
            <a:rect l="l" t="t" r="r" b="b"/>
            <a:pathLst>
              <a:path w="1640840" h="2764154">
                <a:moveTo>
                  <a:pt x="1640585" y="2763774"/>
                </a:moveTo>
                <a:lnTo>
                  <a:pt x="0" y="2763774"/>
                </a:lnTo>
                <a:lnTo>
                  <a:pt x="0" y="0"/>
                </a:lnTo>
                <a:lnTo>
                  <a:pt x="1640585" y="0"/>
                </a:lnTo>
                <a:lnTo>
                  <a:pt x="164058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735199"/>
                </a:lnTo>
                <a:lnTo>
                  <a:pt x="14287" y="2735199"/>
                </a:lnTo>
                <a:lnTo>
                  <a:pt x="28575" y="2749486"/>
                </a:lnTo>
                <a:lnTo>
                  <a:pt x="1640585" y="2749486"/>
                </a:lnTo>
                <a:lnTo>
                  <a:pt x="1640585" y="2763774"/>
                </a:lnTo>
                <a:close/>
              </a:path>
              <a:path w="1640840" h="27641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640840" h="2764154">
                <a:moveTo>
                  <a:pt x="161201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612010" y="14287"/>
                </a:lnTo>
                <a:lnTo>
                  <a:pt x="1612010" y="28575"/>
                </a:lnTo>
                <a:close/>
              </a:path>
              <a:path w="1640840" h="2764154">
                <a:moveTo>
                  <a:pt x="1612010" y="2749486"/>
                </a:moveTo>
                <a:lnTo>
                  <a:pt x="1612010" y="14287"/>
                </a:lnTo>
                <a:lnTo>
                  <a:pt x="1626298" y="28575"/>
                </a:lnTo>
                <a:lnTo>
                  <a:pt x="1640585" y="28575"/>
                </a:lnTo>
                <a:lnTo>
                  <a:pt x="1640585" y="2735199"/>
                </a:lnTo>
                <a:lnTo>
                  <a:pt x="1626298" y="2735199"/>
                </a:lnTo>
                <a:lnTo>
                  <a:pt x="1612010" y="2749486"/>
                </a:lnTo>
                <a:close/>
              </a:path>
              <a:path w="1640840" h="2764154">
                <a:moveTo>
                  <a:pt x="1640585" y="28575"/>
                </a:moveTo>
                <a:lnTo>
                  <a:pt x="1626298" y="28575"/>
                </a:lnTo>
                <a:lnTo>
                  <a:pt x="1612010" y="14287"/>
                </a:lnTo>
                <a:lnTo>
                  <a:pt x="1640585" y="14287"/>
                </a:lnTo>
                <a:lnTo>
                  <a:pt x="1640585" y="28575"/>
                </a:lnTo>
                <a:close/>
              </a:path>
              <a:path w="1640840" h="2764154">
                <a:moveTo>
                  <a:pt x="28575" y="2749486"/>
                </a:moveTo>
                <a:lnTo>
                  <a:pt x="14287" y="2735199"/>
                </a:lnTo>
                <a:lnTo>
                  <a:pt x="28575" y="2735199"/>
                </a:lnTo>
                <a:lnTo>
                  <a:pt x="28575" y="2749486"/>
                </a:lnTo>
                <a:close/>
              </a:path>
              <a:path w="1640840" h="2764154">
                <a:moveTo>
                  <a:pt x="1612010" y="2749486"/>
                </a:moveTo>
                <a:lnTo>
                  <a:pt x="28575" y="2749486"/>
                </a:lnTo>
                <a:lnTo>
                  <a:pt x="28575" y="2735199"/>
                </a:lnTo>
                <a:lnTo>
                  <a:pt x="1612010" y="2735199"/>
                </a:lnTo>
                <a:lnTo>
                  <a:pt x="1612010" y="2749486"/>
                </a:lnTo>
                <a:close/>
              </a:path>
              <a:path w="1640840" h="2764154">
                <a:moveTo>
                  <a:pt x="1640585" y="2749486"/>
                </a:moveTo>
                <a:lnTo>
                  <a:pt x="1612010" y="2749486"/>
                </a:lnTo>
                <a:lnTo>
                  <a:pt x="1626298" y="2735199"/>
                </a:lnTo>
                <a:lnTo>
                  <a:pt x="1640585" y="2735199"/>
                </a:lnTo>
                <a:lnTo>
                  <a:pt x="1640585" y="2749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11752" y="1376172"/>
            <a:ext cx="1937003" cy="27203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3177" y="1347597"/>
            <a:ext cx="1994535" cy="2777490"/>
          </a:xfrm>
          <a:custGeom>
            <a:avLst/>
            <a:gdLst/>
            <a:ahLst/>
            <a:cxnLst/>
            <a:rect l="l" t="t" r="r" b="b"/>
            <a:pathLst>
              <a:path w="1994535" h="2777490">
                <a:moveTo>
                  <a:pt x="1994153" y="2777490"/>
                </a:moveTo>
                <a:lnTo>
                  <a:pt x="0" y="2777490"/>
                </a:lnTo>
                <a:lnTo>
                  <a:pt x="0" y="0"/>
                </a:lnTo>
                <a:lnTo>
                  <a:pt x="1994153" y="0"/>
                </a:lnTo>
                <a:lnTo>
                  <a:pt x="1994153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2748915"/>
                </a:lnTo>
                <a:lnTo>
                  <a:pt x="14287" y="2748915"/>
                </a:lnTo>
                <a:lnTo>
                  <a:pt x="28575" y="2763202"/>
                </a:lnTo>
                <a:lnTo>
                  <a:pt x="1994153" y="2763202"/>
                </a:lnTo>
                <a:lnTo>
                  <a:pt x="1994153" y="2777490"/>
                </a:lnTo>
                <a:close/>
              </a:path>
              <a:path w="1994535" h="277749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1994535" h="2777490">
                <a:moveTo>
                  <a:pt x="1965578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1965578" y="14287"/>
                </a:lnTo>
                <a:lnTo>
                  <a:pt x="1965578" y="28574"/>
                </a:lnTo>
                <a:close/>
              </a:path>
              <a:path w="1994535" h="2777490">
                <a:moveTo>
                  <a:pt x="1965578" y="2763202"/>
                </a:moveTo>
                <a:lnTo>
                  <a:pt x="1965578" y="14287"/>
                </a:lnTo>
                <a:lnTo>
                  <a:pt x="1979866" y="28574"/>
                </a:lnTo>
                <a:lnTo>
                  <a:pt x="1994153" y="28574"/>
                </a:lnTo>
                <a:lnTo>
                  <a:pt x="1994153" y="2748915"/>
                </a:lnTo>
                <a:lnTo>
                  <a:pt x="1979866" y="2748915"/>
                </a:lnTo>
                <a:lnTo>
                  <a:pt x="1965578" y="2763202"/>
                </a:lnTo>
                <a:close/>
              </a:path>
              <a:path w="1994535" h="2777490">
                <a:moveTo>
                  <a:pt x="1994153" y="28574"/>
                </a:moveTo>
                <a:lnTo>
                  <a:pt x="1979866" y="28574"/>
                </a:lnTo>
                <a:lnTo>
                  <a:pt x="1965578" y="14287"/>
                </a:lnTo>
                <a:lnTo>
                  <a:pt x="1994153" y="14287"/>
                </a:lnTo>
                <a:lnTo>
                  <a:pt x="1994153" y="28574"/>
                </a:lnTo>
                <a:close/>
              </a:path>
              <a:path w="1994535" h="2777490">
                <a:moveTo>
                  <a:pt x="28575" y="2763202"/>
                </a:moveTo>
                <a:lnTo>
                  <a:pt x="14287" y="2748915"/>
                </a:lnTo>
                <a:lnTo>
                  <a:pt x="28575" y="2748915"/>
                </a:lnTo>
                <a:lnTo>
                  <a:pt x="28575" y="2763202"/>
                </a:lnTo>
                <a:close/>
              </a:path>
              <a:path w="1994535" h="2777490">
                <a:moveTo>
                  <a:pt x="1965578" y="2763202"/>
                </a:moveTo>
                <a:lnTo>
                  <a:pt x="28575" y="2763202"/>
                </a:lnTo>
                <a:lnTo>
                  <a:pt x="28575" y="2748915"/>
                </a:lnTo>
                <a:lnTo>
                  <a:pt x="1965578" y="2748915"/>
                </a:lnTo>
                <a:lnTo>
                  <a:pt x="1965578" y="2763202"/>
                </a:lnTo>
                <a:close/>
              </a:path>
              <a:path w="1994535" h="2777490">
                <a:moveTo>
                  <a:pt x="1994153" y="2763202"/>
                </a:moveTo>
                <a:lnTo>
                  <a:pt x="1965578" y="2763202"/>
                </a:lnTo>
                <a:lnTo>
                  <a:pt x="1979866" y="2748915"/>
                </a:lnTo>
                <a:lnTo>
                  <a:pt x="1994153" y="2748915"/>
                </a:lnTo>
                <a:lnTo>
                  <a:pt x="1994153" y="2763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085332" y="1376172"/>
            <a:ext cx="1556004" cy="2720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56757" y="1347597"/>
            <a:ext cx="1613535" cy="2777490"/>
          </a:xfrm>
          <a:custGeom>
            <a:avLst/>
            <a:gdLst/>
            <a:ahLst/>
            <a:cxnLst/>
            <a:rect l="l" t="t" r="r" b="b"/>
            <a:pathLst>
              <a:path w="1613534" h="2777490">
                <a:moveTo>
                  <a:pt x="1598866" y="2777490"/>
                </a:moveTo>
                <a:lnTo>
                  <a:pt x="14287" y="2777490"/>
                </a:lnTo>
                <a:lnTo>
                  <a:pt x="11493" y="2777210"/>
                </a:lnTo>
                <a:lnTo>
                  <a:pt x="0" y="2763202"/>
                </a:lnTo>
                <a:lnTo>
                  <a:pt x="0" y="14287"/>
                </a:lnTo>
                <a:lnTo>
                  <a:pt x="14287" y="0"/>
                </a:lnTo>
                <a:lnTo>
                  <a:pt x="1598866" y="0"/>
                </a:lnTo>
                <a:lnTo>
                  <a:pt x="1613153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2748914"/>
                </a:lnTo>
                <a:lnTo>
                  <a:pt x="14287" y="2748914"/>
                </a:lnTo>
                <a:lnTo>
                  <a:pt x="28575" y="2763202"/>
                </a:lnTo>
                <a:lnTo>
                  <a:pt x="1613153" y="2763202"/>
                </a:lnTo>
                <a:lnTo>
                  <a:pt x="1612874" y="2765983"/>
                </a:lnTo>
                <a:lnTo>
                  <a:pt x="1601647" y="2777210"/>
                </a:lnTo>
                <a:lnTo>
                  <a:pt x="1598866" y="2777490"/>
                </a:lnTo>
                <a:close/>
              </a:path>
              <a:path w="1613534" h="2777490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1613534" h="2777490">
                <a:moveTo>
                  <a:pt x="1584578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1584578" y="14287"/>
                </a:lnTo>
                <a:lnTo>
                  <a:pt x="1584578" y="28574"/>
                </a:lnTo>
                <a:close/>
              </a:path>
              <a:path w="1613534" h="2777490">
                <a:moveTo>
                  <a:pt x="1584578" y="2763202"/>
                </a:moveTo>
                <a:lnTo>
                  <a:pt x="1584578" y="14287"/>
                </a:lnTo>
                <a:lnTo>
                  <a:pt x="1598866" y="28574"/>
                </a:lnTo>
                <a:lnTo>
                  <a:pt x="1613153" y="28574"/>
                </a:lnTo>
                <a:lnTo>
                  <a:pt x="1613153" y="2748914"/>
                </a:lnTo>
                <a:lnTo>
                  <a:pt x="1598866" y="2748914"/>
                </a:lnTo>
                <a:lnTo>
                  <a:pt x="1584578" y="2763202"/>
                </a:lnTo>
                <a:close/>
              </a:path>
              <a:path w="1613534" h="2777490">
                <a:moveTo>
                  <a:pt x="1613153" y="28574"/>
                </a:moveTo>
                <a:lnTo>
                  <a:pt x="1598866" y="28574"/>
                </a:lnTo>
                <a:lnTo>
                  <a:pt x="1584578" y="14287"/>
                </a:lnTo>
                <a:lnTo>
                  <a:pt x="1613153" y="14287"/>
                </a:lnTo>
                <a:lnTo>
                  <a:pt x="1613153" y="28574"/>
                </a:lnTo>
                <a:close/>
              </a:path>
              <a:path w="1613534" h="2777490">
                <a:moveTo>
                  <a:pt x="28575" y="2763202"/>
                </a:moveTo>
                <a:lnTo>
                  <a:pt x="14287" y="2748914"/>
                </a:lnTo>
                <a:lnTo>
                  <a:pt x="28575" y="2748914"/>
                </a:lnTo>
                <a:lnTo>
                  <a:pt x="28575" y="2763202"/>
                </a:lnTo>
                <a:close/>
              </a:path>
              <a:path w="1613534" h="2777490">
                <a:moveTo>
                  <a:pt x="1584578" y="2763202"/>
                </a:moveTo>
                <a:lnTo>
                  <a:pt x="28575" y="2763202"/>
                </a:lnTo>
                <a:lnTo>
                  <a:pt x="28575" y="2748914"/>
                </a:lnTo>
                <a:lnTo>
                  <a:pt x="1584578" y="2748914"/>
                </a:lnTo>
                <a:lnTo>
                  <a:pt x="1584578" y="2763202"/>
                </a:lnTo>
                <a:close/>
              </a:path>
              <a:path w="1613534" h="2777490">
                <a:moveTo>
                  <a:pt x="1613153" y="2763202"/>
                </a:moveTo>
                <a:lnTo>
                  <a:pt x="1584578" y="2763202"/>
                </a:lnTo>
                <a:lnTo>
                  <a:pt x="1598866" y="2748914"/>
                </a:lnTo>
                <a:lnTo>
                  <a:pt x="1613153" y="2748914"/>
                </a:lnTo>
                <a:lnTo>
                  <a:pt x="1613153" y="27632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43071" y="4819738"/>
            <a:ext cx="1426845" cy="457834"/>
          </a:xfrm>
          <a:custGeom>
            <a:avLst/>
            <a:gdLst/>
            <a:ahLst/>
            <a:cxnLst/>
            <a:rect l="l" t="t" r="r" b="b"/>
            <a:pathLst>
              <a:path w="1426845" h="457835">
                <a:moveTo>
                  <a:pt x="1340308" y="27367"/>
                </a:moveTo>
                <a:lnTo>
                  <a:pt x="1332077" y="0"/>
                </a:lnTo>
                <a:lnTo>
                  <a:pt x="1426514" y="16370"/>
                </a:lnTo>
                <a:lnTo>
                  <a:pt x="1421393" y="21196"/>
                </a:lnTo>
                <a:lnTo>
                  <a:pt x="1360830" y="21196"/>
                </a:lnTo>
                <a:lnTo>
                  <a:pt x="1340308" y="27367"/>
                </a:lnTo>
                <a:close/>
              </a:path>
              <a:path w="1426845" h="457835">
                <a:moveTo>
                  <a:pt x="1348538" y="54735"/>
                </a:moveTo>
                <a:lnTo>
                  <a:pt x="1340308" y="27367"/>
                </a:lnTo>
                <a:lnTo>
                  <a:pt x="1360830" y="21196"/>
                </a:lnTo>
                <a:lnTo>
                  <a:pt x="1369060" y="48564"/>
                </a:lnTo>
                <a:lnTo>
                  <a:pt x="1348538" y="54735"/>
                </a:lnTo>
                <a:close/>
              </a:path>
              <a:path w="1426845" h="457835">
                <a:moveTo>
                  <a:pt x="1356766" y="82092"/>
                </a:moveTo>
                <a:lnTo>
                  <a:pt x="1348538" y="54735"/>
                </a:lnTo>
                <a:lnTo>
                  <a:pt x="1369060" y="48564"/>
                </a:lnTo>
                <a:lnTo>
                  <a:pt x="1360830" y="21196"/>
                </a:lnTo>
                <a:lnTo>
                  <a:pt x="1421393" y="21196"/>
                </a:lnTo>
                <a:lnTo>
                  <a:pt x="1356766" y="82092"/>
                </a:lnTo>
                <a:close/>
              </a:path>
              <a:path w="1426845" h="457835">
                <a:moveTo>
                  <a:pt x="8229" y="457784"/>
                </a:moveTo>
                <a:lnTo>
                  <a:pt x="0" y="430428"/>
                </a:lnTo>
                <a:lnTo>
                  <a:pt x="1340308" y="27367"/>
                </a:lnTo>
                <a:lnTo>
                  <a:pt x="1348538" y="54735"/>
                </a:lnTo>
                <a:lnTo>
                  <a:pt x="8229" y="457784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43541" y="5250027"/>
            <a:ext cx="1426210" cy="408940"/>
          </a:xfrm>
          <a:custGeom>
            <a:avLst/>
            <a:gdLst/>
            <a:ahLst/>
            <a:cxnLst/>
            <a:rect l="l" t="t" r="r" b="b"/>
            <a:pathLst>
              <a:path w="1426210" h="408939">
                <a:moveTo>
                  <a:pt x="1339512" y="380682"/>
                </a:moveTo>
                <a:lnTo>
                  <a:pt x="0" y="27635"/>
                </a:lnTo>
                <a:lnTo>
                  <a:pt x="7289" y="0"/>
                </a:lnTo>
                <a:lnTo>
                  <a:pt x="1346795" y="353045"/>
                </a:lnTo>
                <a:lnTo>
                  <a:pt x="1339512" y="380682"/>
                </a:lnTo>
                <a:close/>
              </a:path>
              <a:path w="1426210" h="408939">
                <a:moveTo>
                  <a:pt x="1423113" y="386143"/>
                </a:moveTo>
                <a:lnTo>
                  <a:pt x="1360233" y="386143"/>
                </a:lnTo>
                <a:lnTo>
                  <a:pt x="1367523" y="358508"/>
                </a:lnTo>
                <a:lnTo>
                  <a:pt x="1346795" y="353045"/>
                </a:lnTo>
                <a:lnTo>
                  <a:pt x="1354074" y="325424"/>
                </a:lnTo>
                <a:lnTo>
                  <a:pt x="1423113" y="386143"/>
                </a:lnTo>
                <a:close/>
              </a:path>
              <a:path w="1426210" h="408939">
                <a:moveTo>
                  <a:pt x="1360233" y="386143"/>
                </a:moveTo>
                <a:lnTo>
                  <a:pt x="1339512" y="380682"/>
                </a:lnTo>
                <a:lnTo>
                  <a:pt x="1346795" y="353045"/>
                </a:lnTo>
                <a:lnTo>
                  <a:pt x="1367523" y="358508"/>
                </a:lnTo>
                <a:lnTo>
                  <a:pt x="1360233" y="386143"/>
                </a:lnTo>
                <a:close/>
              </a:path>
              <a:path w="1426210" h="408939">
                <a:moveTo>
                  <a:pt x="1332230" y="408317"/>
                </a:moveTo>
                <a:lnTo>
                  <a:pt x="1339512" y="380682"/>
                </a:lnTo>
                <a:lnTo>
                  <a:pt x="1360233" y="386143"/>
                </a:lnTo>
                <a:lnTo>
                  <a:pt x="1423113" y="386143"/>
                </a:lnTo>
                <a:lnTo>
                  <a:pt x="1426044" y="388721"/>
                </a:lnTo>
                <a:lnTo>
                  <a:pt x="1332230" y="40831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131701" y="4566234"/>
            <a:ext cx="1091565" cy="12471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弹</a:t>
            </a:r>
            <a:r>
              <a:rPr dirty="0" sz="2800" spc="-5"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900"/>
              </a:spcBef>
            </a:pPr>
            <a:r>
              <a:rPr dirty="0" sz="2800">
                <a:latin typeface="华文楷体"/>
                <a:cs typeface="华文楷体"/>
              </a:rPr>
              <a:t>摩擦</a:t>
            </a:r>
            <a:r>
              <a:rPr dirty="0" sz="2800" spc="-5"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20676" y="4793246"/>
            <a:ext cx="828040" cy="85725"/>
          </a:xfrm>
          <a:custGeom>
            <a:avLst/>
            <a:gdLst/>
            <a:ahLst/>
            <a:cxnLst/>
            <a:rect l="l" t="t" r="r" b="b"/>
            <a:pathLst>
              <a:path w="828040" h="85725">
                <a:moveTo>
                  <a:pt x="742276" y="85725"/>
                </a:moveTo>
                <a:lnTo>
                  <a:pt x="742276" y="0"/>
                </a:lnTo>
                <a:lnTo>
                  <a:pt x="799426" y="28575"/>
                </a:lnTo>
                <a:lnTo>
                  <a:pt x="763701" y="28575"/>
                </a:lnTo>
                <a:lnTo>
                  <a:pt x="763701" y="57150"/>
                </a:lnTo>
                <a:lnTo>
                  <a:pt x="799426" y="57150"/>
                </a:lnTo>
                <a:lnTo>
                  <a:pt x="742276" y="85725"/>
                </a:lnTo>
                <a:close/>
              </a:path>
              <a:path w="828040" h="85725">
                <a:moveTo>
                  <a:pt x="742276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42276" y="28575"/>
                </a:lnTo>
                <a:lnTo>
                  <a:pt x="742276" y="57150"/>
                </a:lnTo>
                <a:close/>
              </a:path>
              <a:path w="828040" h="85725">
                <a:moveTo>
                  <a:pt x="799426" y="57150"/>
                </a:moveTo>
                <a:lnTo>
                  <a:pt x="763701" y="57150"/>
                </a:lnTo>
                <a:lnTo>
                  <a:pt x="763701" y="28575"/>
                </a:lnTo>
                <a:lnTo>
                  <a:pt x="799426" y="28575"/>
                </a:lnTo>
                <a:lnTo>
                  <a:pt x="828001" y="42862"/>
                </a:lnTo>
                <a:lnTo>
                  <a:pt x="799426" y="5715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799122" y="4535487"/>
            <a:ext cx="2463800" cy="94234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52705">
              <a:lnSpc>
                <a:spcPct val="100000"/>
              </a:lnSpc>
              <a:spcBef>
                <a:spcPts val="825"/>
              </a:spcBef>
            </a:pPr>
            <a:r>
              <a:rPr dirty="0" sz="2400">
                <a:solidFill>
                  <a:srgbClr val="EC7C30"/>
                </a:solidFill>
                <a:latin typeface="华文楷体"/>
                <a:cs typeface="华文楷体"/>
              </a:rPr>
              <a:t>产生原因？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400">
                <a:solidFill>
                  <a:srgbClr val="EC7C30"/>
                </a:solidFill>
                <a:latin typeface="华文楷体"/>
                <a:cs typeface="华文楷体"/>
              </a:rPr>
              <a:t>与形变有何关系？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139929" y="2257539"/>
            <a:ext cx="1478280" cy="1473200"/>
          </a:xfrm>
          <a:custGeom>
            <a:avLst/>
            <a:gdLst/>
            <a:ahLst/>
            <a:cxnLst/>
            <a:rect l="l" t="t" r="r" b="b"/>
            <a:pathLst>
              <a:path w="1478279" h="1473200">
                <a:moveTo>
                  <a:pt x="887971" y="12699"/>
                </a:moveTo>
                <a:lnTo>
                  <a:pt x="590130" y="12699"/>
                </a:lnTo>
                <a:lnTo>
                  <a:pt x="608253" y="0"/>
                </a:lnTo>
                <a:lnTo>
                  <a:pt x="869848" y="0"/>
                </a:lnTo>
                <a:lnTo>
                  <a:pt x="887971" y="12699"/>
                </a:lnTo>
                <a:close/>
              </a:path>
              <a:path w="1478279" h="1473200">
                <a:moveTo>
                  <a:pt x="941362" y="25399"/>
                </a:moveTo>
                <a:lnTo>
                  <a:pt x="536740" y="25399"/>
                </a:lnTo>
                <a:lnTo>
                  <a:pt x="554367" y="12699"/>
                </a:lnTo>
                <a:lnTo>
                  <a:pt x="923734" y="12699"/>
                </a:lnTo>
                <a:lnTo>
                  <a:pt x="941362" y="25399"/>
                </a:lnTo>
                <a:close/>
              </a:path>
              <a:path w="1478279" h="1473200">
                <a:moveTo>
                  <a:pt x="976083" y="38099"/>
                </a:moveTo>
                <a:lnTo>
                  <a:pt x="502018" y="38099"/>
                </a:lnTo>
                <a:lnTo>
                  <a:pt x="519290" y="25399"/>
                </a:lnTo>
                <a:lnTo>
                  <a:pt x="958811" y="25399"/>
                </a:lnTo>
                <a:lnTo>
                  <a:pt x="976083" y="38099"/>
                </a:lnTo>
                <a:close/>
              </a:path>
              <a:path w="1478279" h="1473200">
                <a:moveTo>
                  <a:pt x="597535" y="50799"/>
                </a:moveTo>
                <a:lnTo>
                  <a:pt x="468058" y="50799"/>
                </a:lnTo>
                <a:lnTo>
                  <a:pt x="484936" y="38099"/>
                </a:lnTo>
                <a:lnTo>
                  <a:pt x="615188" y="38099"/>
                </a:lnTo>
                <a:lnTo>
                  <a:pt x="597535" y="50799"/>
                </a:lnTo>
                <a:close/>
              </a:path>
              <a:path w="1478279" h="1473200">
                <a:moveTo>
                  <a:pt x="1010043" y="50799"/>
                </a:moveTo>
                <a:lnTo>
                  <a:pt x="880567" y="50799"/>
                </a:lnTo>
                <a:lnTo>
                  <a:pt x="862914" y="38099"/>
                </a:lnTo>
                <a:lnTo>
                  <a:pt x="993165" y="38099"/>
                </a:lnTo>
                <a:lnTo>
                  <a:pt x="1010043" y="50799"/>
                </a:lnTo>
                <a:close/>
              </a:path>
              <a:path w="1478279" h="1473200">
                <a:moveTo>
                  <a:pt x="546912" y="63499"/>
                </a:moveTo>
                <a:lnTo>
                  <a:pt x="434898" y="63499"/>
                </a:lnTo>
                <a:lnTo>
                  <a:pt x="451370" y="50799"/>
                </a:lnTo>
                <a:lnTo>
                  <a:pt x="564083" y="50799"/>
                </a:lnTo>
                <a:lnTo>
                  <a:pt x="546912" y="63499"/>
                </a:lnTo>
                <a:close/>
              </a:path>
              <a:path w="1478279" h="1473200">
                <a:moveTo>
                  <a:pt x="1043203" y="63499"/>
                </a:moveTo>
                <a:lnTo>
                  <a:pt x="931189" y="63499"/>
                </a:lnTo>
                <a:lnTo>
                  <a:pt x="914018" y="50799"/>
                </a:lnTo>
                <a:lnTo>
                  <a:pt x="1026731" y="50799"/>
                </a:lnTo>
                <a:lnTo>
                  <a:pt x="1043203" y="63499"/>
                </a:lnTo>
                <a:close/>
              </a:path>
              <a:path w="1478279" h="1473200">
                <a:moveTo>
                  <a:pt x="466001" y="88899"/>
                </a:moveTo>
                <a:lnTo>
                  <a:pt x="386765" y="88899"/>
                </a:lnTo>
                <a:lnTo>
                  <a:pt x="402589" y="76199"/>
                </a:lnTo>
                <a:lnTo>
                  <a:pt x="418630" y="63499"/>
                </a:lnTo>
                <a:lnTo>
                  <a:pt x="514451" y="63499"/>
                </a:lnTo>
                <a:lnTo>
                  <a:pt x="497814" y="76199"/>
                </a:lnTo>
                <a:lnTo>
                  <a:pt x="482257" y="76199"/>
                </a:lnTo>
                <a:lnTo>
                  <a:pt x="466001" y="88899"/>
                </a:lnTo>
                <a:close/>
              </a:path>
              <a:path w="1478279" h="1473200">
                <a:moveTo>
                  <a:pt x="1091336" y="88899"/>
                </a:moveTo>
                <a:lnTo>
                  <a:pt x="1012101" y="88899"/>
                </a:lnTo>
                <a:lnTo>
                  <a:pt x="995857" y="76199"/>
                </a:lnTo>
                <a:lnTo>
                  <a:pt x="980287" y="76199"/>
                </a:lnTo>
                <a:lnTo>
                  <a:pt x="963650" y="63499"/>
                </a:lnTo>
                <a:lnTo>
                  <a:pt x="1059472" y="63499"/>
                </a:lnTo>
                <a:lnTo>
                  <a:pt x="1075512" y="76199"/>
                </a:lnTo>
                <a:lnTo>
                  <a:pt x="1091336" y="88899"/>
                </a:lnTo>
                <a:close/>
              </a:path>
              <a:path w="1478279" h="1473200">
                <a:moveTo>
                  <a:pt x="419747" y="114299"/>
                </a:moveTo>
                <a:lnTo>
                  <a:pt x="340702" y="114299"/>
                </a:lnTo>
                <a:lnTo>
                  <a:pt x="355815" y="101599"/>
                </a:lnTo>
                <a:lnTo>
                  <a:pt x="371170" y="88899"/>
                </a:lnTo>
                <a:lnTo>
                  <a:pt x="450799" y="88899"/>
                </a:lnTo>
                <a:lnTo>
                  <a:pt x="434962" y="101599"/>
                </a:lnTo>
                <a:lnTo>
                  <a:pt x="435381" y="101599"/>
                </a:lnTo>
                <a:lnTo>
                  <a:pt x="419747" y="114299"/>
                </a:lnTo>
                <a:close/>
              </a:path>
              <a:path w="1478279" h="1473200">
                <a:moveTo>
                  <a:pt x="1137412" y="114299"/>
                </a:moveTo>
                <a:lnTo>
                  <a:pt x="1058354" y="114299"/>
                </a:lnTo>
                <a:lnTo>
                  <a:pt x="1042720" y="101599"/>
                </a:lnTo>
                <a:lnTo>
                  <a:pt x="1043139" y="101599"/>
                </a:lnTo>
                <a:lnTo>
                  <a:pt x="1027303" y="88899"/>
                </a:lnTo>
                <a:lnTo>
                  <a:pt x="1106932" y="88899"/>
                </a:lnTo>
                <a:lnTo>
                  <a:pt x="1122286" y="101599"/>
                </a:lnTo>
                <a:lnTo>
                  <a:pt x="1137412" y="114299"/>
                </a:lnTo>
                <a:close/>
              </a:path>
              <a:path w="1478279" h="1473200">
                <a:moveTo>
                  <a:pt x="333476" y="1308100"/>
                </a:moveTo>
                <a:lnTo>
                  <a:pt x="268935" y="1308100"/>
                </a:lnTo>
                <a:lnTo>
                  <a:pt x="255397" y="1295400"/>
                </a:lnTo>
                <a:lnTo>
                  <a:pt x="216458" y="1257300"/>
                </a:lnTo>
                <a:lnTo>
                  <a:pt x="180225" y="1219200"/>
                </a:lnTo>
                <a:lnTo>
                  <a:pt x="146837" y="1181100"/>
                </a:lnTo>
                <a:lnTo>
                  <a:pt x="136359" y="1155700"/>
                </a:lnTo>
                <a:lnTo>
                  <a:pt x="126225" y="1143000"/>
                </a:lnTo>
                <a:lnTo>
                  <a:pt x="116446" y="1130300"/>
                </a:lnTo>
                <a:lnTo>
                  <a:pt x="107010" y="1117600"/>
                </a:lnTo>
                <a:lnTo>
                  <a:pt x="97929" y="1104900"/>
                </a:lnTo>
                <a:lnTo>
                  <a:pt x="89204" y="1079500"/>
                </a:lnTo>
                <a:lnTo>
                  <a:pt x="80860" y="1066800"/>
                </a:lnTo>
                <a:lnTo>
                  <a:pt x="72885" y="1054100"/>
                </a:lnTo>
                <a:lnTo>
                  <a:pt x="65290" y="1041400"/>
                </a:lnTo>
                <a:lnTo>
                  <a:pt x="58089" y="1016000"/>
                </a:lnTo>
                <a:lnTo>
                  <a:pt x="51269" y="1003300"/>
                </a:lnTo>
                <a:lnTo>
                  <a:pt x="44856" y="990599"/>
                </a:lnTo>
                <a:lnTo>
                  <a:pt x="38836" y="965199"/>
                </a:lnTo>
                <a:lnTo>
                  <a:pt x="33235" y="952499"/>
                </a:lnTo>
                <a:lnTo>
                  <a:pt x="28041" y="939799"/>
                </a:lnTo>
                <a:lnTo>
                  <a:pt x="23266" y="914399"/>
                </a:lnTo>
                <a:lnTo>
                  <a:pt x="18923" y="901699"/>
                </a:lnTo>
                <a:lnTo>
                  <a:pt x="15011" y="876299"/>
                </a:lnTo>
                <a:lnTo>
                  <a:pt x="11544" y="863599"/>
                </a:lnTo>
                <a:lnTo>
                  <a:pt x="8509" y="850899"/>
                </a:lnTo>
                <a:lnTo>
                  <a:pt x="5930" y="825499"/>
                </a:lnTo>
                <a:lnTo>
                  <a:pt x="3810" y="812799"/>
                </a:lnTo>
                <a:lnTo>
                  <a:pt x="2159" y="787399"/>
                </a:lnTo>
                <a:lnTo>
                  <a:pt x="965" y="774699"/>
                </a:lnTo>
                <a:lnTo>
                  <a:pt x="241" y="749299"/>
                </a:lnTo>
                <a:lnTo>
                  <a:pt x="0" y="736599"/>
                </a:lnTo>
                <a:lnTo>
                  <a:pt x="241" y="711199"/>
                </a:lnTo>
                <a:lnTo>
                  <a:pt x="965" y="698499"/>
                </a:lnTo>
                <a:lnTo>
                  <a:pt x="2159" y="673099"/>
                </a:lnTo>
                <a:lnTo>
                  <a:pt x="3810" y="660399"/>
                </a:lnTo>
                <a:lnTo>
                  <a:pt x="5930" y="634999"/>
                </a:lnTo>
                <a:lnTo>
                  <a:pt x="8509" y="622299"/>
                </a:lnTo>
                <a:lnTo>
                  <a:pt x="11544" y="596899"/>
                </a:lnTo>
                <a:lnTo>
                  <a:pt x="15011" y="584199"/>
                </a:lnTo>
                <a:lnTo>
                  <a:pt x="18923" y="571499"/>
                </a:lnTo>
                <a:lnTo>
                  <a:pt x="23266" y="546099"/>
                </a:lnTo>
                <a:lnTo>
                  <a:pt x="28041" y="533399"/>
                </a:lnTo>
                <a:lnTo>
                  <a:pt x="33235" y="507999"/>
                </a:lnTo>
                <a:lnTo>
                  <a:pt x="38836" y="495299"/>
                </a:lnTo>
                <a:lnTo>
                  <a:pt x="44856" y="482599"/>
                </a:lnTo>
                <a:lnTo>
                  <a:pt x="51269" y="457199"/>
                </a:lnTo>
                <a:lnTo>
                  <a:pt x="58089" y="444499"/>
                </a:lnTo>
                <a:lnTo>
                  <a:pt x="65290" y="431799"/>
                </a:lnTo>
                <a:lnTo>
                  <a:pt x="72885" y="406399"/>
                </a:lnTo>
                <a:lnTo>
                  <a:pt x="80860" y="393699"/>
                </a:lnTo>
                <a:lnTo>
                  <a:pt x="89204" y="380999"/>
                </a:lnTo>
                <a:lnTo>
                  <a:pt x="97929" y="368299"/>
                </a:lnTo>
                <a:lnTo>
                  <a:pt x="107010" y="355599"/>
                </a:lnTo>
                <a:lnTo>
                  <a:pt x="116446" y="330199"/>
                </a:lnTo>
                <a:lnTo>
                  <a:pt x="146837" y="292099"/>
                </a:lnTo>
                <a:lnTo>
                  <a:pt x="180225" y="253999"/>
                </a:lnTo>
                <a:lnTo>
                  <a:pt x="216458" y="215899"/>
                </a:lnTo>
                <a:lnTo>
                  <a:pt x="255397" y="177799"/>
                </a:lnTo>
                <a:lnTo>
                  <a:pt x="296849" y="139699"/>
                </a:lnTo>
                <a:lnTo>
                  <a:pt x="325831" y="114299"/>
                </a:lnTo>
                <a:lnTo>
                  <a:pt x="405155" y="114299"/>
                </a:lnTo>
                <a:lnTo>
                  <a:pt x="389966" y="126999"/>
                </a:lnTo>
                <a:lnTo>
                  <a:pt x="375792" y="126999"/>
                </a:lnTo>
                <a:lnTo>
                  <a:pt x="361061" y="139699"/>
                </a:lnTo>
                <a:lnTo>
                  <a:pt x="361454" y="139699"/>
                </a:lnTo>
                <a:lnTo>
                  <a:pt x="346963" y="152399"/>
                </a:lnTo>
                <a:lnTo>
                  <a:pt x="347345" y="152399"/>
                </a:lnTo>
                <a:lnTo>
                  <a:pt x="333108" y="165099"/>
                </a:lnTo>
                <a:lnTo>
                  <a:pt x="319849" y="165099"/>
                </a:lnTo>
                <a:lnTo>
                  <a:pt x="306120" y="177799"/>
                </a:lnTo>
                <a:lnTo>
                  <a:pt x="306476" y="177799"/>
                </a:lnTo>
                <a:lnTo>
                  <a:pt x="293014" y="190499"/>
                </a:lnTo>
                <a:lnTo>
                  <a:pt x="293370" y="190499"/>
                </a:lnTo>
                <a:lnTo>
                  <a:pt x="280162" y="203199"/>
                </a:lnTo>
                <a:lnTo>
                  <a:pt x="280504" y="203199"/>
                </a:lnTo>
                <a:lnTo>
                  <a:pt x="267588" y="215899"/>
                </a:lnTo>
                <a:lnTo>
                  <a:pt x="267919" y="215899"/>
                </a:lnTo>
                <a:lnTo>
                  <a:pt x="255270" y="228599"/>
                </a:lnTo>
                <a:lnTo>
                  <a:pt x="255600" y="228599"/>
                </a:lnTo>
                <a:lnTo>
                  <a:pt x="243243" y="241299"/>
                </a:lnTo>
                <a:lnTo>
                  <a:pt x="243560" y="241299"/>
                </a:lnTo>
                <a:lnTo>
                  <a:pt x="231495" y="253999"/>
                </a:lnTo>
                <a:lnTo>
                  <a:pt x="231813" y="253999"/>
                </a:lnTo>
                <a:lnTo>
                  <a:pt x="220040" y="266699"/>
                </a:lnTo>
                <a:lnTo>
                  <a:pt x="220345" y="266699"/>
                </a:lnTo>
                <a:lnTo>
                  <a:pt x="208876" y="279399"/>
                </a:lnTo>
                <a:lnTo>
                  <a:pt x="209168" y="279399"/>
                </a:lnTo>
                <a:lnTo>
                  <a:pt x="198005" y="292099"/>
                </a:lnTo>
                <a:lnTo>
                  <a:pt x="198297" y="292099"/>
                </a:lnTo>
                <a:lnTo>
                  <a:pt x="187451" y="304799"/>
                </a:lnTo>
                <a:lnTo>
                  <a:pt x="187731" y="304799"/>
                </a:lnTo>
                <a:lnTo>
                  <a:pt x="177203" y="317499"/>
                </a:lnTo>
                <a:lnTo>
                  <a:pt x="177482" y="317499"/>
                </a:lnTo>
                <a:lnTo>
                  <a:pt x="167284" y="330199"/>
                </a:lnTo>
                <a:lnTo>
                  <a:pt x="167538" y="330199"/>
                </a:lnTo>
                <a:lnTo>
                  <a:pt x="157670" y="342899"/>
                </a:lnTo>
                <a:lnTo>
                  <a:pt x="157924" y="342899"/>
                </a:lnTo>
                <a:lnTo>
                  <a:pt x="148399" y="355599"/>
                </a:lnTo>
                <a:lnTo>
                  <a:pt x="148640" y="355599"/>
                </a:lnTo>
                <a:lnTo>
                  <a:pt x="139446" y="368299"/>
                </a:lnTo>
                <a:lnTo>
                  <a:pt x="139687" y="368299"/>
                </a:lnTo>
                <a:lnTo>
                  <a:pt x="130848" y="380999"/>
                </a:lnTo>
                <a:lnTo>
                  <a:pt x="131076" y="380999"/>
                </a:lnTo>
                <a:lnTo>
                  <a:pt x="122580" y="393699"/>
                </a:lnTo>
                <a:lnTo>
                  <a:pt x="122796" y="393699"/>
                </a:lnTo>
                <a:lnTo>
                  <a:pt x="114668" y="419099"/>
                </a:lnTo>
                <a:lnTo>
                  <a:pt x="114884" y="419099"/>
                </a:lnTo>
                <a:lnTo>
                  <a:pt x="107111" y="431799"/>
                </a:lnTo>
                <a:lnTo>
                  <a:pt x="107314" y="431799"/>
                </a:lnTo>
                <a:lnTo>
                  <a:pt x="99910" y="444499"/>
                </a:lnTo>
                <a:lnTo>
                  <a:pt x="100101" y="444499"/>
                </a:lnTo>
                <a:lnTo>
                  <a:pt x="93090" y="457199"/>
                </a:lnTo>
                <a:lnTo>
                  <a:pt x="93268" y="457199"/>
                </a:lnTo>
                <a:lnTo>
                  <a:pt x="86626" y="469899"/>
                </a:lnTo>
                <a:lnTo>
                  <a:pt x="86804" y="469899"/>
                </a:lnTo>
                <a:lnTo>
                  <a:pt x="80543" y="495299"/>
                </a:lnTo>
                <a:lnTo>
                  <a:pt x="80708" y="495299"/>
                </a:lnTo>
                <a:lnTo>
                  <a:pt x="74853" y="507999"/>
                </a:lnTo>
                <a:lnTo>
                  <a:pt x="75006" y="507999"/>
                </a:lnTo>
                <a:lnTo>
                  <a:pt x="69545" y="520699"/>
                </a:lnTo>
                <a:lnTo>
                  <a:pt x="69684" y="520699"/>
                </a:lnTo>
                <a:lnTo>
                  <a:pt x="64630" y="546099"/>
                </a:lnTo>
                <a:lnTo>
                  <a:pt x="60109" y="558799"/>
                </a:lnTo>
                <a:lnTo>
                  <a:pt x="55994" y="571499"/>
                </a:lnTo>
                <a:lnTo>
                  <a:pt x="52298" y="596899"/>
                </a:lnTo>
                <a:lnTo>
                  <a:pt x="49009" y="609599"/>
                </a:lnTo>
                <a:lnTo>
                  <a:pt x="46139" y="622299"/>
                </a:lnTo>
                <a:lnTo>
                  <a:pt x="43700" y="647699"/>
                </a:lnTo>
                <a:lnTo>
                  <a:pt x="41694" y="660399"/>
                </a:lnTo>
                <a:lnTo>
                  <a:pt x="40132" y="673099"/>
                </a:lnTo>
                <a:lnTo>
                  <a:pt x="39001" y="698499"/>
                </a:lnTo>
                <a:lnTo>
                  <a:pt x="38328" y="711199"/>
                </a:lnTo>
                <a:lnTo>
                  <a:pt x="38100" y="736599"/>
                </a:lnTo>
                <a:lnTo>
                  <a:pt x="38341" y="749299"/>
                </a:lnTo>
                <a:lnTo>
                  <a:pt x="39027" y="774699"/>
                </a:lnTo>
                <a:lnTo>
                  <a:pt x="40157" y="787399"/>
                </a:lnTo>
                <a:lnTo>
                  <a:pt x="41744" y="800099"/>
                </a:lnTo>
                <a:lnTo>
                  <a:pt x="43764" y="825499"/>
                </a:lnTo>
                <a:lnTo>
                  <a:pt x="46215" y="838199"/>
                </a:lnTo>
                <a:lnTo>
                  <a:pt x="49085" y="850899"/>
                </a:lnTo>
                <a:lnTo>
                  <a:pt x="52387" y="876299"/>
                </a:lnTo>
                <a:lnTo>
                  <a:pt x="56108" y="888999"/>
                </a:lnTo>
                <a:lnTo>
                  <a:pt x="60223" y="914399"/>
                </a:lnTo>
                <a:lnTo>
                  <a:pt x="62433" y="914399"/>
                </a:lnTo>
                <a:lnTo>
                  <a:pt x="64757" y="927099"/>
                </a:lnTo>
                <a:lnTo>
                  <a:pt x="69684" y="939799"/>
                </a:lnTo>
                <a:lnTo>
                  <a:pt x="69545" y="939799"/>
                </a:lnTo>
                <a:lnTo>
                  <a:pt x="75006" y="952499"/>
                </a:lnTo>
                <a:lnTo>
                  <a:pt x="74853" y="952499"/>
                </a:lnTo>
                <a:lnTo>
                  <a:pt x="80708" y="977899"/>
                </a:lnTo>
                <a:lnTo>
                  <a:pt x="80543" y="977899"/>
                </a:lnTo>
                <a:lnTo>
                  <a:pt x="86804" y="990599"/>
                </a:lnTo>
                <a:lnTo>
                  <a:pt x="86626" y="990599"/>
                </a:lnTo>
                <a:lnTo>
                  <a:pt x="93268" y="1003300"/>
                </a:lnTo>
                <a:lnTo>
                  <a:pt x="93090" y="1003300"/>
                </a:lnTo>
                <a:lnTo>
                  <a:pt x="100101" y="1016000"/>
                </a:lnTo>
                <a:lnTo>
                  <a:pt x="99910" y="1016000"/>
                </a:lnTo>
                <a:lnTo>
                  <a:pt x="107314" y="1041400"/>
                </a:lnTo>
                <a:lnTo>
                  <a:pt x="107111" y="1041400"/>
                </a:lnTo>
                <a:lnTo>
                  <a:pt x="114884" y="1054100"/>
                </a:lnTo>
                <a:lnTo>
                  <a:pt x="114668" y="1054100"/>
                </a:lnTo>
                <a:lnTo>
                  <a:pt x="122796" y="1066800"/>
                </a:lnTo>
                <a:lnTo>
                  <a:pt x="122580" y="1066800"/>
                </a:lnTo>
                <a:lnTo>
                  <a:pt x="131076" y="1079500"/>
                </a:lnTo>
                <a:lnTo>
                  <a:pt x="130848" y="1079500"/>
                </a:lnTo>
                <a:lnTo>
                  <a:pt x="139687" y="1092200"/>
                </a:lnTo>
                <a:lnTo>
                  <a:pt x="139446" y="1092200"/>
                </a:lnTo>
                <a:lnTo>
                  <a:pt x="148640" y="1104900"/>
                </a:lnTo>
                <a:lnTo>
                  <a:pt x="148399" y="1104900"/>
                </a:lnTo>
                <a:lnTo>
                  <a:pt x="157924" y="1130300"/>
                </a:lnTo>
                <a:lnTo>
                  <a:pt x="157670" y="1130300"/>
                </a:lnTo>
                <a:lnTo>
                  <a:pt x="167538" y="1143000"/>
                </a:lnTo>
                <a:lnTo>
                  <a:pt x="167284" y="1143000"/>
                </a:lnTo>
                <a:lnTo>
                  <a:pt x="177482" y="1155700"/>
                </a:lnTo>
                <a:lnTo>
                  <a:pt x="177203" y="1155700"/>
                </a:lnTo>
                <a:lnTo>
                  <a:pt x="187731" y="1168400"/>
                </a:lnTo>
                <a:lnTo>
                  <a:pt x="187451" y="1168400"/>
                </a:lnTo>
                <a:lnTo>
                  <a:pt x="198297" y="1181100"/>
                </a:lnTo>
                <a:lnTo>
                  <a:pt x="198005" y="1181100"/>
                </a:lnTo>
                <a:lnTo>
                  <a:pt x="209168" y="1193800"/>
                </a:lnTo>
                <a:lnTo>
                  <a:pt x="208876" y="1193800"/>
                </a:lnTo>
                <a:lnTo>
                  <a:pt x="220345" y="1206500"/>
                </a:lnTo>
                <a:lnTo>
                  <a:pt x="220040" y="1206500"/>
                </a:lnTo>
                <a:lnTo>
                  <a:pt x="231813" y="1219200"/>
                </a:lnTo>
                <a:lnTo>
                  <a:pt x="231495" y="1219200"/>
                </a:lnTo>
                <a:lnTo>
                  <a:pt x="243560" y="1231900"/>
                </a:lnTo>
                <a:lnTo>
                  <a:pt x="243243" y="1231900"/>
                </a:lnTo>
                <a:lnTo>
                  <a:pt x="255600" y="1244600"/>
                </a:lnTo>
                <a:lnTo>
                  <a:pt x="255270" y="1244600"/>
                </a:lnTo>
                <a:lnTo>
                  <a:pt x="267919" y="1257300"/>
                </a:lnTo>
                <a:lnTo>
                  <a:pt x="280162" y="1257300"/>
                </a:lnTo>
                <a:lnTo>
                  <a:pt x="293370" y="1270000"/>
                </a:lnTo>
                <a:lnTo>
                  <a:pt x="293014" y="1270000"/>
                </a:lnTo>
                <a:lnTo>
                  <a:pt x="306476" y="1282700"/>
                </a:lnTo>
                <a:lnTo>
                  <a:pt x="306120" y="1282700"/>
                </a:lnTo>
                <a:lnTo>
                  <a:pt x="319849" y="1295400"/>
                </a:lnTo>
                <a:lnTo>
                  <a:pt x="319493" y="1295400"/>
                </a:lnTo>
                <a:lnTo>
                  <a:pt x="333476" y="1308100"/>
                </a:lnTo>
                <a:close/>
              </a:path>
              <a:path w="1478279" h="1473200">
                <a:moveTo>
                  <a:pt x="1454835" y="914399"/>
                </a:moveTo>
                <a:lnTo>
                  <a:pt x="1417878" y="914399"/>
                </a:lnTo>
                <a:lnTo>
                  <a:pt x="1422107" y="888999"/>
                </a:lnTo>
                <a:lnTo>
                  <a:pt x="1425803" y="876299"/>
                </a:lnTo>
                <a:lnTo>
                  <a:pt x="1429092" y="850899"/>
                </a:lnTo>
                <a:lnTo>
                  <a:pt x="1431963" y="838199"/>
                </a:lnTo>
                <a:lnTo>
                  <a:pt x="1434401" y="825499"/>
                </a:lnTo>
                <a:lnTo>
                  <a:pt x="1436408" y="800099"/>
                </a:lnTo>
                <a:lnTo>
                  <a:pt x="1437982" y="787399"/>
                </a:lnTo>
                <a:lnTo>
                  <a:pt x="1439100" y="774699"/>
                </a:lnTo>
                <a:lnTo>
                  <a:pt x="1439786" y="749299"/>
                </a:lnTo>
                <a:lnTo>
                  <a:pt x="1440002" y="736599"/>
                </a:lnTo>
                <a:lnTo>
                  <a:pt x="1439773" y="711199"/>
                </a:lnTo>
                <a:lnTo>
                  <a:pt x="1439075" y="698499"/>
                </a:lnTo>
                <a:lnTo>
                  <a:pt x="1437944" y="673099"/>
                </a:lnTo>
                <a:lnTo>
                  <a:pt x="1436357" y="660399"/>
                </a:lnTo>
                <a:lnTo>
                  <a:pt x="1434338" y="647699"/>
                </a:lnTo>
                <a:lnTo>
                  <a:pt x="1431886" y="622299"/>
                </a:lnTo>
                <a:lnTo>
                  <a:pt x="1429016" y="609599"/>
                </a:lnTo>
                <a:lnTo>
                  <a:pt x="1425714" y="596899"/>
                </a:lnTo>
                <a:lnTo>
                  <a:pt x="1422006" y="571499"/>
                </a:lnTo>
                <a:lnTo>
                  <a:pt x="1417878" y="558799"/>
                </a:lnTo>
                <a:lnTo>
                  <a:pt x="1413344" y="546099"/>
                </a:lnTo>
                <a:lnTo>
                  <a:pt x="1413484" y="546099"/>
                </a:lnTo>
                <a:lnTo>
                  <a:pt x="1408417" y="520699"/>
                </a:lnTo>
                <a:lnTo>
                  <a:pt x="1408557" y="520699"/>
                </a:lnTo>
                <a:lnTo>
                  <a:pt x="1403108" y="507999"/>
                </a:lnTo>
                <a:lnTo>
                  <a:pt x="1403248" y="507999"/>
                </a:lnTo>
                <a:lnTo>
                  <a:pt x="1397393" y="495299"/>
                </a:lnTo>
                <a:lnTo>
                  <a:pt x="1397558" y="495299"/>
                </a:lnTo>
                <a:lnTo>
                  <a:pt x="1391297" y="469899"/>
                </a:lnTo>
                <a:lnTo>
                  <a:pt x="1391475" y="469899"/>
                </a:lnTo>
                <a:lnTo>
                  <a:pt x="1384833" y="457199"/>
                </a:lnTo>
                <a:lnTo>
                  <a:pt x="1385023" y="457199"/>
                </a:lnTo>
                <a:lnTo>
                  <a:pt x="1378000" y="444499"/>
                </a:lnTo>
                <a:lnTo>
                  <a:pt x="1378191" y="444499"/>
                </a:lnTo>
                <a:lnTo>
                  <a:pt x="1370787" y="431799"/>
                </a:lnTo>
                <a:lnTo>
                  <a:pt x="1370990" y="431799"/>
                </a:lnTo>
                <a:lnTo>
                  <a:pt x="1363217" y="419099"/>
                </a:lnTo>
                <a:lnTo>
                  <a:pt x="1363433" y="419099"/>
                </a:lnTo>
                <a:lnTo>
                  <a:pt x="1355305" y="393699"/>
                </a:lnTo>
                <a:lnTo>
                  <a:pt x="1355521" y="393699"/>
                </a:lnTo>
                <a:lnTo>
                  <a:pt x="1347025" y="380999"/>
                </a:lnTo>
                <a:lnTo>
                  <a:pt x="1347266" y="380999"/>
                </a:lnTo>
                <a:lnTo>
                  <a:pt x="1338414" y="368299"/>
                </a:lnTo>
                <a:lnTo>
                  <a:pt x="1338656" y="368299"/>
                </a:lnTo>
                <a:lnTo>
                  <a:pt x="1329461" y="355599"/>
                </a:lnTo>
                <a:lnTo>
                  <a:pt x="1329715" y="355599"/>
                </a:lnTo>
                <a:lnTo>
                  <a:pt x="1320177" y="342899"/>
                </a:lnTo>
                <a:lnTo>
                  <a:pt x="1320431" y="342899"/>
                </a:lnTo>
                <a:lnTo>
                  <a:pt x="1310563" y="330199"/>
                </a:lnTo>
                <a:lnTo>
                  <a:pt x="1310830" y="330199"/>
                </a:lnTo>
                <a:lnTo>
                  <a:pt x="1300619" y="317499"/>
                </a:lnTo>
                <a:lnTo>
                  <a:pt x="1300899" y="317499"/>
                </a:lnTo>
                <a:lnTo>
                  <a:pt x="1290370" y="304799"/>
                </a:lnTo>
                <a:lnTo>
                  <a:pt x="1290650" y="304799"/>
                </a:lnTo>
                <a:lnTo>
                  <a:pt x="1279804" y="292099"/>
                </a:lnTo>
                <a:lnTo>
                  <a:pt x="1280096" y="292099"/>
                </a:lnTo>
                <a:lnTo>
                  <a:pt x="1268933" y="279399"/>
                </a:lnTo>
                <a:lnTo>
                  <a:pt x="1269225" y="279399"/>
                </a:lnTo>
                <a:lnTo>
                  <a:pt x="1257757" y="266699"/>
                </a:lnTo>
                <a:lnTo>
                  <a:pt x="1258062" y="266699"/>
                </a:lnTo>
                <a:lnTo>
                  <a:pt x="1246289" y="253999"/>
                </a:lnTo>
                <a:lnTo>
                  <a:pt x="1246606" y="253999"/>
                </a:lnTo>
                <a:lnTo>
                  <a:pt x="1234541" y="241299"/>
                </a:lnTo>
                <a:lnTo>
                  <a:pt x="1234859" y="241299"/>
                </a:lnTo>
                <a:lnTo>
                  <a:pt x="1222502" y="228599"/>
                </a:lnTo>
                <a:lnTo>
                  <a:pt x="1222832" y="228599"/>
                </a:lnTo>
                <a:lnTo>
                  <a:pt x="1210183" y="215899"/>
                </a:lnTo>
                <a:lnTo>
                  <a:pt x="1210525" y="215899"/>
                </a:lnTo>
                <a:lnTo>
                  <a:pt x="1197597" y="203199"/>
                </a:lnTo>
                <a:lnTo>
                  <a:pt x="1197940" y="203199"/>
                </a:lnTo>
                <a:lnTo>
                  <a:pt x="1184732" y="190499"/>
                </a:lnTo>
                <a:lnTo>
                  <a:pt x="1185087" y="190499"/>
                </a:lnTo>
                <a:lnTo>
                  <a:pt x="1171625" y="177799"/>
                </a:lnTo>
                <a:lnTo>
                  <a:pt x="1171981" y="177799"/>
                </a:lnTo>
                <a:lnTo>
                  <a:pt x="1158252" y="165099"/>
                </a:lnTo>
                <a:lnTo>
                  <a:pt x="1144993" y="165099"/>
                </a:lnTo>
                <a:lnTo>
                  <a:pt x="1130757" y="152399"/>
                </a:lnTo>
                <a:lnTo>
                  <a:pt x="1131138" y="152399"/>
                </a:lnTo>
                <a:lnTo>
                  <a:pt x="1116647" y="139699"/>
                </a:lnTo>
                <a:lnTo>
                  <a:pt x="1117041" y="139699"/>
                </a:lnTo>
                <a:lnTo>
                  <a:pt x="1102309" y="126999"/>
                </a:lnTo>
                <a:lnTo>
                  <a:pt x="1088136" y="126999"/>
                </a:lnTo>
                <a:lnTo>
                  <a:pt x="1072946" y="114299"/>
                </a:lnTo>
                <a:lnTo>
                  <a:pt x="1152270" y="114299"/>
                </a:lnTo>
                <a:lnTo>
                  <a:pt x="1166888" y="126999"/>
                </a:lnTo>
                <a:lnTo>
                  <a:pt x="1195336" y="152399"/>
                </a:lnTo>
                <a:lnTo>
                  <a:pt x="1235976" y="190499"/>
                </a:lnTo>
                <a:lnTo>
                  <a:pt x="1274025" y="228599"/>
                </a:lnTo>
                <a:lnTo>
                  <a:pt x="1309331" y="266699"/>
                </a:lnTo>
                <a:lnTo>
                  <a:pt x="1341742" y="304799"/>
                </a:lnTo>
                <a:lnTo>
                  <a:pt x="1371091" y="355599"/>
                </a:lnTo>
                <a:lnTo>
                  <a:pt x="1380172" y="368299"/>
                </a:lnTo>
                <a:lnTo>
                  <a:pt x="1388897" y="380999"/>
                </a:lnTo>
                <a:lnTo>
                  <a:pt x="1397241" y="393699"/>
                </a:lnTo>
                <a:lnTo>
                  <a:pt x="1405216" y="406399"/>
                </a:lnTo>
                <a:lnTo>
                  <a:pt x="1412811" y="431799"/>
                </a:lnTo>
                <a:lnTo>
                  <a:pt x="1420012" y="444499"/>
                </a:lnTo>
                <a:lnTo>
                  <a:pt x="1426832" y="457199"/>
                </a:lnTo>
                <a:lnTo>
                  <a:pt x="1433258" y="482599"/>
                </a:lnTo>
                <a:lnTo>
                  <a:pt x="1439265" y="495299"/>
                </a:lnTo>
                <a:lnTo>
                  <a:pt x="1444879" y="507999"/>
                </a:lnTo>
                <a:lnTo>
                  <a:pt x="1450060" y="533399"/>
                </a:lnTo>
                <a:lnTo>
                  <a:pt x="1454835" y="546099"/>
                </a:lnTo>
                <a:lnTo>
                  <a:pt x="1459179" y="571499"/>
                </a:lnTo>
                <a:lnTo>
                  <a:pt x="1463090" y="584199"/>
                </a:lnTo>
                <a:lnTo>
                  <a:pt x="1466557" y="596899"/>
                </a:lnTo>
                <a:lnTo>
                  <a:pt x="1469593" y="622299"/>
                </a:lnTo>
                <a:lnTo>
                  <a:pt x="1472171" y="634999"/>
                </a:lnTo>
                <a:lnTo>
                  <a:pt x="1474292" y="660399"/>
                </a:lnTo>
                <a:lnTo>
                  <a:pt x="1475943" y="673099"/>
                </a:lnTo>
                <a:lnTo>
                  <a:pt x="1477137" y="698499"/>
                </a:lnTo>
                <a:lnTo>
                  <a:pt x="1477860" y="711199"/>
                </a:lnTo>
                <a:lnTo>
                  <a:pt x="1478102" y="736599"/>
                </a:lnTo>
                <a:lnTo>
                  <a:pt x="1477860" y="749299"/>
                </a:lnTo>
                <a:lnTo>
                  <a:pt x="1477137" y="774699"/>
                </a:lnTo>
                <a:lnTo>
                  <a:pt x="1475943" y="787399"/>
                </a:lnTo>
                <a:lnTo>
                  <a:pt x="1474292" y="812799"/>
                </a:lnTo>
                <a:lnTo>
                  <a:pt x="1472171" y="825499"/>
                </a:lnTo>
                <a:lnTo>
                  <a:pt x="1469593" y="850899"/>
                </a:lnTo>
                <a:lnTo>
                  <a:pt x="1466557" y="863599"/>
                </a:lnTo>
                <a:lnTo>
                  <a:pt x="1463090" y="876299"/>
                </a:lnTo>
                <a:lnTo>
                  <a:pt x="1459179" y="901699"/>
                </a:lnTo>
                <a:lnTo>
                  <a:pt x="1454835" y="914399"/>
                </a:lnTo>
                <a:close/>
              </a:path>
              <a:path w="1478279" h="1473200">
                <a:moveTo>
                  <a:pt x="62433" y="914399"/>
                </a:moveTo>
                <a:lnTo>
                  <a:pt x="60223" y="914399"/>
                </a:lnTo>
                <a:lnTo>
                  <a:pt x="60109" y="901699"/>
                </a:lnTo>
                <a:lnTo>
                  <a:pt x="62433" y="914399"/>
                </a:lnTo>
                <a:close/>
              </a:path>
              <a:path w="1478279" h="1473200">
                <a:moveTo>
                  <a:pt x="1209166" y="1308100"/>
                </a:moveTo>
                <a:lnTo>
                  <a:pt x="1144625" y="1308100"/>
                </a:lnTo>
                <a:lnTo>
                  <a:pt x="1158608" y="1295400"/>
                </a:lnTo>
                <a:lnTo>
                  <a:pt x="1158252" y="1295400"/>
                </a:lnTo>
                <a:lnTo>
                  <a:pt x="1171981" y="1282700"/>
                </a:lnTo>
                <a:lnTo>
                  <a:pt x="1171625" y="1282700"/>
                </a:lnTo>
                <a:lnTo>
                  <a:pt x="1185087" y="1270000"/>
                </a:lnTo>
                <a:lnTo>
                  <a:pt x="1184732" y="1270000"/>
                </a:lnTo>
                <a:lnTo>
                  <a:pt x="1197940" y="1257300"/>
                </a:lnTo>
                <a:lnTo>
                  <a:pt x="1210183" y="1257300"/>
                </a:lnTo>
                <a:lnTo>
                  <a:pt x="1222832" y="1244600"/>
                </a:lnTo>
                <a:lnTo>
                  <a:pt x="1222502" y="1244600"/>
                </a:lnTo>
                <a:lnTo>
                  <a:pt x="1234859" y="1231900"/>
                </a:lnTo>
                <a:lnTo>
                  <a:pt x="1234541" y="1231900"/>
                </a:lnTo>
                <a:lnTo>
                  <a:pt x="1246606" y="1219200"/>
                </a:lnTo>
                <a:lnTo>
                  <a:pt x="1246289" y="1219200"/>
                </a:lnTo>
                <a:lnTo>
                  <a:pt x="1258062" y="1206500"/>
                </a:lnTo>
                <a:lnTo>
                  <a:pt x="1257757" y="1206500"/>
                </a:lnTo>
                <a:lnTo>
                  <a:pt x="1269225" y="1193800"/>
                </a:lnTo>
                <a:lnTo>
                  <a:pt x="1268933" y="1193800"/>
                </a:lnTo>
                <a:lnTo>
                  <a:pt x="1280096" y="1181100"/>
                </a:lnTo>
                <a:lnTo>
                  <a:pt x="1279804" y="1181100"/>
                </a:lnTo>
                <a:lnTo>
                  <a:pt x="1290650" y="1168400"/>
                </a:lnTo>
                <a:lnTo>
                  <a:pt x="1290370" y="1168400"/>
                </a:lnTo>
                <a:lnTo>
                  <a:pt x="1300899" y="1155700"/>
                </a:lnTo>
                <a:lnTo>
                  <a:pt x="1300619" y="1155700"/>
                </a:lnTo>
                <a:lnTo>
                  <a:pt x="1310830" y="1143000"/>
                </a:lnTo>
                <a:lnTo>
                  <a:pt x="1310563" y="1143000"/>
                </a:lnTo>
                <a:lnTo>
                  <a:pt x="1320431" y="1130300"/>
                </a:lnTo>
                <a:lnTo>
                  <a:pt x="1320177" y="1130300"/>
                </a:lnTo>
                <a:lnTo>
                  <a:pt x="1329715" y="1104900"/>
                </a:lnTo>
                <a:lnTo>
                  <a:pt x="1329461" y="1104900"/>
                </a:lnTo>
                <a:lnTo>
                  <a:pt x="1338656" y="1092200"/>
                </a:lnTo>
                <a:lnTo>
                  <a:pt x="1338414" y="1092200"/>
                </a:lnTo>
                <a:lnTo>
                  <a:pt x="1347266" y="1079500"/>
                </a:lnTo>
                <a:lnTo>
                  <a:pt x="1347025" y="1079500"/>
                </a:lnTo>
                <a:lnTo>
                  <a:pt x="1355521" y="1066800"/>
                </a:lnTo>
                <a:lnTo>
                  <a:pt x="1355305" y="1066800"/>
                </a:lnTo>
                <a:lnTo>
                  <a:pt x="1363433" y="1054100"/>
                </a:lnTo>
                <a:lnTo>
                  <a:pt x="1363217" y="1054100"/>
                </a:lnTo>
                <a:lnTo>
                  <a:pt x="1370990" y="1041400"/>
                </a:lnTo>
                <a:lnTo>
                  <a:pt x="1370787" y="1041400"/>
                </a:lnTo>
                <a:lnTo>
                  <a:pt x="1378191" y="1016000"/>
                </a:lnTo>
                <a:lnTo>
                  <a:pt x="1378000" y="1016000"/>
                </a:lnTo>
                <a:lnTo>
                  <a:pt x="1385023" y="1003300"/>
                </a:lnTo>
                <a:lnTo>
                  <a:pt x="1384833" y="1003300"/>
                </a:lnTo>
                <a:lnTo>
                  <a:pt x="1391475" y="990599"/>
                </a:lnTo>
                <a:lnTo>
                  <a:pt x="1391297" y="990599"/>
                </a:lnTo>
                <a:lnTo>
                  <a:pt x="1397558" y="977899"/>
                </a:lnTo>
                <a:lnTo>
                  <a:pt x="1397393" y="977899"/>
                </a:lnTo>
                <a:lnTo>
                  <a:pt x="1403248" y="952499"/>
                </a:lnTo>
                <a:lnTo>
                  <a:pt x="1403108" y="952499"/>
                </a:lnTo>
                <a:lnTo>
                  <a:pt x="1408557" y="939799"/>
                </a:lnTo>
                <a:lnTo>
                  <a:pt x="1408417" y="939799"/>
                </a:lnTo>
                <a:lnTo>
                  <a:pt x="1413484" y="927099"/>
                </a:lnTo>
                <a:lnTo>
                  <a:pt x="1413344" y="927099"/>
                </a:lnTo>
                <a:lnTo>
                  <a:pt x="1417993" y="901699"/>
                </a:lnTo>
                <a:lnTo>
                  <a:pt x="1417878" y="914399"/>
                </a:lnTo>
                <a:lnTo>
                  <a:pt x="1454835" y="914399"/>
                </a:lnTo>
                <a:lnTo>
                  <a:pt x="1450060" y="939799"/>
                </a:lnTo>
                <a:lnTo>
                  <a:pt x="1444879" y="952499"/>
                </a:lnTo>
                <a:lnTo>
                  <a:pt x="1439265" y="965199"/>
                </a:lnTo>
                <a:lnTo>
                  <a:pt x="1433258" y="990599"/>
                </a:lnTo>
                <a:lnTo>
                  <a:pt x="1426832" y="1003300"/>
                </a:lnTo>
                <a:lnTo>
                  <a:pt x="1420012" y="1016000"/>
                </a:lnTo>
                <a:lnTo>
                  <a:pt x="1412811" y="1041400"/>
                </a:lnTo>
                <a:lnTo>
                  <a:pt x="1405216" y="1054100"/>
                </a:lnTo>
                <a:lnTo>
                  <a:pt x="1397241" y="1066800"/>
                </a:lnTo>
                <a:lnTo>
                  <a:pt x="1388897" y="1079500"/>
                </a:lnTo>
                <a:lnTo>
                  <a:pt x="1380172" y="1104900"/>
                </a:lnTo>
                <a:lnTo>
                  <a:pt x="1371091" y="1117600"/>
                </a:lnTo>
                <a:lnTo>
                  <a:pt x="1361655" y="1130300"/>
                </a:lnTo>
                <a:lnTo>
                  <a:pt x="1351876" y="1143000"/>
                </a:lnTo>
                <a:lnTo>
                  <a:pt x="1341742" y="1155700"/>
                </a:lnTo>
                <a:lnTo>
                  <a:pt x="1331264" y="1181100"/>
                </a:lnTo>
                <a:lnTo>
                  <a:pt x="1297876" y="1219200"/>
                </a:lnTo>
                <a:lnTo>
                  <a:pt x="1261643" y="1257300"/>
                </a:lnTo>
                <a:lnTo>
                  <a:pt x="1222717" y="1295400"/>
                </a:lnTo>
                <a:lnTo>
                  <a:pt x="1209166" y="1308100"/>
                </a:lnTo>
                <a:close/>
              </a:path>
              <a:path w="1478279" h="1473200">
                <a:moveTo>
                  <a:pt x="420154" y="1358900"/>
                </a:moveTo>
                <a:lnTo>
                  <a:pt x="340702" y="1358900"/>
                </a:lnTo>
                <a:lnTo>
                  <a:pt x="325831" y="1346200"/>
                </a:lnTo>
                <a:lnTo>
                  <a:pt x="311213" y="1333500"/>
                </a:lnTo>
                <a:lnTo>
                  <a:pt x="296849" y="1320800"/>
                </a:lnTo>
                <a:lnTo>
                  <a:pt x="282765" y="1308100"/>
                </a:lnTo>
                <a:lnTo>
                  <a:pt x="346963" y="1308100"/>
                </a:lnTo>
                <a:lnTo>
                  <a:pt x="361454" y="1320800"/>
                </a:lnTo>
                <a:lnTo>
                  <a:pt x="361061" y="1320800"/>
                </a:lnTo>
                <a:lnTo>
                  <a:pt x="375792" y="1333500"/>
                </a:lnTo>
                <a:lnTo>
                  <a:pt x="375399" y="1333500"/>
                </a:lnTo>
                <a:lnTo>
                  <a:pt x="390359" y="1346200"/>
                </a:lnTo>
                <a:lnTo>
                  <a:pt x="404748" y="1346200"/>
                </a:lnTo>
                <a:lnTo>
                  <a:pt x="420154" y="1358900"/>
                </a:lnTo>
                <a:close/>
              </a:path>
              <a:path w="1478279" h="1473200">
                <a:moveTo>
                  <a:pt x="1137412" y="1358900"/>
                </a:moveTo>
                <a:lnTo>
                  <a:pt x="1057948" y="1358900"/>
                </a:lnTo>
                <a:lnTo>
                  <a:pt x="1073353" y="1346200"/>
                </a:lnTo>
                <a:lnTo>
                  <a:pt x="1087742" y="1346200"/>
                </a:lnTo>
                <a:lnTo>
                  <a:pt x="1102702" y="1333500"/>
                </a:lnTo>
                <a:lnTo>
                  <a:pt x="1102309" y="1333500"/>
                </a:lnTo>
                <a:lnTo>
                  <a:pt x="1117041" y="1320800"/>
                </a:lnTo>
                <a:lnTo>
                  <a:pt x="1116647" y="1320800"/>
                </a:lnTo>
                <a:lnTo>
                  <a:pt x="1131138" y="1308100"/>
                </a:lnTo>
                <a:lnTo>
                  <a:pt x="1195336" y="1308100"/>
                </a:lnTo>
                <a:lnTo>
                  <a:pt x="1181252" y="1320800"/>
                </a:lnTo>
                <a:lnTo>
                  <a:pt x="1166888" y="1333500"/>
                </a:lnTo>
                <a:lnTo>
                  <a:pt x="1152270" y="1346200"/>
                </a:lnTo>
                <a:lnTo>
                  <a:pt x="1137412" y="1358900"/>
                </a:lnTo>
                <a:close/>
              </a:path>
              <a:path w="1478279" h="1473200">
                <a:moveTo>
                  <a:pt x="498259" y="1397000"/>
                </a:moveTo>
                <a:lnTo>
                  <a:pt x="402589" y="1397000"/>
                </a:lnTo>
                <a:lnTo>
                  <a:pt x="386765" y="1384300"/>
                </a:lnTo>
                <a:lnTo>
                  <a:pt x="371170" y="1371600"/>
                </a:lnTo>
                <a:lnTo>
                  <a:pt x="355815" y="1358900"/>
                </a:lnTo>
                <a:lnTo>
                  <a:pt x="434962" y="1358900"/>
                </a:lnTo>
                <a:lnTo>
                  <a:pt x="450799" y="1371600"/>
                </a:lnTo>
                <a:lnTo>
                  <a:pt x="450380" y="1371600"/>
                </a:lnTo>
                <a:lnTo>
                  <a:pt x="466432" y="1384300"/>
                </a:lnTo>
                <a:lnTo>
                  <a:pt x="481812" y="1384300"/>
                </a:lnTo>
                <a:lnTo>
                  <a:pt x="498259" y="1397000"/>
                </a:lnTo>
                <a:close/>
              </a:path>
              <a:path w="1478279" h="1473200">
                <a:moveTo>
                  <a:pt x="1075512" y="1397000"/>
                </a:moveTo>
                <a:lnTo>
                  <a:pt x="979843" y="1397000"/>
                </a:lnTo>
                <a:lnTo>
                  <a:pt x="996289" y="1384300"/>
                </a:lnTo>
                <a:lnTo>
                  <a:pt x="1011669" y="1384300"/>
                </a:lnTo>
                <a:lnTo>
                  <a:pt x="1027722" y="1371600"/>
                </a:lnTo>
                <a:lnTo>
                  <a:pt x="1027303" y="1371600"/>
                </a:lnTo>
                <a:lnTo>
                  <a:pt x="1043139" y="1358900"/>
                </a:lnTo>
                <a:lnTo>
                  <a:pt x="1122286" y="1358900"/>
                </a:lnTo>
                <a:lnTo>
                  <a:pt x="1106932" y="1371600"/>
                </a:lnTo>
                <a:lnTo>
                  <a:pt x="1091336" y="1384300"/>
                </a:lnTo>
                <a:lnTo>
                  <a:pt x="1075512" y="1397000"/>
                </a:lnTo>
                <a:close/>
              </a:path>
              <a:path w="1478279" h="1473200">
                <a:moveTo>
                  <a:pt x="547369" y="1409700"/>
                </a:moveTo>
                <a:lnTo>
                  <a:pt x="434898" y="1409700"/>
                </a:lnTo>
                <a:lnTo>
                  <a:pt x="418630" y="1397000"/>
                </a:lnTo>
                <a:lnTo>
                  <a:pt x="530377" y="1397000"/>
                </a:lnTo>
                <a:lnTo>
                  <a:pt x="547369" y="1409700"/>
                </a:lnTo>
                <a:close/>
              </a:path>
              <a:path w="1478279" h="1473200">
                <a:moveTo>
                  <a:pt x="1043203" y="1409700"/>
                </a:moveTo>
                <a:lnTo>
                  <a:pt x="930732" y="1409700"/>
                </a:lnTo>
                <a:lnTo>
                  <a:pt x="947724" y="1397000"/>
                </a:lnTo>
                <a:lnTo>
                  <a:pt x="1059472" y="1397000"/>
                </a:lnTo>
                <a:lnTo>
                  <a:pt x="1043203" y="1409700"/>
                </a:lnTo>
                <a:close/>
              </a:path>
              <a:path w="1478279" h="1473200">
                <a:moveTo>
                  <a:pt x="598004" y="1422400"/>
                </a:moveTo>
                <a:lnTo>
                  <a:pt x="468058" y="1422400"/>
                </a:lnTo>
                <a:lnTo>
                  <a:pt x="451370" y="1409700"/>
                </a:lnTo>
                <a:lnTo>
                  <a:pt x="580504" y="1409700"/>
                </a:lnTo>
                <a:lnTo>
                  <a:pt x="598004" y="1422400"/>
                </a:lnTo>
                <a:close/>
              </a:path>
              <a:path w="1478279" h="1473200">
                <a:moveTo>
                  <a:pt x="1010043" y="1422400"/>
                </a:moveTo>
                <a:lnTo>
                  <a:pt x="880110" y="1422400"/>
                </a:lnTo>
                <a:lnTo>
                  <a:pt x="897597" y="1409700"/>
                </a:lnTo>
                <a:lnTo>
                  <a:pt x="1026731" y="1409700"/>
                </a:lnTo>
                <a:lnTo>
                  <a:pt x="1010043" y="1422400"/>
                </a:lnTo>
                <a:close/>
              </a:path>
              <a:path w="1478279" h="1473200">
                <a:moveTo>
                  <a:pt x="667600" y="1435100"/>
                </a:moveTo>
                <a:lnTo>
                  <a:pt x="502018" y="1435100"/>
                </a:lnTo>
                <a:lnTo>
                  <a:pt x="484936" y="1422400"/>
                </a:lnTo>
                <a:lnTo>
                  <a:pt x="649516" y="1422400"/>
                </a:lnTo>
                <a:lnTo>
                  <a:pt x="667600" y="1435100"/>
                </a:lnTo>
                <a:close/>
              </a:path>
              <a:path w="1478279" h="1473200">
                <a:moveTo>
                  <a:pt x="976083" y="1435100"/>
                </a:moveTo>
                <a:lnTo>
                  <a:pt x="810501" y="1435100"/>
                </a:lnTo>
                <a:lnTo>
                  <a:pt x="828586" y="1422400"/>
                </a:lnTo>
                <a:lnTo>
                  <a:pt x="993165" y="1422400"/>
                </a:lnTo>
                <a:lnTo>
                  <a:pt x="976083" y="1435100"/>
                </a:lnTo>
                <a:close/>
              </a:path>
              <a:path w="1478279" h="1473200">
                <a:moveTo>
                  <a:pt x="941362" y="1447800"/>
                </a:moveTo>
                <a:lnTo>
                  <a:pt x="536740" y="1447800"/>
                </a:lnTo>
                <a:lnTo>
                  <a:pt x="519290" y="1435100"/>
                </a:lnTo>
                <a:lnTo>
                  <a:pt x="958811" y="1435100"/>
                </a:lnTo>
                <a:lnTo>
                  <a:pt x="941362" y="1447800"/>
                </a:lnTo>
                <a:close/>
              </a:path>
              <a:path w="1478279" h="1473200">
                <a:moveTo>
                  <a:pt x="887971" y="1460500"/>
                </a:moveTo>
                <a:lnTo>
                  <a:pt x="590130" y="1460500"/>
                </a:lnTo>
                <a:lnTo>
                  <a:pt x="572160" y="1447800"/>
                </a:lnTo>
                <a:lnTo>
                  <a:pt x="905941" y="1447800"/>
                </a:lnTo>
                <a:lnTo>
                  <a:pt x="887971" y="1460500"/>
                </a:lnTo>
                <a:close/>
              </a:path>
              <a:path w="1478279" h="1473200">
                <a:moveTo>
                  <a:pt x="814590" y="1473200"/>
                </a:moveTo>
                <a:lnTo>
                  <a:pt x="663511" y="1473200"/>
                </a:lnTo>
                <a:lnTo>
                  <a:pt x="644944" y="1460500"/>
                </a:lnTo>
                <a:lnTo>
                  <a:pt x="833158" y="1460500"/>
                </a:lnTo>
                <a:lnTo>
                  <a:pt x="814590" y="1473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37634" y="2287727"/>
            <a:ext cx="938098" cy="937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27530" y="1728292"/>
            <a:ext cx="666445" cy="678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37688" y="4993982"/>
            <a:ext cx="107442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接</a:t>
            </a:r>
            <a:r>
              <a:rPr dirty="0" sz="2800" spc="-140">
                <a:latin typeface="华文楷体"/>
                <a:cs typeface="华文楷体"/>
              </a:rPr>
              <a:t>触</a:t>
            </a:r>
            <a:r>
              <a:rPr dirty="0" baseline="2976" sz="4200" spc="-7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baseline="2976" sz="42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353055" y="1389888"/>
            <a:ext cx="1743456" cy="27066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24480" y="1361313"/>
            <a:ext cx="1800860" cy="2764155"/>
          </a:xfrm>
          <a:custGeom>
            <a:avLst/>
            <a:gdLst/>
            <a:ahLst/>
            <a:cxnLst/>
            <a:rect l="l" t="t" r="r" b="b"/>
            <a:pathLst>
              <a:path w="1800860" h="2764154">
                <a:moveTo>
                  <a:pt x="1800606" y="2763774"/>
                </a:moveTo>
                <a:lnTo>
                  <a:pt x="0" y="2763774"/>
                </a:lnTo>
                <a:lnTo>
                  <a:pt x="0" y="0"/>
                </a:lnTo>
                <a:lnTo>
                  <a:pt x="1800606" y="0"/>
                </a:lnTo>
                <a:lnTo>
                  <a:pt x="1800606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2735199"/>
                </a:lnTo>
                <a:lnTo>
                  <a:pt x="14287" y="2735199"/>
                </a:lnTo>
                <a:lnTo>
                  <a:pt x="28575" y="2749486"/>
                </a:lnTo>
                <a:lnTo>
                  <a:pt x="1800606" y="2749486"/>
                </a:lnTo>
                <a:lnTo>
                  <a:pt x="1800606" y="2763774"/>
                </a:lnTo>
                <a:close/>
              </a:path>
              <a:path w="1800860" h="27641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800860" h="2764154">
                <a:moveTo>
                  <a:pt x="1772031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772031" y="14287"/>
                </a:lnTo>
                <a:lnTo>
                  <a:pt x="1772031" y="28575"/>
                </a:lnTo>
                <a:close/>
              </a:path>
              <a:path w="1800860" h="2764154">
                <a:moveTo>
                  <a:pt x="1772031" y="2749486"/>
                </a:moveTo>
                <a:lnTo>
                  <a:pt x="1772031" y="14287"/>
                </a:lnTo>
                <a:lnTo>
                  <a:pt x="1786318" y="28575"/>
                </a:lnTo>
                <a:lnTo>
                  <a:pt x="1800606" y="28575"/>
                </a:lnTo>
                <a:lnTo>
                  <a:pt x="1800606" y="2735199"/>
                </a:lnTo>
                <a:lnTo>
                  <a:pt x="1786318" y="2735199"/>
                </a:lnTo>
                <a:lnTo>
                  <a:pt x="1772031" y="2749486"/>
                </a:lnTo>
                <a:close/>
              </a:path>
              <a:path w="1800860" h="2764154">
                <a:moveTo>
                  <a:pt x="1800606" y="28575"/>
                </a:moveTo>
                <a:lnTo>
                  <a:pt x="1786318" y="28575"/>
                </a:lnTo>
                <a:lnTo>
                  <a:pt x="1772031" y="14287"/>
                </a:lnTo>
                <a:lnTo>
                  <a:pt x="1800606" y="14287"/>
                </a:lnTo>
                <a:lnTo>
                  <a:pt x="1800606" y="28575"/>
                </a:lnTo>
                <a:close/>
              </a:path>
              <a:path w="1800860" h="2764154">
                <a:moveTo>
                  <a:pt x="28575" y="2749486"/>
                </a:moveTo>
                <a:lnTo>
                  <a:pt x="14287" y="2735199"/>
                </a:lnTo>
                <a:lnTo>
                  <a:pt x="28575" y="2735199"/>
                </a:lnTo>
                <a:lnTo>
                  <a:pt x="28575" y="2749486"/>
                </a:lnTo>
                <a:close/>
              </a:path>
              <a:path w="1800860" h="2764154">
                <a:moveTo>
                  <a:pt x="1772031" y="2749486"/>
                </a:moveTo>
                <a:lnTo>
                  <a:pt x="28575" y="2749486"/>
                </a:lnTo>
                <a:lnTo>
                  <a:pt x="28575" y="2735199"/>
                </a:lnTo>
                <a:lnTo>
                  <a:pt x="1772031" y="2735199"/>
                </a:lnTo>
                <a:lnTo>
                  <a:pt x="1772031" y="2749486"/>
                </a:lnTo>
                <a:close/>
              </a:path>
              <a:path w="1800860" h="2764154">
                <a:moveTo>
                  <a:pt x="1800606" y="2749486"/>
                </a:moveTo>
                <a:lnTo>
                  <a:pt x="1772031" y="2749486"/>
                </a:lnTo>
                <a:lnTo>
                  <a:pt x="1786318" y="2735199"/>
                </a:lnTo>
                <a:lnTo>
                  <a:pt x="1800606" y="2735199"/>
                </a:lnTo>
                <a:lnTo>
                  <a:pt x="1800606" y="27494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275329" y="2096642"/>
            <a:ext cx="666750" cy="1308100"/>
          </a:xfrm>
          <a:custGeom>
            <a:avLst/>
            <a:gdLst/>
            <a:ahLst/>
            <a:cxnLst/>
            <a:rect l="l" t="t" r="r" b="b"/>
            <a:pathLst>
              <a:path w="666750" h="1308100">
                <a:moveTo>
                  <a:pt x="403898" y="12699"/>
                </a:moveTo>
                <a:lnTo>
                  <a:pt x="262547" y="12699"/>
                </a:lnTo>
                <a:lnTo>
                  <a:pt x="271068" y="0"/>
                </a:lnTo>
                <a:lnTo>
                  <a:pt x="395376" y="0"/>
                </a:lnTo>
                <a:lnTo>
                  <a:pt x="403898" y="12699"/>
                </a:lnTo>
                <a:close/>
              </a:path>
              <a:path w="666750" h="1308100">
                <a:moveTo>
                  <a:pt x="428815" y="25399"/>
                </a:moveTo>
                <a:lnTo>
                  <a:pt x="237642" y="25399"/>
                </a:lnTo>
                <a:lnTo>
                  <a:pt x="245833" y="12699"/>
                </a:lnTo>
                <a:lnTo>
                  <a:pt x="420624" y="12699"/>
                </a:lnTo>
                <a:lnTo>
                  <a:pt x="428815" y="25399"/>
                </a:lnTo>
                <a:close/>
              </a:path>
              <a:path w="666750" h="1308100">
                <a:moveTo>
                  <a:pt x="452678" y="38099"/>
                </a:moveTo>
                <a:lnTo>
                  <a:pt x="213766" y="38099"/>
                </a:lnTo>
                <a:lnTo>
                  <a:pt x="221602" y="25399"/>
                </a:lnTo>
                <a:lnTo>
                  <a:pt x="444842" y="25399"/>
                </a:lnTo>
                <a:lnTo>
                  <a:pt x="452678" y="38099"/>
                </a:lnTo>
                <a:close/>
              </a:path>
              <a:path w="666750" h="1308100">
                <a:moveTo>
                  <a:pt x="269989" y="50799"/>
                </a:moveTo>
                <a:lnTo>
                  <a:pt x="198450" y="50799"/>
                </a:lnTo>
                <a:lnTo>
                  <a:pt x="206044" y="38099"/>
                </a:lnTo>
                <a:lnTo>
                  <a:pt x="277622" y="38099"/>
                </a:lnTo>
                <a:lnTo>
                  <a:pt x="269989" y="50799"/>
                </a:lnTo>
                <a:close/>
              </a:path>
              <a:path w="666750" h="1308100">
                <a:moveTo>
                  <a:pt x="467995" y="50799"/>
                </a:moveTo>
                <a:lnTo>
                  <a:pt x="396468" y="50799"/>
                </a:lnTo>
                <a:lnTo>
                  <a:pt x="388835" y="38099"/>
                </a:lnTo>
                <a:lnTo>
                  <a:pt x="460400" y="38099"/>
                </a:lnTo>
                <a:lnTo>
                  <a:pt x="467995" y="50799"/>
                </a:lnTo>
                <a:close/>
              </a:path>
              <a:path w="666750" h="1308100">
                <a:moveTo>
                  <a:pt x="249656" y="63499"/>
                </a:moveTo>
                <a:lnTo>
                  <a:pt x="183616" y="63499"/>
                </a:lnTo>
                <a:lnTo>
                  <a:pt x="190982" y="50799"/>
                </a:lnTo>
                <a:lnTo>
                  <a:pt x="257073" y="50799"/>
                </a:lnTo>
                <a:lnTo>
                  <a:pt x="249656" y="63499"/>
                </a:lnTo>
                <a:close/>
              </a:path>
              <a:path w="666750" h="1308100">
                <a:moveTo>
                  <a:pt x="482828" y="63499"/>
                </a:moveTo>
                <a:lnTo>
                  <a:pt x="416801" y="63499"/>
                </a:lnTo>
                <a:lnTo>
                  <a:pt x="409384" y="50799"/>
                </a:lnTo>
                <a:lnTo>
                  <a:pt x="475475" y="50799"/>
                </a:lnTo>
                <a:lnTo>
                  <a:pt x="482828" y="63499"/>
                </a:lnTo>
                <a:close/>
              </a:path>
              <a:path w="666750" h="1308100">
                <a:moveTo>
                  <a:pt x="216573" y="88899"/>
                </a:moveTo>
                <a:lnTo>
                  <a:pt x="162293" y="88899"/>
                </a:lnTo>
                <a:lnTo>
                  <a:pt x="169278" y="76199"/>
                </a:lnTo>
                <a:lnTo>
                  <a:pt x="176390" y="63499"/>
                </a:lnTo>
                <a:lnTo>
                  <a:pt x="236842" y="63499"/>
                </a:lnTo>
                <a:lnTo>
                  <a:pt x="229666" y="76199"/>
                </a:lnTo>
                <a:lnTo>
                  <a:pt x="223583" y="76199"/>
                </a:lnTo>
                <a:lnTo>
                  <a:pt x="216573" y="88899"/>
                </a:lnTo>
                <a:close/>
              </a:path>
              <a:path w="666750" h="1308100">
                <a:moveTo>
                  <a:pt x="504151" y="88899"/>
                </a:moveTo>
                <a:lnTo>
                  <a:pt x="449872" y="88899"/>
                </a:lnTo>
                <a:lnTo>
                  <a:pt x="442874" y="76199"/>
                </a:lnTo>
                <a:lnTo>
                  <a:pt x="436791" y="76199"/>
                </a:lnTo>
                <a:lnTo>
                  <a:pt x="429615" y="63499"/>
                </a:lnTo>
                <a:lnTo>
                  <a:pt x="490067" y="63499"/>
                </a:lnTo>
                <a:lnTo>
                  <a:pt x="497166" y="76199"/>
                </a:lnTo>
                <a:lnTo>
                  <a:pt x="504151" y="88899"/>
                </a:lnTo>
                <a:close/>
              </a:path>
              <a:path w="666750" h="1308100">
                <a:moveTo>
                  <a:pt x="191122" y="114299"/>
                </a:moveTo>
                <a:lnTo>
                  <a:pt x="142100" y="114299"/>
                </a:lnTo>
                <a:lnTo>
                  <a:pt x="148704" y="101599"/>
                </a:lnTo>
                <a:lnTo>
                  <a:pt x="155435" y="88899"/>
                </a:lnTo>
                <a:lnTo>
                  <a:pt x="210540" y="88899"/>
                </a:lnTo>
                <a:lnTo>
                  <a:pt x="203708" y="101599"/>
                </a:lnTo>
                <a:lnTo>
                  <a:pt x="197751" y="101599"/>
                </a:lnTo>
                <a:lnTo>
                  <a:pt x="191122" y="114299"/>
                </a:lnTo>
                <a:close/>
              </a:path>
              <a:path w="666750" h="1308100">
                <a:moveTo>
                  <a:pt x="524357" y="114299"/>
                </a:moveTo>
                <a:lnTo>
                  <a:pt x="475335" y="114299"/>
                </a:lnTo>
                <a:lnTo>
                  <a:pt x="468706" y="101599"/>
                </a:lnTo>
                <a:lnTo>
                  <a:pt x="462737" y="101599"/>
                </a:lnTo>
                <a:lnTo>
                  <a:pt x="455917" y="88899"/>
                </a:lnTo>
                <a:lnTo>
                  <a:pt x="511009" y="88899"/>
                </a:lnTo>
                <a:lnTo>
                  <a:pt x="517753" y="101599"/>
                </a:lnTo>
                <a:lnTo>
                  <a:pt x="524357" y="114299"/>
                </a:lnTo>
                <a:close/>
              </a:path>
              <a:path w="666750" h="1308100">
                <a:moveTo>
                  <a:pt x="155244" y="165099"/>
                </a:moveTo>
                <a:lnTo>
                  <a:pt x="110972" y="165099"/>
                </a:lnTo>
                <a:lnTo>
                  <a:pt x="116941" y="152399"/>
                </a:lnTo>
                <a:lnTo>
                  <a:pt x="123037" y="139699"/>
                </a:lnTo>
                <a:lnTo>
                  <a:pt x="129260" y="126999"/>
                </a:lnTo>
                <a:lnTo>
                  <a:pt x="135610" y="114299"/>
                </a:lnTo>
                <a:lnTo>
                  <a:pt x="185242" y="114299"/>
                </a:lnTo>
                <a:lnTo>
                  <a:pt x="178816" y="126999"/>
                </a:lnTo>
                <a:lnTo>
                  <a:pt x="173062" y="126999"/>
                </a:lnTo>
                <a:lnTo>
                  <a:pt x="166852" y="139699"/>
                </a:lnTo>
                <a:lnTo>
                  <a:pt x="167106" y="139699"/>
                </a:lnTo>
                <a:lnTo>
                  <a:pt x="160997" y="152399"/>
                </a:lnTo>
                <a:lnTo>
                  <a:pt x="161239" y="152399"/>
                </a:lnTo>
                <a:lnTo>
                  <a:pt x="155244" y="165099"/>
                </a:lnTo>
                <a:close/>
              </a:path>
              <a:path w="666750" h="1308100">
                <a:moveTo>
                  <a:pt x="555472" y="165099"/>
                </a:moveTo>
                <a:lnTo>
                  <a:pt x="511200" y="165099"/>
                </a:lnTo>
                <a:lnTo>
                  <a:pt x="505206" y="152399"/>
                </a:lnTo>
                <a:lnTo>
                  <a:pt x="505447" y="152399"/>
                </a:lnTo>
                <a:lnTo>
                  <a:pt x="499351" y="139699"/>
                </a:lnTo>
                <a:lnTo>
                  <a:pt x="499605" y="139699"/>
                </a:lnTo>
                <a:lnTo>
                  <a:pt x="493382" y="126999"/>
                </a:lnTo>
                <a:lnTo>
                  <a:pt x="487629" y="126999"/>
                </a:lnTo>
                <a:lnTo>
                  <a:pt x="481203" y="114299"/>
                </a:lnTo>
                <a:lnTo>
                  <a:pt x="530834" y="114299"/>
                </a:lnTo>
                <a:lnTo>
                  <a:pt x="537197" y="126999"/>
                </a:lnTo>
                <a:lnTo>
                  <a:pt x="543420" y="139699"/>
                </a:lnTo>
                <a:lnTo>
                  <a:pt x="549516" y="152399"/>
                </a:lnTo>
                <a:lnTo>
                  <a:pt x="555472" y="165099"/>
                </a:lnTo>
                <a:close/>
              </a:path>
              <a:path w="666750" h="1308100">
                <a:moveTo>
                  <a:pt x="172796" y="139699"/>
                </a:moveTo>
                <a:lnTo>
                  <a:pt x="173062" y="126999"/>
                </a:lnTo>
                <a:lnTo>
                  <a:pt x="179108" y="126999"/>
                </a:lnTo>
                <a:lnTo>
                  <a:pt x="172796" y="139699"/>
                </a:lnTo>
                <a:close/>
              </a:path>
              <a:path w="666750" h="1308100">
                <a:moveTo>
                  <a:pt x="493661" y="139699"/>
                </a:moveTo>
                <a:lnTo>
                  <a:pt x="487337" y="126999"/>
                </a:lnTo>
                <a:lnTo>
                  <a:pt x="493382" y="126999"/>
                </a:lnTo>
                <a:lnTo>
                  <a:pt x="493661" y="139699"/>
                </a:lnTo>
                <a:close/>
              </a:path>
              <a:path w="666750" h="1308100">
                <a:moveTo>
                  <a:pt x="149796" y="1142999"/>
                </a:moveTo>
                <a:lnTo>
                  <a:pt x="105143" y="1142999"/>
                </a:lnTo>
                <a:lnTo>
                  <a:pt x="99453" y="1130299"/>
                </a:lnTo>
                <a:lnTo>
                  <a:pt x="83197" y="1092199"/>
                </a:lnTo>
                <a:lnTo>
                  <a:pt x="68211" y="1054099"/>
                </a:lnTo>
                <a:lnTo>
                  <a:pt x="54546" y="1015999"/>
                </a:lnTo>
                <a:lnTo>
                  <a:pt x="42252" y="977899"/>
                </a:lnTo>
                <a:lnTo>
                  <a:pt x="31407" y="939799"/>
                </a:lnTo>
                <a:lnTo>
                  <a:pt x="24993" y="901699"/>
                </a:lnTo>
                <a:lnTo>
                  <a:pt x="22047" y="888999"/>
                </a:lnTo>
                <a:lnTo>
                  <a:pt x="14249" y="850899"/>
                </a:lnTo>
                <a:lnTo>
                  <a:pt x="9944" y="812799"/>
                </a:lnTo>
                <a:lnTo>
                  <a:pt x="8064" y="800099"/>
                </a:lnTo>
                <a:lnTo>
                  <a:pt x="6375" y="787399"/>
                </a:lnTo>
                <a:lnTo>
                  <a:pt x="4876" y="774699"/>
                </a:lnTo>
                <a:lnTo>
                  <a:pt x="3581" y="749299"/>
                </a:lnTo>
                <a:lnTo>
                  <a:pt x="2463" y="736599"/>
                </a:lnTo>
                <a:lnTo>
                  <a:pt x="1549" y="723899"/>
                </a:lnTo>
                <a:lnTo>
                  <a:pt x="825" y="698499"/>
                </a:lnTo>
                <a:lnTo>
                  <a:pt x="317" y="685799"/>
                </a:lnTo>
                <a:lnTo>
                  <a:pt x="0" y="673099"/>
                </a:lnTo>
                <a:lnTo>
                  <a:pt x="0" y="634999"/>
                </a:lnTo>
                <a:lnTo>
                  <a:pt x="317" y="622299"/>
                </a:lnTo>
                <a:lnTo>
                  <a:pt x="825" y="609599"/>
                </a:lnTo>
                <a:lnTo>
                  <a:pt x="1549" y="584199"/>
                </a:lnTo>
                <a:lnTo>
                  <a:pt x="2463" y="571499"/>
                </a:lnTo>
                <a:lnTo>
                  <a:pt x="3581" y="558799"/>
                </a:lnTo>
                <a:lnTo>
                  <a:pt x="4876" y="533399"/>
                </a:lnTo>
                <a:lnTo>
                  <a:pt x="6375" y="520699"/>
                </a:lnTo>
                <a:lnTo>
                  <a:pt x="8064" y="507999"/>
                </a:lnTo>
                <a:lnTo>
                  <a:pt x="9944" y="495299"/>
                </a:lnTo>
                <a:lnTo>
                  <a:pt x="12001" y="469899"/>
                </a:lnTo>
                <a:lnTo>
                  <a:pt x="19265" y="431799"/>
                </a:lnTo>
                <a:lnTo>
                  <a:pt x="24993" y="406399"/>
                </a:lnTo>
                <a:lnTo>
                  <a:pt x="28117" y="380999"/>
                </a:lnTo>
                <a:lnTo>
                  <a:pt x="38468" y="342899"/>
                </a:lnTo>
                <a:lnTo>
                  <a:pt x="50292" y="304799"/>
                </a:lnTo>
                <a:lnTo>
                  <a:pt x="63500" y="266699"/>
                </a:lnTo>
                <a:lnTo>
                  <a:pt x="78054" y="228599"/>
                </a:lnTo>
                <a:lnTo>
                  <a:pt x="93891" y="190499"/>
                </a:lnTo>
                <a:lnTo>
                  <a:pt x="105143" y="165099"/>
                </a:lnTo>
                <a:lnTo>
                  <a:pt x="149796" y="165099"/>
                </a:lnTo>
                <a:lnTo>
                  <a:pt x="144043" y="177799"/>
                </a:lnTo>
                <a:lnTo>
                  <a:pt x="144233" y="177799"/>
                </a:lnTo>
                <a:lnTo>
                  <a:pt x="138595" y="190499"/>
                </a:lnTo>
                <a:lnTo>
                  <a:pt x="138772" y="190499"/>
                </a:lnTo>
                <a:lnTo>
                  <a:pt x="133248" y="203199"/>
                </a:lnTo>
                <a:lnTo>
                  <a:pt x="128181" y="203199"/>
                </a:lnTo>
                <a:lnTo>
                  <a:pt x="122910" y="215899"/>
                </a:lnTo>
                <a:lnTo>
                  <a:pt x="123062" y="215899"/>
                </a:lnTo>
                <a:lnTo>
                  <a:pt x="117919" y="228599"/>
                </a:lnTo>
                <a:lnTo>
                  <a:pt x="118059" y="228599"/>
                </a:lnTo>
                <a:lnTo>
                  <a:pt x="113055" y="241299"/>
                </a:lnTo>
                <a:lnTo>
                  <a:pt x="108318" y="253999"/>
                </a:lnTo>
                <a:lnTo>
                  <a:pt x="103695" y="266699"/>
                </a:lnTo>
                <a:lnTo>
                  <a:pt x="99225" y="279399"/>
                </a:lnTo>
                <a:lnTo>
                  <a:pt x="94869" y="292099"/>
                </a:lnTo>
                <a:lnTo>
                  <a:pt x="90665" y="304799"/>
                </a:lnTo>
                <a:lnTo>
                  <a:pt x="86588" y="317499"/>
                </a:lnTo>
                <a:lnTo>
                  <a:pt x="82664" y="330199"/>
                </a:lnTo>
                <a:lnTo>
                  <a:pt x="78892" y="342899"/>
                </a:lnTo>
                <a:lnTo>
                  <a:pt x="75260" y="355599"/>
                </a:lnTo>
                <a:lnTo>
                  <a:pt x="71780" y="368299"/>
                </a:lnTo>
                <a:lnTo>
                  <a:pt x="68453" y="380999"/>
                </a:lnTo>
                <a:lnTo>
                  <a:pt x="65278" y="393699"/>
                </a:lnTo>
                <a:lnTo>
                  <a:pt x="62280" y="406399"/>
                </a:lnTo>
                <a:lnTo>
                  <a:pt x="59436" y="419099"/>
                </a:lnTo>
                <a:lnTo>
                  <a:pt x="56743" y="431799"/>
                </a:lnTo>
                <a:lnTo>
                  <a:pt x="54241" y="457199"/>
                </a:lnTo>
                <a:lnTo>
                  <a:pt x="51892" y="469899"/>
                </a:lnTo>
                <a:lnTo>
                  <a:pt x="49720" y="482599"/>
                </a:lnTo>
                <a:lnTo>
                  <a:pt x="47726" y="495299"/>
                </a:lnTo>
                <a:lnTo>
                  <a:pt x="45910" y="507999"/>
                </a:lnTo>
                <a:lnTo>
                  <a:pt x="44284" y="520699"/>
                </a:lnTo>
                <a:lnTo>
                  <a:pt x="42824" y="546099"/>
                </a:lnTo>
                <a:lnTo>
                  <a:pt x="41554" y="558799"/>
                </a:lnTo>
                <a:lnTo>
                  <a:pt x="40487" y="571499"/>
                </a:lnTo>
                <a:lnTo>
                  <a:pt x="39598" y="584199"/>
                </a:lnTo>
                <a:lnTo>
                  <a:pt x="38900" y="609599"/>
                </a:lnTo>
                <a:lnTo>
                  <a:pt x="38404" y="622299"/>
                </a:lnTo>
                <a:lnTo>
                  <a:pt x="38100" y="634999"/>
                </a:lnTo>
                <a:lnTo>
                  <a:pt x="38100" y="673099"/>
                </a:lnTo>
                <a:lnTo>
                  <a:pt x="38404" y="685799"/>
                </a:lnTo>
                <a:lnTo>
                  <a:pt x="38912" y="698499"/>
                </a:lnTo>
                <a:lnTo>
                  <a:pt x="39611" y="723899"/>
                </a:lnTo>
                <a:lnTo>
                  <a:pt x="40500" y="736599"/>
                </a:lnTo>
                <a:lnTo>
                  <a:pt x="41579" y="749299"/>
                </a:lnTo>
                <a:lnTo>
                  <a:pt x="42849" y="761999"/>
                </a:lnTo>
                <a:lnTo>
                  <a:pt x="44297" y="787399"/>
                </a:lnTo>
                <a:lnTo>
                  <a:pt x="45110" y="787399"/>
                </a:lnTo>
                <a:lnTo>
                  <a:pt x="45935" y="800099"/>
                </a:lnTo>
                <a:lnTo>
                  <a:pt x="47764" y="812799"/>
                </a:lnTo>
                <a:lnTo>
                  <a:pt x="49758" y="825499"/>
                </a:lnTo>
                <a:lnTo>
                  <a:pt x="51930" y="838199"/>
                </a:lnTo>
                <a:lnTo>
                  <a:pt x="54279" y="850899"/>
                </a:lnTo>
                <a:lnTo>
                  <a:pt x="56794" y="876299"/>
                </a:lnTo>
                <a:lnTo>
                  <a:pt x="59474" y="888999"/>
                </a:lnTo>
                <a:lnTo>
                  <a:pt x="62331" y="901699"/>
                </a:lnTo>
                <a:lnTo>
                  <a:pt x="65341" y="914399"/>
                </a:lnTo>
                <a:lnTo>
                  <a:pt x="68516" y="927099"/>
                </a:lnTo>
                <a:lnTo>
                  <a:pt x="71843" y="939799"/>
                </a:lnTo>
                <a:lnTo>
                  <a:pt x="75323" y="952499"/>
                </a:lnTo>
                <a:lnTo>
                  <a:pt x="78955" y="965199"/>
                </a:lnTo>
                <a:lnTo>
                  <a:pt x="82753" y="977899"/>
                </a:lnTo>
                <a:lnTo>
                  <a:pt x="86677" y="990599"/>
                </a:lnTo>
                <a:lnTo>
                  <a:pt x="90754" y="1003299"/>
                </a:lnTo>
                <a:lnTo>
                  <a:pt x="94970" y="1015999"/>
                </a:lnTo>
                <a:lnTo>
                  <a:pt x="99326" y="1028699"/>
                </a:lnTo>
                <a:lnTo>
                  <a:pt x="103809" y="1041399"/>
                </a:lnTo>
                <a:lnTo>
                  <a:pt x="108432" y="1054099"/>
                </a:lnTo>
                <a:lnTo>
                  <a:pt x="113182" y="1066799"/>
                </a:lnTo>
                <a:lnTo>
                  <a:pt x="118059" y="1079499"/>
                </a:lnTo>
                <a:lnTo>
                  <a:pt x="117919" y="1079499"/>
                </a:lnTo>
                <a:lnTo>
                  <a:pt x="123062" y="1092199"/>
                </a:lnTo>
                <a:lnTo>
                  <a:pt x="122910" y="1092199"/>
                </a:lnTo>
                <a:lnTo>
                  <a:pt x="128181" y="1104899"/>
                </a:lnTo>
                <a:lnTo>
                  <a:pt x="133248" y="1104899"/>
                </a:lnTo>
                <a:lnTo>
                  <a:pt x="138772" y="1117599"/>
                </a:lnTo>
                <a:lnTo>
                  <a:pt x="138595" y="1117599"/>
                </a:lnTo>
                <a:lnTo>
                  <a:pt x="144233" y="1130299"/>
                </a:lnTo>
                <a:lnTo>
                  <a:pt x="144043" y="1130299"/>
                </a:lnTo>
                <a:lnTo>
                  <a:pt x="149796" y="1142999"/>
                </a:lnTo>
                <a:close/>
              </a:path>
              <a:path w="666750" h="1308100">
                <a:moveTo>
                  <a:pt x="660069" y="787399"/>
                </a:moveTo>
                <a:lnTo>
                  <a:pt x="622147" y="787399"/>
                </a:lnTo>
                <a:lnTo>
                  <a:pt x="623620" y="761999"/>
                </a:lnTo>
                <a:lnTo>
                  <a:pt x="624890" y="749299"/>
                </a:lnTo>
                <a:lnTo>
                  <a:pt x="625970" y="736599"/>
                </a:lnTo>
                <a:lnTo>
                  <a:pt x="626859" y="723899"/>
                </a:lnTo>
                <a:lnTo>
                  <a:pt x="627557" y="698499"/>
                </a:lnTo>
                <a:lnTo>
                  <a:pt x="628053" y="685799"/>
                </a:lnTo>
                <a:lnTo>
                  <a:pt x="628345" y="673099"/>
                </a:lnTo>
                <a:lnTo>
                  <a:pt x="628345" y="634999"/>
                </a:lnTo>
                <a:lnTo>
                  <a:pt x="628040" y="622299"/>
                </a:lnTo>
                <a:lnTo>
                  <a:pt x="627545" y="609599"/>
                </a:lnTo>
                <a:lnTo>
                  <a:pt x="626846" y="584199"/>
                </a:lnTo>
                <a:lnTo>
                  <a:pt x="625957" y="571499"/>
                </a:lnTo>
                <a:lnTo>
                  <a:pt x="624878" y="558799"/>
                </a:lnTo>
                <a:lnTo>
                  <a:pt x="623608" y="546099"/>
                </a:lnTo>
                <a:lnTo>
                  <a:pt x="622147" y="520699"/>
                </a:lnTo>
                <a:lnTo>
                  <a:pt x="620509" y="507999"/>
                </a:lnTo>
                <a:lnTo>
                  <a:pt x="618693" y="495299"/>
                </a:lnTo>
                <a:lnTo>
                  <a:pt x="616699" y="482599"/>
                </a:lnTo>
                <a:lnTo>
                  <a:pt x="614514" y="469899"/>
                </a:lnTo>
                <a:lnTo>
                  <a:pt x="612178" y="457199"/>
                </a:lnTo>
                <a:lnTo>
                  <a:pt x="609663" y="431799"/>
                </a:lnTo>
                <a:lnTo>
                  <a:pt x="606971" y="419099"/>
                </a:lnTo>
                <a:lnTo>
                  <a:pt x="604126" y="406399"/>
                </a:lnTo>
                <a:lnTo>
                  <a:pt x="601116" y="393699"/>
                </a:lnTo>
                <a:lnTo>
                  <a:pt x="597941" y="380999"/>
                </a:lnTo>
                <a:lnTo>
                  <a:pt x="594614" y="368299"/>
                </a:lnTo>
                <a:lnTo>
                  <a:pt x="591121" y="355599"/>
                </a:lnTo>
                <a:lnTo>
                  <a:pt x="587489" y="342899"/>
                </a:lnTo>
                <a:lnTo>
                  <a:pt x="583704" y="330199"/>
                </a:lnTo>
                <a:lnTo>
                  <a:pt x="579767" y="317499"/>
                </a:lnTo>
                <a:lnTo>
                  <a:pt x="575703" y="304799"/>
                </a:lnTo>
                <a:lnTo>
                  <a:pt x="571487" y="292099"/>
                </a:lnTo>
                <a:lnTo>
                  <a:pt x="567131" y="279399"/>
                </a:lnTo>
                <a:lnTo>
                  <a:pt x="562635" y="266699"/>
                </a:lnTo>
                <a:lnTo>
                  <a:pt x="558012" y="253999"/>
                </a:lnTo>
                <a:lnTo>
                  <a:pt x="553262" y="241299"/>
                </a:lnTo>
                <a:lnTo>
                  <a:pt x="548386" y="228599"/>
                </a:lnTo>
                <a:lnTo>
                  <a:pt x="548525" y="228599"/>
                </a:lnTo>
                <a:lnTo>
                  <a:pt x="543394" y="215899"/>
                </a:lnTo>
                <a:lnTo>
                  <a:pt x="543534" y="215899"/>
                </a:lnTo>
                <a:lnTo>
                  <a:pt x="538264" y="203199"/>
                </a:lnTo>
                <a:lnTo>
                  <a:pt x="533196" y="203199"/>
                </a:lnTo>
                <a:lnTo>
                  <a:pt x="527685" y="190499"/>
                </a:lnTo>
                <a:lnTo>
                  <a:pt x="527862" y="190499"/>
                </a:lnTo>
                <a:lnTo>
                  <a:pt x="522224" y="177799"/>
                </a:lnTo>
                <a:lnTo>
                  <a:pt x="522414" y="177799"/>
                </a:lnTo>
                <a:lnTo>
                  <a:pt x="516648" y="165099"/>
                </a:lnTo>
                <a:lnTo>
                  <a:pt x="561301" y="165099"/>
                </a:lnTo>
                <a:lnTo>
                  <a:pt x="577977" y="203199"/>
                </a:lnTo>
                <a:lnTo>
                  <a:pt x="593394" y="241299"/>
                </a:lnTo>
                <a:lnTo>
                  <a:pt x="607504" y="279399"/>
                </a:lnTo>
                <a:lnTo>
                  <a:pt x="620255" y="317499"/>
                </a:lnTo>
                <a:lnTo>
                  <a:pt x="631596" y="355599"/>
                </a:lnTo>
                <a:lnTo>
                  <a:pt x="641451" y="406399"/>
                </a:lnTo>
                <a:lnTo>
                  <a:pt x="644410" y="419099"/>
                </a:lnTo>
                <a:lnTo>
                  <a:pt x="652208" y="457199"/>
                </a:lnTo>
                <a:lnTo>
                  <a:pt x="656501" y="495299"/>
                </a:lnTo>
                <a:lnTo>
                  <a:pt x="658380" y="507999"/>
                </a:lnTo>
                <a:lnTo>
                  <a:pt x="660069" y="520699"/>
                </a:lnTo>
                <a:lnTo>
                  <a:pt x="661568" y="533399"/>
                </a:lnTo>
                <a:lnTo>
                  <a:pt x="662876" y="558799"/>
                </a:lnTo>
                <a:lnTo>
                  <a:pt x="663994" y="571499"/>
                </a:lnTo>
                <a:lnTo>
                  <a:pt x="664908" y="584199"/>
                </a:lnTo>
                <a:lnTo>
                  <a:pt x="665619" y="609599"/>
                </a:lnTo>
                <a:lnTo>
                  <a:pt x="666140" y="622299"/>
                </a:lnTo>
                <a:lnTo>
                  <a:pt x="666445" y="634999"/>
                </a:lnTo>
                <a:lnTo>
                  <a:pt x="666445" y="673099"/>
                </a:lnTo>
                <a:lnTo>
                  <a:pt x="666140" y="685799"/>
                </a:lnTo>
                <a:lnTo>
                  <a:pt x="665619" y="698499"/>
                </a:lnTo>
                <a:lnTo>
                  <a:pt x="664908" y="723899"/>
                </a:lnTo>
                <a:lnTo>
                  <a:pt x="663994" y="736599"/>
                </a:lnTo>
                <a:lnTo>
                  <a:pt x="662876" y="749299"/>
                </a:lnTo>
                <a:lnTo>
                  <a:pt x="661568" y="774699"/>
                </a:lnTo>
                <a:lnTo>
                  <a:pt x="660069" y="787399"/>
                </a:lnTo>
                <a:close/>
              </a:path>
              <a:path w="666750" h="1308100">
                <a:moveTo>
                  <a:pt x="45110" y="787399"/>
                </a:moveTo>
                <a:lnTo>
                  <a:pt x="44297" y="787399"/>
                </a:lnTo>
                <a:lnTo>
                  <a:pt x="44284" y="774699"/>
                </a:lnTo>
                <a:lnTo>
                  <a:pt x="45110" y="787399"/>
                </a:lnTo>
                <a:close/>
              </a:path>
              <a:path w="666750" h="1308100">
                <a:moveTo>
                  <a:pt x="561301" y="1142999"/>
                </a:moveTo>
                <a:lnTo>
                  <a:pt x="516648" y="1142999"/>
                </a:lnTo>
                <a:lnTo>
                  <a:pt x="522414" y="1130299"/>
                </a:lnTo>
                <a:lnTo>
                  <a:pt x="522224" y="1130299"/>
                </a:lnTo>
                <a:lnTo>
                  <a:pt x="527862" y="1117599"/>
                </a:lnTo>
                <a:lnTo>
                  <a:pt x="527685" y="1117599"/>
                </a:lnTo>
                <a:lnTo>
                  <a:pt x="533196" y="1104899"/>
                </a:lnTo>
                <a:lnTo>
                  <a:pt x="538264" y="1104899"/>
                </a:lnTo>
                <a:lnTo>
                  <a:pt x="543534" y="1092199"/>
                </a:lnTo>
                <a:lnTo>
                  <a:pt x="543394" y="1092199"/>
                </a:lnTo>
                <a:lnTo>
                  <a:pt x="548525" y="1079499"/>
                </a:lnTo>
                <a:lnTo>
                  <a:pt x="548386" y="1079499"/>
                </a:lnTo>
                <a:lnTo>
                  <a:pt x="553389" y="1066799"/>
                </a:lnTo>
                <a:lnTo>
                  <a:pt x="558139" y="1054099"/>
                </a:lnTo>
                <a:lnTo>
                  <a:pt x="562749" y="1041399"/>
                </a:lnTo>
                <a:lnTo>
                  <a:pt x="567232" y="1028699"/>
                </a:lnTo>
                <a:lnTo>
                  <a:pt x="571576" y="1015999"/>
                </a:lnTo>
                <a:lnTo>
                  <a:pt x="575792" y="1003299"/>
                </a:lnTo>
                <a:lnTo>
                  <a:pt x="579856" y="990599"/>
                </a:lnTo>
                <a:lnTo>
                  <a:pt x="583780" y="977899"/>
                </a:lnTo>
                <a:lnTo>
                  <a:pt x="587565" y="965199"/>
                </a:lnTo>
                <a:lnTo>
                  <a:pt x="591197" y="952499"/>
                </a:lnTo>
                <a:lnTo>
                  <a:pt x="594677" y="939799"/>
                </a:lnTo>
                <a:lnTo>
                  <a:pt x="598004" y="927099"/>
                </a:lnTo>
                <a:lnTo>
                  <a:pt x="601167" y="914399"/>
                </a:lnTo>
                <a:lnTo>
                  <a:pt x="604177" y="901699"/>
                </a:lnTo>
                <a:lnTo>
                  <a:pt x="607021" y="888999"/>
                </a:lnTo>
                <a:lnTo>
                  <a:pt x="609701" y="876299"/>
                </a:lnTo>
                <a:lnTo>
                  <a:pt x="612216" y="850899"/>
                </a:lnTo>
                <a:lnTo>
                  <a:pt x="614553" y="838199"/>
                </a:lnTo>
                <a:lnTo>
                  <a:pt x="616724" y="825499"/>
                </a:lnTo>
                <a:lnTo>
                  <a:pt x="618718" y="812799"/>
                </a:lnTo>
                <a:lnTo>
                  <a:pt x="620534" y="800099"/>
                </a:lnTo>
                <a:lnTo>
                  <a:pt x="622173" y="774699"/>
                </a:lnTo>
                <a:lnTo>
                  <a:pt x="622147" y="787399"/>
                </a:lnTo>
                <a:lnTo>
                  <a:pt x="660069" y="787399"/>
                </a:lnTo>
                <a:lnTo>
                  <a:pt x="658380" y="800099"/>
                </a:lnTo>
                <a:lnTo>
                  <a:pt x="656501" y="812799"/>
                </a:lnTo>
                <a:lnTo>
                  <a:pt x="654443" y="838199"/>
                </a:lnTo>
                <a:lnTo>
                  <a:pt x="647179" y="876299"/>
                </a:lnTo>
                <a:lnTo>
                  <a:pt x="641451" y="901699"/>
                </a:lnTo>
                <a:lnTo>
                  <a:pt x="638340" y="927099"/>
                </a:lnTo>
                <a:lnTo>
                  <a:pt x="627976" y="965199"/>
                </a:lnTo>
                <a:lnTo>
                  <a:pt x="616165" y="1003299"/>
                </a:lnTo>
                <a:lnTo>
                  <a:pt x="602957" y="1041399"/>
                </a:lnTo>
                <a:lnTo>
                  <a:pt x="588403" y="1079499"/>
                </a:lnTo>
                <a:lnTo>
                  <a:pt x="572554" y="1117599"/>
                </a:lnTo>
                <a:lnTo>
                  <a:pt x="567004" y="1130299"/>
                </a:lnTo>
                <a:lnTo>
                  <a:pt x="561301" y="1142999"/>
                </a:lnTo>
                <a:close/>
              </a:path>
              <a:path w="666750" h="1308100">
                <a:moveTo>
                  <a:pt x="179108" y="1181100"/>
                </a:moveTo>
                <a:lnTo>
                  <a:pt x="129260" y="1181100"/>
                </a:lnTo>
                <a:lnTo>
                  <a:pt x="123037" y="1168400"/>
                </a:lnTo>
                <a:lnTo>
                  <a:pt x="116941" y="1155700"/>
                </a:lnTo>
                <a:lnTo>
                  <a:pt x="110972" y="1142999"/>
                </a:lnTo>
                <a:lnTo>
                  <a:pt x="155244" y="1142999"/>
                </a:lnTo>
                <a:lnTo>
                  <a:pt x="161239" y="1155700"/>
                </a:lnTo>
                <a:lnTo>
                  <a:pt x="160997" y="1155700"/>
                </a:lnTo>
                <a:lnTo>
                  <a:pt x="167106" y="1168400"/>
                </a:lnTo>
                <a:lnTo>
                  <a:pt x="172796" y="1168400"/>
                </a:lnTo>
                <a:lnTo>
                  <a:pt x="179108" y="1181100"/>
                </a:lnTo>
                <a:close/>
              </a:path>
              <a:path w="666750" h="1308100">
                <a:moveTo>
                  <a:pt x="537197" y="1181100"/>
                </a:moveTo>
                <a:lnTo>
                  <a:pt x="487337" y="1181100"/>
                </a:lnTo>
                <a:lnTo>
                  <a:pt x="493661" y="1168400"/>
                </a:lnTo>
                <a:lnTo>
                  <a:pt x="499351" y="1168400"/>
                </a:lnTo>
                <a:lnTo>
                  <a:pt x="505447" y="1155700"/>
                </a:lnTo>
                <a:lnTo>
                  <a:pt x="505206" y="1155700"/>
                </a:lnTo>
                <a:lnTo>
                  <a:pt x="511200" y="1142999"/>
                </a:lnTo>
                <a:lnTo>
                  <a:pt x="555472" y="1142999"/>
                </a:lnTo>
                <a:lnTo>
                  <a:pt x="549516" y="1155700"/>
                </a:lnTo>
                <a:lnTo>
                  <a:pt x="543420" y="1168400"/>
                </a:lnTo>
                <a:lnTo>
                  <a:pt x="537197" y="1181100"/>
                </a:lnTo>
                <a:close/>
              </a:path>
              <a:path w="666750" h="1308100">
                <a:moveTo>
                  <a:pt x="210540" y="1219200"/>
                </a:moveTo>
                <a:lnTo>
                  <a:pt x="155435" y="1219200"/>
                </a:lnTo>
                <a:lnTo>
                  <a:pt x="148704" y="1206500"/>
                </a:lnTo>
                <a:lnTo>
                  <a:pt x="142100" y="1193800"/>
                </a:lnTo>
                <a:lnTo>
                  <a:pt x="135610" y="1181100"/>
                </a:lnTo>
                <a:lnTo>
                  <a:pt x="178816" y="1181100"/>
                </a:lnTo>
                <a:lnTo>
                  <a:pt x="185242" y="1193800"/>
                </a:lnTo>
                <a:lnTo>
                  <a:pt x="191122" y="1193800"/>
                </a:lnTo>
                <a:lnTo>
                  <a:pt x="197751" y="1206500"/>
                </a:lnTo>
                <a:lnTo>
                  <a:pt x="203708" y="1206500"/>
                </a:lnTo>
                <a:lnTo>
                  <a:pt x="210540" y="1219200"/>
                </a:lnTo>
                <a:close/>
              </a:path>
              <a:path w="666750" h="1308100">
                <a:moveTo>
                  <a:pt x="511009" y="1219200"/>
                </a:moveTo>
                <a:lnTo>
                  <a:pt x="455917" y="1219200"/>
                </a:lnTo>
                <a:lnTo>
                  <a:pt x="462737" y="1206500"/>
                </a:lnTo>
                <a:lnTo>
                  <a:pt x="468706" y="1206500"/>
                </a:lnTo>
                <a:lnTo>
                  <a:pt x="475335" y="1193800"/>
                </a:lnTo>
                <a:lnTo>
                  <a:pt x="481203" y="1193800"/>
                </a:lnTo>
                <a:lnTo>
                  <a:pt x="487629" y="1181100"/>
                </a:lnTo>
                <a:lnTo>
                  <a:pt x="530834" y="1181100"/>
                </a:lnTo>
                <a:lnTo>
                  <a:pt x="524357" y="1193800"/>
                </a:lnTo>
                <a:lnTo>
                  <a:pt x="517753" y="1206500"/>
                </a:lnTo>
                <a:lnTo>
                  <a:pt x="511009" y="1219200"/>
                </a:lnTo>
                <a:close/>
              </a:path>
              <a:path w="666750" h="1308100">
                <a:moveTo>
                  <a:pt x="223583" y="1231900"/>
                </a:moveTo>
                <a:lnTo>
                  <a:pt x="169278" y="1231900"/>
                </a:lnTo>
                <a:lnTo>
                  <a:pt x="162293" y="1219200"/>
                </a:lnTo>
                <a:lnTo>
                  <a:pt x="216573" y="1219200"/>
                </a:lnTo>
                <a:lnTo>
                  <a:pt x="223583" y="1231900"/>
                </a:lnTo>
                <a:close/>
              </a:path>
              <a:path w="666750" h="1308100">
                <a:moveTo>
                  <a:pt x="497166" y="1231900"/>
                </a:moveTo>
                <a:lnTo>
                  <a:pt x="442874" y="1231900"/>
                </a:lnTo>
                <a:lnTo>
                  <a:pt x="449872" y="1219200"/>
                </a:lnTo>
                <a:lnTo>
                  <a:pt x="504151" y="1219200"/>
                </a:lnTo>
                <a:lnTo>
                  <a:pt x="497166" y="1231900"/>
                </a:lnTo>
                <a:close/>
              </a:path>
              <a:path w="666750" h="1308100">
                <a:moveTo>
                  <a:pt x="257073" y="1257300"/>
                </a:moveTo>
                <a:lnTo>
                  <a:pt x="190982" y="1257300"/>
                </a:lnTo>
                <a:lnTo>
                  <a:pt x="183616" y="1244600"/>
                </a:lnTo>
                <a:lnTo>
                  <a:pt x="176390" y="1231900"/>
                </a:lnTo>
                <a:lnTo>
                  <a:pt x="229666" y="1231900"/>
                </a:lnTo>
                <a:lnTo>
                  <a:pt x="236842" y="1244600"/>
                </a:lnTo>
                <a:lnTo>
                  <a:pt x="249656" y="1244600"/>
                </a:lnTo>
                <a:lnTo>
                  <a:pt x="257073" y="1257300"/>
                </a:lnTo>
                <a:close/>
              </a:path>
              <a:path w="666750" h="1308100">
                <a:moveTo>
                  <a:pt x="475475" y="1257300"/>
                </a:moveTo>
                <a:lnTo>
                  <a:pt x="409384" y="1257300"/>
                </a:lnTo>
                <a:lnTo>
                  <a:pt x="416801" y="1244600"/>
                </a:lnTo>
                <a:lnTo>
                  <a:pt x="429615" y="1244600"/>
                </a:lnTo>
                <a:lnTo>
                  <a:pt x="436791" y="1231900"/>
                </a:lnTo>
                <a:lnTo>
                  <a:pt x="490067" y="1231900"/>
                </a:lnTo>
                <a:lnTo>
                  <a:pt x="482828" y="1244600"/>
                </a:lnTo>
                <a:lnTo>
                  <a:pt x="475475" y="1257300"/>
                </a:lnTo>
                <a:close/>
              </a:path>
              <a:path w="666750" h="1308100">
                <a:moveTo>
                  <a:pt x="277622" y="1270000"/>
                </a:moveTo>
                <a:lnTo>
                  <a:pt x="206044" y="1270000"/>
                </a:lnTo>
                <a:lnTo>
                  <a:pt x="198450" y="1257300"/>
                </a:lnTo>
                <a:lnTo>
                  <a:pt x="269989" y="1257300"/>
                </a:lnTo>
                <a:lnTo>
                  <a:pt x="277622" y="1270000"/>
                </a:lnTo>
                <a:close/>
              </a:path>
              <a:path w="666750" h="1308100">
                <a:moveTo>
                  <a:pt x="460400" y="1270000"/>
                </a:moveTo>
                <a:lnTo>
                  <a:pt x="388835" y="1270000"/>
                </a:lnTo>
                <a:lnTo>
                  <a:pt x="396468" y="1257300"/>
                </a:lnTo>
                <a:lnTo>
                  <a:pt x="467995" y="1257300"/>
                </a:lnTo>
                <a:lnTo>
                  <a:pt x="460400" y="1270000"/>
                </a:lnTo>
                <a:close/>
              </a:path>
              <a:path w="666750" h="1308100">
                <a:moveTo>
                  <a:pt x="444842" y="1282700"/>
                </a:moveTo>
                <a:lnTo>
                  <a:pt x="221602" y="1282700"/>
                </a:lnTo>
                <a:lnTo>
                  <a:pt x="213766" y="1270000"/>
                </a:lnTo>
                <a:lnTo>
                  <a:pt x="452678" y="1270000"/>
                </a:lnTo>
                <a:lnTo>
                  <a:pt x="444842" y="1282700"/>
                </a:lnTo>
                <a:close/>
              </a:path>
              <a:path w="666750" h="1308100">
                <a:moveTo>
                  <a:pt x="420624" y="1295400"/>
                </a:moveTo>
                <a:lnTo>
                  <a:pt x="245833" y="1295400"/>
                </a:lnTo>
                <a:lnTo>
                  <a:pt x="237642" y="1282700"/>
                </a:lnTo>
                <a:lnTo>
                  <a:pt x="428815" y="1282700"/>
                </a:lnTo>
                <a:lnTo>
                  <a:pt x="420624" y="1295400"/>
                </a:lnTo>
                <a:close/>
              </a:path>
              <a:path w="666750" h="1308100">
                <a:moveTo>
                  <a:pt x="395376" y="1308100"/>
                </a:moveTo>
                <a:lnTo>
                  <a:pt x="271068" y="1308100"/>
                </a:lnTo>
                <a:lnTo>
                  <a:pt x="262547" y="1295400"/>
                </a:lnTo>
                <a:lnTo>
                  <a:pt x="403898" y="1295400"/>
                </a:lnTo>
                <a:lnTo>
                  <a:pt x="395376" y="13081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2179" y="998219"/>
            <a:ext cx="7702296" cy="510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57955" y="2045207"/>
            <a:ext cx="5067300" cy="357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4885" y="1306322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观察实</a:t>
            </a:r>
            <a:r>
              <a:rPr dirty="0" sz="2800" spc="-20" b="1">
                <a:latin typeface="黑体"/>
                <a:cs typeface="黑体"/>
              </a:rPr>
              <a:t>验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4315" y="1306322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总结归</a:t>
            </a:r>
            <a:r>
              <a:rPr dirty="0" spc="-20"/>
              <a:t>纳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04516" y="2575560"/>
            <a:ext cx="1941576" cy="2028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91075" y="3073743"/>
            <a:ext cx="3454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</a:tabLst>
            </a:pPr>
            <a:r>
              <a:rPr dirty="0" sz="2400">
                <a:latin typeface="华文楷体"/>
                <a:cs typeface="华文楷体"/>
              </a:rPr>
              <a:t>气球的形变方向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91075" y="3439502"/>
            <a:ext cx="4140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dirty="0" sz="2400">
                <a:latin typeface="华文楷体"/>
                <a:cs typeface="华文楷体"/>
              </a:rPr>
              <a:t>气球对钢尺的弹力方向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宋体"/>
                <a:cs typeface="宋体"/>
              </a:rPr>
              <a:t>； </a:t>
            </a:r>
            <a:r>
              <a:rPr dirty="0" sz="2400">
                <a:latin typeface="华文楷体"/>
                <a:cs typeface="华文楷体"/>
              </a:rPr>
              <a:t>钢尺对气球的弹力方向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5433" y="2468803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67040" y="4123169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5302" y="3060217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94472" y="3562350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85431" y="2506979"/>
            <a:ext cx="972819" cy="360045"/>
          </a:xfrm>
          <a:custGeom>
            <a:avLst/>
            <a:gdLst/>
            <a:ahLst/>
            <a:cxnLst/>
            <a:rect l="l" t="t" r="r" b="b"/>
            <a:pathLst>
              <a:path w="972820" h="360044">
                <a:moveTo>
                  <a:pt x="0" y="0"/>
                </a:moveTo>
                <a:lnTo>
                  <a:pt x="972312" y="0"/>
                </a:lnTo>
                <a:lnTo>
                  <a:pt x="972312" y="359664"/>
                </a:lnTo>
                <a:lnTo>
                  <a:pt x="0" y="359664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78891" y="2499893"/>
            <a:ext cx="984885" cy="372745"/>
          </a:xfrm>
          <a:custGeom>
            <a:avLst/>
            <a:gdLst/>
            <a:ahLst/>
            <a:cxnLst/>
            <a:rect l="l" t="t" r="r" b="b"/>
            <a:pathLst>
              <a:path w="984884" h="372744">
                <a:moveTo>
                  <a:pt x="984707" y="372706"/>
                </a:moveTo>
                <a:lnTo>
                  <a:pt x="0" y="372706"/>
                </a:lnTo>
                <a:lnTo>
                  <a:pt x="0" y="0"/>
                </a:lnTo>
                <a:lnTo>
                  <a:pt x="984707" y="0"/>
                </a:lnTo>
                <a:lnTo>
                  <a:pt x="98470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0006"/>
                </a:lnTo>
                <a:lnTo>
                  <a:pt x="6350" y="360006"/>
                </a:lnTo>
                <a:lnTo>
                  <a:pt x="12700" y="366356"/>
                </a:lnTo>
                <a:lnTo>
                  <a:pt x="984707" y="366356"/>
                </a:lnTo>
                <a:lnTo>
                  <a:pt x="984707" y="372706"/>
                </a:lnTo>
                <a:close/>
              </a:path>
              <a:path w="984884" h="37274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84884" h="372744">
                <a:moveTo>
                  <a:pt x="97200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972007" y="6350"/>
                </a:lnTo>
                <a:lnTo>
                  <a:pt x="972007" y="12700"/>
                </a:lnTo>
                <a:close/>
              </a:path>
              <a:path w="984884" h="372744">
                <a:moveTo>
                  <a:pt x="972007" y="366356"/>
                </a:moveTo>
                <a:lnTo>
                  <a:pt x="972007" y="6350"/>
                </a:lnTo>
                <a:lnTo>
                  <a:pt x="978357" y="12700"/>
                </a:lnTo>
                <a:lnTo>
                  <a:pt x="984707" y="12700"/>
                </a:lnTo>
                <a:lnTo>
                  <a:pt x="984707" y="360006"/>
                </a:lnTo>
                <a:lnTo>
                  <a:pt x="978357" y="360006"/>
                </a:lnTo>
                <a:lnTo>
                  <a:pt x="972007" y="366356"/>
                </a:lnTo>
                <a:close/>
              </a:path>
              <a:path w="984884" h="372744">
                <a:moveTo>
                  <a:pt x="984707" y="12700"/>
                </a:moveTo>
                <a:lnTo>
                  <a:pt x="978357" y="12700"/>
                </a:lnTo>
                <a:lnTo>
                  <a:pt x="972007" y="6350"/>
                </a:lnTo>
                <a:lnTo>
                  <a:pt x="984707" y="6350"/>
                </a:lnTo>
                <a:lnTo>
                  <a:pt x="984707" y="12700"/>
                </a:lnTo>
                <a:close/>
              </a:path>
              <a:path w="984884" h="372744">
                <a:moveTo>
                  <a:pt x="12700" y="366356"/>
                </a:moveTo>
                <a:lnTo>
                  <a:pt x="6350" y="360006"/>
                </a:lnTo>
                <a:lnTo>
                  <a:pt x="12700" y="360006"/>
                </a:lnTo>
                <a:lnTo>
                  <a:pt x="12700" y="366356"/>
                </a:lnTo>
                <a:close/>
              </a:path>
              <a:path w="984884" h="372744">
                <a:moveTo>
                  <a:pt x="972007" y="366356"/>
                </a:moveTo>
                <a:lnTo>
                  <a:pt x="12700" y="366356"/>
                </a:lnTo>
                <a:lnTo>
                  <a:pt x="12700" y="360006"/>
                </a:lnTo>
                <a:lnTo>
                  <a:pt x="972007" y="360006"/>
                </a:lnTo>
                <a:lnTo>
                  <a:pt x="972007" y="366356"/>
                </a:lnTo>
                <a:close/>
              </a:path>
              <a:path w="984884" h="372744">
                <a:moveTo>
                  <a:pt x="984707" y="366356"/>
                </a:moveTo>
                <a:lnTo>
                  <a:pt x="972007" y="366356"/>
                </a:lnTo>
                <a:lnTo>
                  <a:pt x="978357" y="360006"/>
                </a:lnTo>
                <a:lnTo>
                  <a:pt x="984707" y="360006"/>
                </a:lnTo>
                <a:lnTo>
                  <a:pt x="984707" y="36635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783068" y="4166615"/>
            <a:ext cx="828040" cy="361315"/>
          </a:xfrm>
          <a:custGeom>
            <a:avLst/>
            <a:gdLst/>
            <a:ahLst/>
            <a:cxnLst/>
            <a:rect l="l" t="t" r="r" b="b"/>
            <a:pathLst>
              <a:path w="828040" h="361314">
                <a:moveTo>
                  <a:pt x="0" y="0"/>
                </a:moveTo>
                <a:lnTo>
                  <a:pt x="827531" y="0"/>
                </a:lnTo>
                <a:lnTo>
                  <a:pt x="827531" y="361188"/>
                </a:lnTo>
                <a:lnTo>
                  <a:pt x="0" y="361188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76197" y="4161028"/>
            <a:ext cx="840740" cy="372745"/>
          </a:xfrm>
          <a:custGeom>
            <a:avLst/>
            <a:gdLst/>
            <a:ahLst/>
            <a:cxnLst/>
            <a:rect l="l" t="t" r="r" b="b"/>
            <a:pathLst>
              <a:path w="840740" h="372745">
                <a:moveTo>
                  <a:pt x="840701" y="372694"/>
                </a:moveTo>
                <a:lnTo>
                  <a:pt x="0" y="372694"/>
                </a:lnTo>
                <a:lnTo>
                  <a:pt x="0" y="0"/>
                </a:lnTo>
                <a:lnTo>
                  <a:pt x="840701" y="0"/>
                </a:lnTo>
                <a:lnTo>
                  <a:pt x="8407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59994"/>
                </a:lnTo>
                <a:lnTo>
                  <a:pt x="6350" y="359994"/>
                </a:lnTo>
                <a:lnTo>
                  <a:pt x="12700" y="366344"/>
                </a:lnTo>
                <a:lnTo>
                  <a:pt x="840701" y="366344"/>
                </a:lnTo>
                <a:lnTo>
                  <a:pt x="840701" y="372694"/>
                </a:lnTo>
                <a:close/>
              </a:path>
              <a:path w="840740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40740" h="372745">
                <a:moveTo>
                  <a:pt x="8280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40" h="372745">
                <a:moveTo>
                  <a:pt x="828001" y="366344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359994"/>
                </a:lnTo>
                <a:lnTo>
                  <a:pt x="834351" y="359994"/>
                </a:lnTo>
                <a:lnTo>
                  <a:pt x="828001" y="366344"/>
                </a:lnTo>
                <a:close/>
              </a:path>
              <a:path w="840740" h="37274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40" h="372745">
                <a:moveTo>
                  <a:pt x="12700" y="366344"/>
                </a:moveTo>
                <a:lnTo>
                  <a:pt x="6350" y="359994"/>
                </a:lnTo>
                <a:lnTo>
                  <a:pt x="12700" y="359994"/>
                </a:lnTo>
                <a:lnTo>
                  <a:pt x="12700" y="366344"/>
                </a:lnTo>
                <a:close/>
              </a:path>
              <a:path w="840740" h="372745">
                <a:moveTo>
                  <a:pt x="828001" y="366344"/>
                </a:moveTo>
                <a:lnTo>
                  <a:pt x="12700" y="366344"/>
                </a:lnTo>
                <a:lnTo>
                  <a:pt x="12700" y="359994"/>
                </a:lnTo>
                <a:lnTo>
                  <a:pt x="828001" y="359994"/>
                </a:lnTo>
                <a:lnTo>
                  <a:pt x="828001" y="366344"/>
                </a:lnTo>
                <a:close/>
              </a:path>
              <a:path w="840740" h="372745">
                <a:moveTo>
                  <a:pt x="840701" y="366344"/>
                </a:moveTo>
                <a:lnTo>
                  <a:pt x="828001" y="366344"/>
                </a:lnTo>
                <a:lnTo>
                  <a:pt x="834351" y="359994"/>
                </a:lnTo>
                <a:lnTo>
                  <a:pt x="840701" y="359994"/>
                </a:lnTo>
                <a:lnTo>
                  <a:pt x="840701" y="36634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5431" y="3057144"/>
            <a:ext cx="972819" cy="360045"/>
          </a:xfrm>
          <a:custGeom>
            <a:avLst/>
            <a:gdLst/>
            <a:ahLst/>
            <a:cxnLst/>
            <a:rect l="l" t="t" r="r" b="b"/>
            <a:pathLst>
              <a:path w="972820" h="360045">
                <a:moveTo>
                  <a:pt x="0" y="0"/>
                </a:moveTo>
                <a:lnTo>
                  <a:pt x="972312" y="0"/>
                </a:lnTo>
                <a:lnTo>
                  <a:pt x="972312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878891" y="3050832"/>
            <a:ext cx="984885" cy="372745"/>
          </a:xfrm>
          <a:custGeom>
            <a:avLst/>
            <a:gdLst/>
            <a:ahLst/>
            <a:cxnLst/>
            <a:rect l="l" t="t" r="r" b="b"/>
            <a:pathLst>
              <a:path w="984884" h="372745">
                <a:moveTo>
                  <a:pt x="984707" y="372706"/>
                </a:moveTo>
                <a:lnTo>
                  <a:pt x="0" y="372706"/>
                </a:lnTo>
                <a:lnTo>
                  <a:pt x="0" y="0"/>
                </a:lnTo>
                <a:lnTo>
                  <a:pt x="984707" y="0"/>
                </a:lnTo>
                <a:lnTo>
                  <a:pt x="98470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0006"/>
                </a:lnTo>
                <a:lnTo>
                  <a:pt x="6350" y="360006"/>
                </a:lnTo>
                <a:lnTo>
                  <a:pt x="12700" y="366356"/>
                </a:lnTo>
                <a:lnTo>
                  <a:pt x="984707" y="366356"/>
                </a:lnTo>
                <a:lnTo>
                  <a:pt x="984707" y="372706"/>
                </a:lnTo>
                <a:close/>
              </a:path>
              <a:path w="984884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84884" h="372745">
                <a:moveTo>
                  <a:pt x="97200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972007" y="6350"/>
                </a:lnTo>
                <a:lnTo>
                  <a:pt x="972007" y="12700"/>
                </a:lnTo>
                <a:close/>
              </a:path>
              <a:path w="984884" h="372745">
                <a:moveTo>
                  <a:pt x="972007" y="366356"/>
                </a:moveTo>
                <a:lnTo>
                  <a:pt x="972007" y="6350"/>
                </a:lnTo>
                <a:lnTo>
                  <a:pt x="978357" y="12700"/>
                </a:lnTo>
                <a:lnTo>
                  <a:pt x="984707" y="12700"/>
                </a:lnTo>
                <a:lnTo>
                  <a:pt x="984707" y="360006"/>
                </a:lnTo>
                <a:lnTo>
                  <a:pt x="978357" y="360006"/>
                </a:lnTo>
                <a:lnTo>
                  <a:pt x="972007" y="366356"/>
                </a:lnTo>
                <a:close/>
              </a:path>
              <a:path w="984884" h="372745">
                <a:moveTo>
                  <a:pt x="984707" y="12700"/>
                </a:moveTo>
                <a:lnTo>
                  <a:pt x="978357" y="12700"/>
                </a:lnTo>
                <a:lnTo>
                  <a:pt x="972007" y="6350"/>
                </a:lnTo>
                <a:lnTo>
                  <a:pt x="984707" y="6350"/>
                </a:lnTo>
                <a:lnTo>
                  <a:pt x="984707" y="12700"/>
                </a:lnTo>
                <a:close/>
              </a:path>
              <a:path w="984884" h="372745">
                <a:moveTo>
                  <a:pt x="12700" y="366356"/>
                </a:moveTo>
                <a:lnTo>
                  <a:pt x="6350" y="360006"/>
                </a:lnTo>
                <a:lnTo>
                  <a:pt x="12700" y="360006"/>
                </a:lnTo>
                <a:lnTo>
                  <a:pt x="12700" y="366356"/>
                </a:lnTo>
                <a:close/>
              </a:path>
              <a:path w="984884" h="372745">
                <a:moveTo>
                  <a:pt x="972007" y="366356"/>
                </a:moveTo>
                <a:lnTo>
                  <a:pt x="12700" y="366356"/>
                </a:lnTo>
                <a:lnTo>
                  <a:pt x="12700" y="360006"/>
                </a:lnTo>
                <a:lnTo>
                  <a:pt x="972007" y="360006"/>
                </a:lnTo>
                <a:lnTo>
                  <a:pt x="972007" y="366356"/>
                </a:lnTo>
                <a:close/>
              </a:path>
              <a:path w="984884" h="372745">
                <a:moveTo>
                  <a:pt x="984707" y="366356"/>
                </a:moveTo>
                <a:lnTo>
                  <a:pt x="972007" y="366356"/>
                </a:lnTo>
                <a:lnTo>
                  <a:pt x="978357" y="360006"/>
                </a:lnTo>
                <a:lnTo>
                  <a:pt x="984707" y="360006"/>
                </a:lnTo>
                <a:lnTo>
                  <a:pt x="984707" y="366356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784592" y="3613403"/>
            <a:ext cx="756285" cy="360045"/>
          </a:xfrm>
          <a:custGeom>
            <a:avLst/>
            <a:gdLst/>
            <a:ahLst/>
            <a:cxnLst/>
            <a:rect l="l" t="t" r="r" b="b"/>
            <a:pathLst>
              <a:path w="756284" h="360045">
                <a:moveTo>
                  <a:pt x="0" y="0"/>
                </a:moveTo>
                <a:lnTo>
                  <a:pt x="755903" y="0"/>
                </a:lnTo>
                <a:lnTo>
                  <a:pt x="755903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778775" y="3606787"/>
            <a:ext cx="768985" cy="372745"/>
          </a:xfrm>
          <a:custGeom>
            <a:avLst/>
            <a:gdLst/>
            <a:ahLst/>
            <a:cxnLst/>
            <a:rect l="l" t="t" r="r" b="b"/>
            <a:pathLst>
              <a:path w="768984" h="372745">
                <a:moveTo>
                  <a:pt x="768692" y="372706"/>
                </a:moveTo>
                <a:lnTo>
                  <a:pt x="0" y="372706"/>
                </a:lnTo>
                <a:lnTo>
                  <a:pt x="0" y="0"/>
                </a:lnTo>
                <a:lnTo>
                  <a:pt x="768692" y="0"/>
                </a:lnTo>
                <a:lnTo>
                  <a:pt x="76869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60006"/>
                </a:lnTo>
                <a:lnTo>
                  <a:pt x="6350" y="360006"/>
                </a:lnTo>
                <a:lnTo>
                  <a:pt x="12700" y="366356"/>
                </a:lnTo>
                <a:lnTo>
                  <a:pt x="768692" y="366356"/>
                </a:lnTo>
                <a:lnTo>
                  <a:pt x="768692" y="372706"/>
                </a:lnTo>
                <a:close/>
              </a:path>
              <a:path w="768984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68984" h="372745">
                <a:moveTo>
                  <a:pt x="75599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55992" y="6350"/>
                </a:lnTo>
                <a:lnTo>
                  <a:pt x="755992" y="12700"/>
                </a:lnTo>
                <a:close/>
              </a:path>
              <a:path w="768984" h="372745">
                <a:moveTo>
                  <a:pt x="755992" y="366356"/>
                </a:moveTo>
                <a:lnTo>
                  <a:pt x="755992" y="6350"/>
                </a:lnTo>
                <a:lnTo>
                  <a:pt x="762342" y="12700"/>
                </a:lnTo>
                <a:lnTo>
                  <a:pt x="768692" y="12700"/>
                </a:lnTo>
                <a:lnTo>
                  <a:pt x="768692" y="360006"/>
                </a:lnTo>
                <a:lnTo>
                  <a:pt x="762342" y="360006"/>
                </a:lnTo>
                <a:lnTo>
                  <a:pt x="755992" y="366356"/>
                </a:lnTo>
                <a:close/>
              </a:path>
              <a:path w="768984" h="372745">
                <a:moveTo>
                  <a:pt x="768692" y="12700"/>
                </a:moveTo>
                <a:lnTo>
                  <a:pt x="762342" y="12700"/>
                </a:lnTo>
                <a:lnTo>
                  <a:pt x="755992" y="6350"/>
                </a:lnTo>
                <a:lnTo>
                  <a:pt x="768692" y="6350"/>
                </a:lnTo>
                <a:lnTo>
                  <a:pt x="768692" y="12700"/>
                </a:lnTo>
                <a:close/>
              </a:path>
              <a:path w="768984" h="372745">
                <a:moveTo>
                  <a:pt x="12700" y="366356"/>
                </a:moveTo>
                <a:lnTo>
                  <a:pt x="6350" y="360006"/>
                </a:lnTo>
                <a:lnTo>
                  <a:pt x="12700" y="360006"/>
                </a:lnTo>
                <a:lnTo>
                  <a:pt x="12700" y="366356"/>
                </a:lnTo>
                <a:close/>
              </a:path>
              <a:path w="768984" h="372745">
                <a:moveTo>
                  <a:pt x="755992" y="366356"/>
                </a:moveTo>
                <a:lnTo>
                  <a:pt x="12700" y="366356"/>
                </a:lnTo>
                <a:lnTo>
                  <a:pt x="12700" y="360006"/>
                </a:lnTo>
                <a:lnTo>
                  <a:pt x="755992" y="360006"/>
                </a:lnTo>
                <a:lnTo>
                  <a:pt x="755992" y="366356"/>
                </a:lnTo>
                <a:close/>
              </a:path>
              <a:path w="768984" h="372745">
                <a:moveTo>
                  <a:pt x="768692" y="366356"/>
                </a:moveTo>
                <a:lnTo>
                  <a:pt x="755992" y="366356"/>
                </a:lnTo>
                <a:lnTo>
                  <a:pt x="762342" y="360006"/>
                </a:lnTo>
                <a:lnTo>
                  <a:pt x="768692" y="360006"/>
                </a:lnTo>
                <a:lnTo>
                  <a:pt x="768692" y="366356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91075" y="2161120"/>
            <a:ext cx="4231005" cy="7556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3594735">
              <a:lnSpc>
                <a:spcPts val="2870"/>
              </a:lnSpc>
              <a:spcBef>
                <a:spcPts val="204"/>
              </a:spcBef>
              <a:tabLst>
                <a:tab pos="3136265" algn="l"/>
              </a:tabLst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相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反 </a:t>
            </a:r>
            <a:r>
              <a:rPr dirty="0" sz="2400">
                <a:latin typeface="华文楷体"/>
                <a:cs typeface="华文楷体"/>
              </a:rPr>
              <a:t>钢尺的形变方向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华文楷体"/>
                <a:cs typeface="华文楷体"/>
              </a:rPr>
              <a:t> 	</a:t>
            </a:r>
            <a:r>
              <a:rPr dirty="0" sz="2400">
                <a:latin typeface="宋体"/>
                <a:cs typeface="宋体"/>
              </a:rPr>
              <a:t>；</a:t>
            </a:r>
            <a:r>
              <a:rPr dirty="0" sz="2400" spc="-765">
                <a:latin typeface="宋体"/>
                <a:cs typeface="宋体"/>
              </a:rPr>
              <a:t> </a:t>
            </a:r>
            <a:r>
              <a:rPr dirty="0" baseline="-39351" sz="3600" b="1">
                <a:solidFill>
                  <a:srgbClr val="00AF50"/>
                </a:solidFill>
                <a:latin typeface="华文楷体"/>
                <a:cs typeface="华文楷体"/>
              </a:rPr>
              <a:t>相 </a:t>
            </a:r>
            <a:r>
              <a:rPr dirty="0" baseline="-39351" sz="3600" spc="-7" b="1">
                <a:solidFill>
                  <a:srgbClr val="00AF50"/>
                </a:solidFill>
                <a:latin typeface="华文楷体"/>
                <a:cs typeface="华文楷体"/>
              </a:rPr>
              <a:t>反</a:t>
            </a:r>
            <a:endParaRPr baseline="-39351" sz="36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16185" y="3334029"/>
            <a:ext cx="114300" cy="769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520990" y="4180725"/>
            <a:ext cx="114346" cy="8028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627488" y="4863680"/>
            <a:ext cx="9213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C00000"/>
                </a:solidFill>
                <a:latin typeface="华文楷体"/>
                <a:cs typeface="华文楷体"/>
              </a:rPr>
              <a:t>气球→钢</a:t>
            </a:r>
            <a:r>
              <a:rPr dirty="0" sz="1150" spc="25">
                <a:solidFill>
                  <a:srgbClr val="C00000"/>
                </a:solidFill>
                <a:latin typeface="华文楷体"/>
                <a:cs typeface="华文楷体"/>
              </a:rPr>
              <a:t>尺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0219" y="3046348"/>
            <a:ext cx="920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FFFF00"/>
                </a:solidFill>
                <a:latin typeface="华文楷体"/>
                <a:cs typeface="华文楷体"/>
              </a:rPr>
              <a:t>钢尺→气</a:t>
            </a:r>
            <a:r>
              <a:rPr dirty="0" sz="1150" spc="15">
                <a:solidFill>
                  <a:srgbClr val="FFFF00"/>
                </a:solidFill>
                <a:latin typeface="华文楷体"/>
                <a:cs typeface="华文楷体"/>
              </a:rPr>
              <a:t>球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57249" y="2502141"/>
            <a:ext cx="1517650" cy="171450"/>
          </a:xfrm>
          <a:custGeom>
            <a:avLst/>
            <a:gdLst/>
            <a:ahLst/>
            <a:cxnLst/>
            <a:rect l="l" t="t" r="r" b="b"/>
            <a:pathLst>
              <a:path w="1517650" h="171450">
                <a:moveTo>
                  <a:pt x="152018" y="171450"/>
                </a:moveTo>
                <a:lnTo>
                  <a:pt x="148716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6" y="304"/>
                </a:lnTo>
                <a:lnTo>
                  <a:pt x="152018" y="0"/>
                </a:lnTo>
                <a:lnTo>
                  <a:pt x="155333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82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82" y="104775"/>
                </a:lnTo>
                <a:lnTo>
                  <a:pt x="161709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8" y="171450"/>
                </a:lnTo>
                <a:close/>
              </a:path>
              <a:path w="1517650" h="171450">
                <a:moveTo>
                  <a:pt x="108282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82" y="66675"/>
                </a:lnTo>
                <a:lnTo>
                  <a:pt x="103840" y="69265"/>
                </a:lnTo>
                <a:lnTo>
                  <a:pt x="47409" y="69265"/>
                </a:lnTo>
                <a:lnTo>
                  <a:pt x="47409" y="102184"/>
                </a:lnTo>
                <a:lnTo>
                  <a:pt x="103840" y="102184"/>
                </a:lnTo>
                <a:lnTo>
                  <a:pt x="108282" y="104775"/>
                </a:lnTo>
                <a:close/>
              </a:path>
              <a:path w="1517650" h="171450">
                <a:moveTo>
                  <a:pt x="145846" y="104775"/>
                </a:moveTo>
                <a:lnTo>
                  <a:pt x="108282" y="104775"/>
                </a:lnTo>
                <a:lnTo>
                  <a:pt x="75624" y="85725"/>
                </a:lnTo>
                <a:lnTo>
                  <a:pt x="108282" y="66675"/>
                </a:lnTo>
                <a:lnTo>
                  <a:pt x="145846" y="66675"/>
                </a:lnTo>
                <a:lnTo>
                  <a:pt x="145846" y="104775"/>
                </a:lnTo>
                <a:close/>
              </a:path>
              <a:path w="1517650" h="171450">
                <a:moveTo>
                  <a:pt x="47409" y="102184"/>
                </a:moveTo>
                <a:lnTo>
                  <a:pt x="47409" y="69265"/>
                </a:lnTo>
                <a:lnTo>
                  <a:pt x="75624" y="85725"/>
                </a:lnTo>
                <a:lnTo>
                  <a:pt x="47409" y="102184"/>
                </a:lnTo>
                <a:close/>
              </a:path>
              <a:path w="1517650" h="171450">
                <a:moveTo>
                  <a:pt x="75624" y="85725"/>
                </a:moveTo>
                <a:lnTo>
                  <a:pt x="47409" y="69265"/>
                </a:lnTo>
                <a:lnTo>
                  <a:pt x="103840" y="69265"/>
                </a:lnTo>
                <a:lnTo>
                  <a:pt x="75624" y="85725"/>
                </a:lnTo>
                <a:close/>
              </a:path>
              <a:path w="1517650" h="171450">
                <a:moveTo>
                  <a:pt x="103840" y="102184"/>
                </a:moveTo>
                <a:lnTo>
                  <a:pt x="47409" y="102184"/>
                </a:lnTo>
                <a:lnTo>
                  <a:pt x="75624" y="85725"/>
                </a:lnTo>
                <a:lnTo>
                  <a:pt x="103840" y="102184"/>
                </a:lnTo>
                <a:close/>
              </a:path>
              <a:path w="1517650" h="171450">
                <a:moveTo>
                  <a:pt x="1517446" y="104775"/>
                </a:moveTo>
                <a:lnTo>
                  <a:pt x="1403146" y="104775"/>
                </a:lnTo>
                <a:lnTo>
                  <a:pt x="1403146" y="66675"/>
                </a:lnTo>
                <a:lnTo>
                  <a:pt x="1517446" y="66675"/>
                </a:lnTo>
                <a:lnTo>
                  <a:pt x="1517446" y="104775"/>
                </a:lnTo>
                <a:close/>
              </a:path>
              <a:path w="1517650" h="171450">
                <a:moveTo>
                  <a:pt x="1365046" y="104775"/>
                </a:moveTo>
                <a:lnTo>
                  <a:pt x="1250746" y="104775"/>
                </a:lnTo>
                <a:lnTo>
                  <a:pt x="1250746" y="66675"/>
                </a:lnTo>
                <a:lnTo>
                  <a:pt x="1365046" y="66675"/>
                </a:lnTo>
                <a:lnTo>
                  <a:pt x="1365046" y="104775"/>
                </a:lnTo>
                <a:close/>
              </a:path>
              <a:path w="1517650" h="171450">
                <a:moveTo>
                  <a:pt x="1212646" y="104775"/>
                </a:moveTo>
                <a:lnTo>
                  <a:pt x="1098346" y="104775"/>
                </a:lnTo>
                <a:lnTo>
                  <a:pt x="1098346" y="66675"/>
                </a:lnTo>
                <a:lnTo>
                  <a:pt x="1212646" y="66675"/>
                </a:lnTo>
                <a:lnTo>
                  <a:pt x="1212646" y="104775"/>
                </a:lnTo>
                <a:close/>
              </a:path>
              <a:path w="1517650" h="171450">
                <a:moveTo>
                  <a:pt x="1060246" y="104775"/>
                </a:moveTo>
                <a:lnTo>
                  <a:pt x="945946" y="104775"/>
                </a:lnTo>
                <a:lnTo>
                  <a:pt x="945946" y="66675"/>
                </a:lnTo>
                <a:lnTo>
                  <a:pt x="1060246" y="66675"/>
                </a:lnTo>
                <a:lnTo>
                  <a:pt x="1060246" y="104775"/>
                </a:lnTo>
                <a:close/>
              </a:path>
              <a:path w="1517650" h="171450">
                <a:moveTo>
                  <a:pt x="907846" y="104775"/>
                </a:moveTo>
                <a:lnTo>
                  <a:pt x="793546" y="104775"/>
                </a:lnTo>
                <a:lnTo>
                  <a:pt x="793546" y="66675"/>
                </a:lnTo>
                <a:lnTo>
                  <a:pt x="907846" y="66675"/>
                </a:lnTo>
                <a:lnTo>
                  <a:pt x="907846" y="104775"/>
                </a:lnTo>
                <a:close/>
              </a:path>
              <a:path w="1517650" h="171450">
                <a:moveTo>
                  <a:pt x="755446" y="104775"/>
                </a:moveTo>
                <a:lnTo>
                  <a:pt x="641146" y="104775"/>
                </a:lnTo>
                <a:lnTo>
                  <a:pt x="641146" y="66675"/>
                </a:lnTo>
                <a:lnTo>
                  <a:pt x="755446" y="66675"/>
                </a:lnTo>
                <a:lnTo>
                  <a:pt x="755446" y="104775"/>
                </a:lnTo>
                <a:close/>
              </a:path>
              <a:path w="1517650" h="171450">
                <a:moveTo>
                  <a:pt x="603046" y="104775"/>
                </a:moveTo>
                <a:lnTo>
                  <a:pt x="488746" y="104775"/>
                </a:lnTo>
                <a:lnTo>
                  <a:pt x="488746" y="66675"/>
                </a:lnTo>
                <a:lnTo>
                  <a:pt x="603046" y="66675"/>
                </a:lnTo>
                <a:lnTo>
                  <a:pt x="603046" y="104775"/>
                </a:lnTo>
                <a:close/>
              </a:path>
              <a:path w="1517650" h="171450">
                <a:moveTo>
                  <a:pt x="450646" y="104775"/>
                </a:moveTo>
                <a:lnTo>
                  <a:pt x="336346" y="104775"/>
                </a:lnTo>
                <a:lnTo>
                  <a:pt x="336346" y="66675"/>
                </a:lnTo>
                <a:lnTo>
                  <a:pt x="450646" y="66675"/>
                </a:lnTo>
                <a:lnTo>
                  <a:pt x="450646" y="104775"/>
                </a:lnTo>
                <a:close/>
              </a:path>
              <a:path w="1517650" h="171450">
                <a:moveTo>
                  <a:pt x="298246" y="104775"/>
                </a:moveTo>
                <a:lnTo>
                  <a:pt x="183946" y="104775"/>
                </a:lnTo>
                <a:lnTo>
                  <a:pt x="183946" y="66675"/>
                </a:lnTo>
                <a:lnTo>
                  <a:pt x="298246" y="66675"/>
                </a:lnTo>
                <a:lnTo>
                  <a:pt x="298246" y="1047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74619" y="25872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374619" y="27396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74619" y="28920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374619" y="30444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374619" y="31968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374619" y="33492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374619" y="35016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374619" y="36540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374619" y="38064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374619" y="39588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374619" y="41112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374619" y="426363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576640" y="4270108"/>
            <a:ext cx="792480" cy="171450"/>
          </a:xfrm>
          <a:custGeom>
            <a:avLst/>
            <a:gdLst/>
            <a:ahLst/>
            <a:cxnLst/>
            <a:rect l="l" t="t" r="r" b="b"/>
            <a:pathLst>
              <a:path w="792479" h="171450">
                <a:moveTo>
                  <a:pt x="152019" y="171450"/>
                </a:moveTo>
                <a:lnTo>
                  <a:pt x="148716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6" y="304"/>
                </a:lnTo>
                <a:lnTo>
                  <a:pt x="152019" y="0"/>
                </a:lnTo>
                <a:lnTo>
                  <a:pt x="155321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69" y="66675"/>
                </a:lnTo>
                <a:lnTo>
                  <a:pt x="68097" y="66675"/>
                </a:lnTo>
                <a:lnTo>
                  <a:pt x="68097" y="69265"/>
                </a:lnTo>
                <a:lnTo>
                  <a:pt x="47396" y="69265"/>
                </a:lnTo>
                <a:lnTo>
                  <a:pt x="47396" y="102184"/>
                </a:lnTo>
                <a:lnTo>
                  <a:pt x="68097" y="102184"/>
                </a:lnTo>
                <a:lnTo>
                  <a:pt x="68097" y="104775"/>
                </a:lnTo>
                <a:lnTo>
                  <a:pt x="108269" y="104775"/>
                </a:lnTo>
                <a:lnTo>
                  <a:pt x="161696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21" y="171170"/>
                </a:lnTo>
                <a:lnTo>
                  <a:pt x="152019" y="171450"/>
                </a:lnTo>
                <a:close/>
              </a:path>
              <a:path w="792479" h="171450">
                <a:moveTo>
                  <a:pt x="75612" y="85725"/>
                </a:moveTo>
                <a:lnTo>
                  <a:pt x="68097" y="81341"/>
                </a:lnTo>
                <a:lnTo>
                  <a:pt x="68097" y="66675"/>
                </a:lnTo>
                <a:lnTo>
                  <a:pt x="108269" y="66675"/>
                </a:lnTo>
                <a:lnTo>
                  <a:pt x="75612" y="85725"/>
                </a:lnTo>
                <a:close/>
              </a:path>
              <a:path w="792479" h="171450">
                <a:moveTo>
                  <a:pt x="182397" y="104775"/>
                </a:moveTo>
                <a:lnTo>
                  <a:pt x="108269" y="104775"/>
                </a:lnTo>
                <a:lnTo>
                  <a:pt x="75612" y="85725"/>
                </a:lnTo>
                <a:lnTo>
                  <a:pt x="108269" y="66675"/>
                </a:lnTo>
                <a:lnTo>
                  <a:pt x="182397" y="66675"/>
                </a:lnTo>
                <a:lnTo>
                  <a:pt x="182397" y="104775"/>
                </a:lnTo>
                <a:close/>
              </a:path>
              <a:path w="792479" h="171450">
                <a:moveTo>
                  <a:pt x="47396" y="102184"/>
                </a:moveTo>
                <a:lnTo>
                  <a:pt x="47396" y="69265"/>
                </a:lnTo>
                <a:lnTo>
                  <a:pt x="68097" y="81341"/>
                </a:lnTo>
                <a:lnTo>
                  <a:pt x="68097" y="90108"/>
                </a:lnTo>
                <a:lnTo>
                  <a:pt x="47396" y="102184"/>
                </a:lnTo>
                <a:close/>
              </a:path>
              <a:path w="792479" h="171450">
                <a:moveTo>
                  <a:pt x="68097" y="81341"/>
                </a:moveTo>
                <a:lnTo>
                  <a:pt x="47396" y="69265"/>
                </a:lnTo>
                <a:lnTo>
                  <a:pt x="68097" y="69265"/>
                </a:lnTo>
                <a:lnTo>
                  <a:pt x="68097" y="81341"/>
                </a:lnTo>
                <a:close/>
              </a:path>
              <a:path w="792479" h="171450">
                <a:moveTo>
                  <a:pt x="68097" y="90108"/>
                </a:moveTo>
                <a:lnTo>
                  <a:pt x="68097" y="81341"/>
                </a:lnTo>
                <a:lnTo>
                  <a:pt x="75612" y="85725"/>
                </a:lnTo>
                <a:lnTo>
                  <a:pt x="68097" y="90108"/>
                </a:lnTo>
                <a:close/>
              </a:path>
              <a:path w="792479" h="171450">
                <a:moveTo>
                  <a:pt x="108269" y="104775"/>
                </a:moveTo>
                <a:lnTo>
                  <a:pt x="68097" y="104775"/>
                </a:lnTo>
                <a:lnTo>
                  <a:pt x="68097" y="90108"/>
                </a:lnTo>
                <a:lnTo>
                  <a:pt x="75612" y="85725"/>
                </a:lnTo>
                <a:lnTo>
                  <a:pt x="108269" y="104775"/>
                </a:lnTo>
                <a:close/>
              </a:path>
              <a:path w="792479" h="171450">
                <a:moveTo>
                  <a:pt x="68097" y="102184"/>
                </a:moveTo>
                <a:lnTo>
                  <a:pt x="47396" y="102184"/>
                </a:lnTo>
                <a:lnTo>
                  <a:pt x="68097" y="90108"/>
                </a:lnTo>
                <a:lnTo>
                  <a:pt x="68097" y="102184"/>
                </a:lnTo>
                <a:close/>
              </a:path>
              <a:path w="792479" h="171450">
                <a:moveTo>
                  <a:pt x="791997" y="104775"/>
                </a:moveTo>
                <a:lnTo>
                  <a:pt x="677697" y="104775"/>
                </a:lnTo>
                <a:lnTo>
                  <a:pt x="677697" y="66675"/>
                </a:lnTo>
                <a:lnTo>
                  <a:pt x="791997" y="66675"/>
                </a:lnTo>
                <a:lnTo>
                  <a:pt x="791997" y="104775"/>
                </a:lnTo>
                <a:close/>
              </a:path>
              <a:path w="792479" h="171450">
                <a:moveTo>
                  <a:pt x="639597" y="104775"/>
                </a:moveTo>
                <a:lnTo>
                  <a:pt x="525297" y="104775"/>
                </a:lnTo>
                <a:lnTo>
                  <a:pt x="525297" y="66675"/>
                </a:lnTo>
                <a:lnTo>
                  <a:pt x="639597" y="66675"/>
                </a:lnTo>
                <a:lnTo>
                  <a:pt x="639597" y="104775"/>
                </a:lnTo>
                <a:close/>
              </a:path>
              <a:path w="792479" h="171450">
                <a:moveTo>
                  <a:pt x="487197" y="104775"/>
                </a:moveTo>
                <a:lnTo>
                  <a:pt x="372897" y="104775"/>
                </a:lnTo>
                <a:lnTo>
                  <a:pt x="372897" y="66675"/>
                </a:lnTo>
                <a:lnTo>
                  <a:pt x="487197" y="66675"/>
                </a:lnTo>
                <a:lnTo>
                  <a:pt x="487197" y="104775"/>
                </a:lnTo>
                <a:close/>
              </a:path>
              <a:path w="792479" h="171450">
                <a:moveTo>
                  <a:pt x="334797" y="104775"/>
                </a:moveTo>
                <a:lnTo>
                  <a:pt x="220497" y="104775"/>
                </a:lnTo>
                <a:lnTo>
                  <a:pt x="220497" y="66675"/>
                </a:lnTo>
                <a:lnTo>
                  <a:pt x="334797" y="66675"/>
                </a:lnTo>
                <a:lnTo>
                  <a:pt x="334797" y="1047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15971" y="3712959"/>
            <a:ext cx="360045" cy="171450"/>
          </a:xfrm>
          <a:custGeom>
            <a:avLst/>
            <a:gdLst/>
            <a:ahLst/>
            <a:cxnLst/>
            <a:rect l="l" t="t" r="r" b="b"/>
            <a:pathLst>
              <a:path w="360045" h="171450">
                <a:moveTo>
                  <a:pt x="152019" y="171450"/>
                </a:moveTo>
                <a:lnTo>
                  <a:pt x="148717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7" y="304"/>
                </a:lnTo>
                <a:lnTo>
                  <a:pt x="152019" y="0"/>
                </a:lnTo>
                <a:lnTo>
                  <a:pt x="155333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82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82" y="104775"/>
                </a:lnTo>
                <a:lnTo>
                  <a:pt x="161709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9" y="171450"/>
                </a:lnTo>
                <a:close/>
              </a:path>
              <a:path w="360045" h="171450">
                <a:moveTo>
                  <a:pt x="55194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55194" y="66675"/>
                </a:lnTo>
                <a:lnTo>
                  <a:pt x="55194" y="69265"/>
                </a:lnTo>
                <a:lnTo>
                  <a:pt x="47409" y="69265"/>
                </a:lnTo>
                <a:lnTo>
                  <a:pt x="47409" y="102184"/>
                </a:lnTo>
                <a:lnTo>
                  <a:pt x="55194" y="102184"/>
                </a:lnTo>
                <a:lnTo>
                  <a:pt x="55194" y="104775"/>
                </a:lnTo>
                <a:close/>
              </a:path>
              <a:path w="360045" h="171450">
                <a:moveTo>
                  <a:pt x="75624" y="85725"/>
                </a:moveTo>
                <a:lnTo>
                  <a:pt x="55194" y="73807"/>
                </a:lnTo>
                <a:lnTo>
                  <a:pt x="55194" y="66675"/>
                </a:lnTo>
                <a:lnTo>
                  <a:pt x="93294" y="66675"/>
                </a:lnTo>
                <a:lnTo>
                  <a:pt x="93294" y="75417"/>
                </a:lnTo>
                <a:lnTo>
                  <a:pt x="75624" y="85725"/>
                </a:lnTo>
                <a:close/>
              </a:path>
              <a:path w="360045" h="171450">
                <a:moveTo>
                  <a:pt x="93294" y="75417"/>
                </a:moveTo>
                <a:lnTo>
                  <a:pt x="93294" y="66675"/>
                </a:lnTo>
                <a:lnTo>
                  <a:pt x="108282" y="66675"/>
                </a:lnTo>
                <a:lnTo>
                  <a:pt x="93294" y="75417"/>
                </a:lnTo>
                <a:close/>
              </a:path>
              <a:path w="360045" h="171450">
                <a:moveTo>
                  <a:pt x="207594" y="104775"/>
                </a:moveTo>
                <a:lnTo>
                  <a:pt x="108282" y="104775"/>
                </a:lnTo>
                <a:lnTo>
                  <a:pt x="93294" y="96032"/>
                </a:lnTo>
                <a:lnTo>
                  <a:pt x="93294" y="75417"/>
                </a:lnTo>
                <a:lnTo>
                  <a:pt x="108282" y="66675"/>
                </a:lnTo>
                <a:lnTo>
                  <a:pt x="207594" y="66675"/>
                </a:lnTo>
                <a:lnTo>
                  <a:pt x="207594" y="104775"/>
                </a:lnTo>
                <a:close/>
              </a:path>
              <a:path w="360045" h="171450">
                <a:moveTo>
                  <a:pt x="47409" y="102184"/>
                </a:moveTo>
                <a:lnTo>
                  <a:pt x="47409" y="69265"/>
                </a:lnTo>
                <a:lnTo>
                  <a:pt x="55194" y="73807"/>
                </a:lnTo>
                <a:lnTo>
                  <a:pt x="55194" y="97642"/>
                </a:lnTo>
                <a:lnTo>
                  <a:pt x="47409" y="102184"/>
                </a:lnTo>
                <a:close/>
              </a:path>
              <a:path w="360045" h="171450">
                <a:moveTo>
                  <a:pt x="55194" y="73807"/>
                </a:moveTo>
                <a:lnTo>
                  <a:pt x="47409" y="69265"/>
                </a:lnTo>
                <a:lnTo>
                  <a:pt x="55194" y="69265"/>
                </a:lnTo>
                <a:lnTo>
                  <a:pt x="55194" y="73807"/>
                </a:lnTo>
                <a:close/>
              </a:path>
              <a:path w="360045" h="171450">
                <a:moveTo>
                  <a:pt x="55194" y="97642"/>
                </a:moveTo>
                <a:lnTo>
                  <a:pt x="55194" y="73807"/>
                </a:lnTo>
                <a:lnTo>
                  <a:pt x="75624" y="85725"/>
                </a:lnTo>
                <a:lnTo>
                  <a:pt x="55194" y="97642"/>
                </a:lnTo>
                <a:close/>
              </a:path>
              <a:path w="360045" h="171450">
                <a:moveTo>
                  <a:pt x="93294" y="104775"/>
                </a:moveTo>
                <a:lnTo>
                  <a:pt x="55194" y="104775"/>
                </a:lnTo>
                <a:lnTo>
                  <a:pt x="55194" y="97642"/>
                </a:lnTo>
                <a:lnTo>
                  <a:pt x="75624" y="85725"/>
                </a:lnTo>
                <a:lnTo>
                  <a:pt x="93294" y="96032"/>
                </a:lnTo>
                <a:lnTo>
                  <a:pt x="93294" y="104775"/>
                </a:lnTo>
                <a:close/>
              </a:path>
              <a:path w="360045" h="171450">
                <a:moveTo>
                  <a:pt x="108282" y="104775"/>
                </a:moveTo>
                <a:lnTo>
                  <a:pt x="93294" y="104775"/>
                </a:lnTo>
                <a:lnTo>
                  <a:pt x="93294" y="96032"/>
                </a:lnTo>
                <a:lnTo>
                  <a:pt x="108282" y="104775"/>
                </a:lnTo>
                <a:close/>
              </a:path>
              <a:path w="360045" h="171450">
                <a:moveTo>
                  <a:pt x="55194" y="102184"/>
                </a:moveTo>
                <a:lnTo>
                  <a:pt x="47409" y="102184"/>
                </a:lnTo>
                <a:lnTo>
                  <a:pt x="55194" y="97642"/>
                </a:lnTo>
                <a:lnTo>
                  <a:pt x="55194" y="102184"/>
                </a:lnTo>
                <a:close/>
              </a:path>
              <a:path w="360045" h="171450">
                <a:moveTo>
                  <a:pt x="359994" y="104775"/>
                </a:moveTo>
                <a:lnTo>
                  <a:pt x="245694" y="104775"/>
                </a:lnTo>
                <a:lnTo>
                  <a:pt x="245694" y="66675"/>
                </a:lnTo>
                <a:lnTo>
                  <a:pt x="359994" y="66675"/>
                </a:lnTo>
                <a:lnTo>
                  <a:pt x="359994" y="1047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995994" y="36831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995994" y="35307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995994" y="33783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995994" y="32259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299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976944" y="3149409"/>
            <a:ext cx="38100" cy="38735"/>
          </a:xfrm>
          <a:custGeom>
            <a:avLst/>
            <a:gdLst/>
            <a:ahLst/>
            <a:cxnLst/>
            <a:rect l="l" t="t" r="r" b="b"/>
            <a:pathLst>
              <a:path w="38100" h="38735">
                <a:moveTo>
                  <a:pt x="38100" y="38392"/>
                </a:moveTo>
                <a:lnTo>
                  <a:pt x="0" y="38392"/>
                </a:lnTo>
                <a:lnTo>
                  <a:pt x="0" y="0"/>
                </a:lnTo>
                <a:lnTo>
                  <a:pt x="38100" y="0"/>
                </a:lnTo>
                <a:lnTo>
                  <a:pt x="38100" y="3839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965033" y="3060268"/>
            <a:ext cx="1012825" cy="171450"/>
          </a:xfrm>
          <a:custGeom>
            <a:avLst/>
            <a:gdLst/>
            <a:ahLst/>
            <a:cxnLst/>
            <a:rect l="l" t="t" r="r" b="b"/>
            <a:pathLst>
              <a:path w="1012825" h="171450">
                <a:moveTo>
                  <a:pt x="152031" y="171437"/>
                </a:moveTo>
                <a:lnTo>
                  <a:pt x="148717" y="171145"/>
                </a:lnTo>
                <a:lnTo>
                  <a:pt x="145516" y="170268"/>
                </a:lnTo>
                <a:lnTo>
                  <a:pt x="142506" y="168846"/>
                </a:lnTo>
                <a:lnTo>
                  <a:pt x="0" y="85712"/>
                </a:lnTo>
                <a:lnTo>
                  <a:pt x="142506" y="2590"/>
                </a:lnTo>
                <a:lnTo>
                  <a:pt x="145516" y="1168"/>
                </a:lnTo>
                <a:lnTo>
                  <a:pt x="148717" y="292"/>
                </a:lnTo>
                <a:lnTo>
                  <a:pt x="152031" y="0"/>
                </a:lnTo>
                <a:lnTo>
                  <a:pt x="155333" y="266"/>
                </a:lnTo>
                <a:lnTo>
                  <a:pt x="171157" y="18961"/>
                </a:lnTo>
                <a:lnTo>
                  <a:pt x="170891" y="22263"/>
                </a:lnTo>
                <a:lnTo>
                  <a:pt x="108282" y="66662"/>
                </a:lnTo>
                <a:lnTo>
                  <a:pt x="37807" y="66662"/>
                </a:lnTo>
                <a:lnTo>
                  <a:pt x="37807" y="104762"/>
                </a:lnTo>
                <a:lnTo>
                  <a:pt x="108260" y="104762"/>
                </a:lnTo>
                <a:lnTo>
                  <a:pt x="161709" y="135940"/>
                </a:lnTo>
                <a:lnTo>
                  <a:pt x="171157" y="152476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31" y="171437"/>
                </a:lnTo>
                <a:close/>
              </a:path>
              <a:path w="1012825" h="171450">
                <a:moveTo>
                  <a:pt x="98285" y="104762"/>
                </a:moveTo>
                <a:lnTo>
                  <a:pt x="37807" y="104762"/>
                </a:lnTo>
                <a:lnTo>
                  <a:pt x="37807" y="66662"/>
                </a:lnTo>
                <a:lnTo>
                  <a:pt x="98285" y="66662"/>
                </a:lnTo>
                <a:lnTo>
                  <a:pt x="98285" y="69265"/>
                </a:lnTo>
                <a:lnTo>
                  <a:pt x="47409" y="69265"/>
                </a:lnTo>
                <a:lnTo>
                  <a:pt x="47409" y="102171"/>
                </a:lnTo>
                <a:lnTo>
                  <a:pt x="98285" y="102171"/>
                </a:lnTo>
                <a:lnTo>
                  <a:pt x="98285" y="104762"/>
                </a:lnTo>
                <a:close/>
              </a:path>
              <a:path w="1012825" h="171450">
                <a:moveTo>
                  <a:pt x="98285" y="72493"/>
                </a:moveTo>
                <a:lnTo>
                  <a:pt x="98285" y="66662"/>
                </a:lnTo>
                <a:lnTo>
                  <a:pt x="108282" y="66662"/>
                </a:lnTo>
                <a:lnTo>
                  <a:pt x="98285" y="72493"/>
                </a:lnTo>
                <a:close/>
              </a:path>
              <a:path w="1012825" h="171450">
                <a:moveTo>
                  <a:pt x="250685" y="104762"/>
                </a:moveTo>
                <a:lnTo>
                  <a:pt x="136385" y="104762"/>
                </a:lnTo>
                <a:lnTo>
                  <a:pt x="136385" y="66662"/>
                </a:lnTo>
                <a:lnTo>
                  <a:pt x="250685" y="66662"/>
                </a:lnTo>
                <a:lnTo>
                  <a:pt x="250685" y="104762"/>
                </a:lnTo>
                <a:close/>
              </a:path>
              <a:path w="1012825" h="171450">
                <a:moveTo>
                  <a:pt x="47409" y="102171"/>
                </a:moveTo>
                <a:lnTo>
                  <a:pt x="47409" y="69265"/>
                </a:lnTo>
                <a:lnTo>
                  <a:pt x="75613" y="85718"/>
                </a:lnTo>
                <a:lnTo>
                  <a:pt x="47409" y="102171"/>
                </a:lnTo>
                <a:close/>
              </a:path>
              <a:path w="1012825" h="171450">
                <a:moveTo>
                  <a:pt x="75613" y="85718"/>
                </a:moveTo>
                <a:lnTo>
                  <a:pt x="47409" y="69265"/>
                </a:lnTo>
                <a:lnTo>
                  <a:pt x="98285" y="69265"/>
                </a:lnTo>
                <a:lnTo>
                  <a:pt x="98285" y="72493"/>
                </a:lnTo>
                <a:lnTo>
                  <a:pt x="75613" y="85718"/>
                </a:lnTo>
                <a:close/>
              </a:path>
              <a:path w="1012825" h="171450">
                <a:moveTo>
                  <a:pt x="98285" y="98943"/>
                </a:moveTo>
                <a:lnTo>
                  <a:pt x="75613" y="85718"/>
                </a:lnTo>
                <a:lnTo>
                  <a:pt x="98285" y="72493"/>
                </a:lnTo>
                <a:lnTo>
                  <a:pt x="98285" y="98943"/>
                </a:lnTo>
                <a:close/>
              </a:path>
              <a:path w="1012825" h="171450">
                <a:moveTo>
                  <a:pt x="98285" y="102171"/>
                </a:moveTo>
                <a:lnTo>
                  <a:pt x="47409" y="102171"/>
                </a:lnTo>
                <a:lnTo>
                  <a:pt x="75613" y="85718"/>
                </a:lnTo>
                <a:lnTo>
                  <a:pt x="98285" y="98943"/>
                </a:lnTo>
                <a:lnTo>
                  <a:pt x="98285" y="102171"/>
                </a:lnTo>
                <a:close/>
              </a:path>
              <a:path w="1012825" h="171450">
                <a:moveTo>
                  <a:pt x="108260" y="104762"/>
                </a:moveTo>
                <a:lnTo>
                  <a:pt x="98285" y="104762"/>
                </a:lnTo>
                <a:lnTo>
                  <a:pt x="98285" y="98943"/>
                </a:lnTo>
                <a:lnTo>
                  <a:pt x="108260" y="104762"/>
                </a:lnTo>
                <a:close/>
              </a:path>
              <a:path w="1012825" h="171450">
                <a:moveTo>
                  <a:pt x="1012685" y="104762"/>
                </a:moveTo>
                <a:lnTo>
                  <a:pt x="898385" y="104762"/>
                </a:lnTo>
                <a:lnTo>
                  <a:pt x="898385" y="66662"/>
                </a:lnTo>
                <a:lnTo>
                  <a:pt x="1012685" y="66662"/>
                </a:lnTo>
                <a:lnTo>
                  <a:pt x="1012685" y="104762"/>
                </a:lnTo>
                <a:close/>
              </a:path>
              <a:path w="1012825" h="171450">
                <a:moveTo>
                  <a:pt x="860285" y="104762"/>
                </a:moveTo>
                <a:lnTo>
                  <a:pt x="745985" y="104762"/>
                </a:lnTo>
                <a:lnTo>
                  <a:pt x="745985" y="66662"/>
                </a:lnTo>
                <a:lnTo>
                  <a:pt x="860285" y="66662"/>
                </a:lnTo>
                <a:lnTo>
                  <a:pt x="860285" y="104762"/>
                </a:lnTo>
                <a:close/>
              </a:path>
              <a:path w="1012825" h="171450">
                <a:moveTo>
                  <a:pt x="707885" y="104762"/>
                </a:moveTo>
                <a:lnTo>
                  <a:pt x="593585" y="104762"/>
                </a:lnTo>
                <a:lnTo>
                  <a:pt x="593585" y="66662"/>
                </a:lnTo>
                <a:lnTo>
                  <a:pt x="707885" y="66662"/>
                </a:lnTo>
                <a:lnTo>
                  <a:pt x="707885" y="104762"/>
                </a:lnTo>
                <a:close/>
              </a:path>
              <a:path w="1012825" h="171450">
                <a:moveTo>
                  <a:pt x="555485" y="104762"/>
                </a:moveTo>
                <a:lnTo>
                  <a:pt x="441185" y="104762"/>
                </a:lnTo>
                <a:lnTo>
                  <a:pt x="441185" y="66662"/>
                </a:lnTo>
                <a:lnTo>
                  <a:pt x="555485" y="66662"/>
                </a:lnTo>
                <a:lnTo>
                  <a:pt x="555485" y="104762"/>
                </a:lnTo>
                <a:close/>
              </a:path>
              <a:path w="1012825" h="171450">
                <a:moveTo>
                  <a:pt x="403085" y="104762"/>
                </a:moveTo>
                <a:lnTo>
                  <a:pt x="288785" y="104762"/>
                </a:lnTo>
                <a:lnTo>
                  <a:pt x="288785" y="66662"/>
                </a:lnTo>
                <a:lnTo>
                  <a:pt x="403085" y="66662"/>
                </a:lnTo>
                <a:lnTo>
                  <a:pt x="403085" y="104762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444885" y="1306322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观察实</a:t>
            </a:r>
            <a:r>
              <a:rPr dirty="0" spc="-20"/>
              <a:t>验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234315" y="1306322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总结归</a:t>
            </a:r>
            <a:r>
              <a:rPr dirty="0" sz="2800" spc="-20" b="1">
                <a:latin typeface="黑体"/>
                <a:cs typeface="黑体"/>
              </a:rPr>
              <a:t>纳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984248"/>
            <a:ext cx="2458211" cy="37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444885" y="1306322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观察实</a:t>
            </a:r>
            <a:r>
              <a:rPr dirty="0" sz="2800" spc="-20" b="1">
                <a:latin typeface="黑体"/>
                <a:cs typeface="黑体"/>
              </a:rPr>
              <a:t>验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34315" y="1306322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总结归</a:t>
            </a:r>
            <a:r>
              <a:rPr dirty="0" spc="-20"/>
              <a:t>纳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200" y="2337816"/>
            <a:ext cx="1709927" cy="2662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579482" y="3308845"/>
            <a:ext cx="211277" cy="13579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2534" y="3064598"/>
            <a:ext cx="920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FFFF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FFFF00"/>
                </a:solidFill>
                <a:latin typeface="华文楷体"/>
                <a:cs typeface="华文楷体"/>
              </a:rPr>
              <a:t>弹簧→气</a:t>
            </a:r>
            <a:r>
              <a:rPr dirty="0" sz="1150" spc="15">
                <a:solidFill>
                  <a:srgbClr val="FFFF00"/>
                </a:solidFill>
                <a:latin typeface="华文楷体"/>
                <a:cs typeface="华文楷体"/>
              </a:rPr>
              <a:t>球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6266" y="4731587"/>
            <a:ext cx="9220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802" sz="2700" spc="-7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sz="1150" spc="20">
                <a:solidFill>
                  <a:srgbClr val="C00000"/>
                </a:solidFill>
                <a:latin typeface="华文楷体"/>
                <a:cs typeface="华文楷体"/>
              </a:rPr>
              <a:t>气球→弹</a:t>
            </a:r>
            <a:r>
              <a:rPr dirty="0" sz="1150" spc="25">
                <a:solidFill>
                  <a:srgbClr val="C00000"/>
                </a:solidFill>
                <a:latin typeface="华文楷体"/>
                <a:cs typeface="华文楷体"/>
              </a:rPr>
              <a:t>簧</a:t>
            </a:r>
            <a:endParaRPr sz="115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5637" y="5310949"/>
            <a:ext cx="6438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为什么</a:t>
            </a: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物体的弹力方向与自身形变方向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相反</a:t>
            </a: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呢</a:t>
            </a:r>
            <a:r>
              <a:rPr dirty="0" sz="2400" spc="-5" b="1">
                <a:solidFill>
                  <a:srgbClr val="00AF5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9865" y="3189655"/>
            <a:ext cx="3454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36265" algn="l"/>
              </a:tabLst>
            </a:pPr>
            <a:r>
              <a:rPr dirty="0" sz="2400">
                <a:latin typeface="华文楷体"/>
                <a:cs typeface="华文楷体"/>
              </a:rPr>
              <a:t>气球的形变方向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19865" y="3555415"/>
            <a:ext cx="4140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3822065" algn="l"/>
              </a:tabLst>
            </a:pPr>
            <a:r>
              <a:rPr dirty="0" sz="2400">
                <a:latin typeface="华文楷体"/>
                <a:cs typeface="华文楷体"/>
              </a:rPr>
              <a:t>气球对弹簧的弹力方向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宋体"/>
                <a:cs typeface="宋体"/>
              </a:rPr>
              <a:t>； </a:t>
            </a:r>
            <a:r>
              <a:rPr dirty="0" sz="2400">
                <a:latin typeface="华文楷体"/>
                <a:cs typeface="华文楷体"/>
              </a:rPr>
              <a:t>弹簧对气球的弹力方向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400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927" y="2617368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73529" y="4239069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5459" y="3176130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向上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4629" y="3678263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向下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75347" y="2633472"/>
            <a:ext cx="972819" cy="360045"/>
          </a:xfrm>
          <a:custGeom>
            <a:avLst/>
            <a:gdLst/>
            <a:ahLst/>
            <a:cxnLst/>
            <a:rect l="l" t="t" r="r" b="b"/>
            <a:pathLst>
              <a:path w="972820" h="360044">
                <a:moveTo>
                  <a:pt x="0" y="0"/>
                </a:moveTo>
                <a:lnTo>
                  <a:pt x="972311" y="0"/>
                </a:lnTo>
                <a:lnTo>
                  <a:pt x="972311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69049" y="2626867"/>
            <a:ext cx="984885" cy="372745"/>
          </a:xfrm>
          <a:custGeom>
            <a:avLst/>
            <a:gdLst/>
            <a:ahLst/>
            <a:cxnLst/>
            <a:rect l="l" t="t" r="r" b="b"/>
            <a:pathLst>
              <a:path w="984884" h="372744">
                <a:moveTo>
                  <a:pt x="984694" y="372694"/>
                </a:moveTo>
                <a:lnTo>
                  <a:pt x="0" y="372694"/>
                </a:lnTo>
                <a:lnTo>
                  <a:pt x="0" y="0"/>
                </a:lnTo>
                <a:lnTo>
                  <a:pt x="984694" y="0"/>
                </a:lnTo>
                <a:lnTo>
                  <a:pt x="984694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359994"/>
                </a:lnTo>
                <a:lnTo>
                  <a:pt x="6350" y="359994"/>
                </a:lnTo>
                <a:lnTo>
                  <a:pt x="12700" y="366344"/>
                </a:lnTo>
                <a:lnTo>
                  <a:pt x="984694" y="366344"/>
                </a:lnTo>
                <a:lnTo>
                  <a:pt x="984694" y="372694"/>
                </a:lnTo>
                <a:close/>
              </a:path>
              <a:path w="984884" h="37274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984884" h="372744">
                <a:moveTo>
                  <a:pt x="971994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971994" y="6349"/>
                </a:lnTo>
                <a:lnTo>
                  <a:pt x="971994" y="12699"/>
                </a:lnTo>
                <a:close/>
              </a:path>
              <a:path w="984884" h="372744">
                <a:moveTo>
                  <a:pt x="971994" y="366344"/>
                </a:moveTo>
                <a:lnTo>
                  <a:pt x="971994" y="6349"/>
                </a:lnTo>
                <a:lnTo>
                  <a:pt x="978344" y="12699"/>
                </a:lnTo>
                <a:lnTo>
                  <a:pt x="984694" y="12699"/>
                </a:lnTo>
                <a:lnTo>
                  <a:pt x="984694" y="359994"/>
                </a:lnTo>
                <a:lnTo>
                  <a:pt x="978344" y="359994"/>
                </a:lnTo>
                <a:lnTo>
                  <a:pt x="971994" y="366344"/>
                </a:lnTo>
                <a:close/>
              </a:path>
              <a:path w="984884" h="372744">
                <a:moveTo>
                  <a:pt x="984694" y="12699"/>
                </a:moveTo>
                <a:lnTo>
                  <a:pt x="978344" y="12699"/>
                </a:lnTo>
                <a:lnTo>
                  <a:pt x="971994" y="6349"/>
                </a:lnTo>
                <a:lnTo>
                  <a:pt x="984694" y="6349"/>
                </a:lnTo>
                <a:lnTo>
                  <a:pt x="984694" y="12699"/>
                </a:lnTo>
                <a:close/>
              </a:path>
              <a:path w="984884" h="372744">
                <a:moveTo>
                  <a:pt x="12700" y="366344"/>
                </a:moveTo>
                <a:lnTo>
                  <a:pt x="6350" y="359994"/>
                </a:lnTo>
                <a:lnTo>
                  <a:pt x="12700" y="359994"/>
                </a:lnTo>
                <a:lnTo>
                  <a:pt x="12700" y="366344"/>
                </a:lnTo>
                <a:close/>
              </a:path>
              <a:path w="984884" h="372744">
                <a:moveTo>
                  <a:pt x="971994" y="366344"/>
                </a:moveTo>
                <a:lnTo>
                  <a:pt x="12700" y="366344"/>
                </a:lnTo>
                <a:lnTo>
                  <a:pt x="12700" y="359994"/>
                </a:lnTo>
                <a:lnTo>
                  <a:pt x="971994" y="359994"/>
                </a:lnTo>
                <a:lnTo>
                  <a:pt x="971994" y="366344"/>
                </a:lnTo>
                <a:close/>
              </a:path>
              <a:path w="984884" h="372744">
                <a:moveTo>
                  <a:pt x="984694" y="366344"/>
                </a:moveTo>
                <a:lnTo>
                  <a:pt x="971994" y="366344"/>
                </a:lnTo>
                <a:lnTo>
                  <a:pt x="978344" y="359994"/>
                </a:lnTo>
                <a:lnTo>
                  <a:pt x="984694" y="359994"/>
                </a:lnTo>
                <a:lnTo>
                  <a:pt x="984694" y="36634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2795" y="4279391"/>
            <a:ext cx="828040" cy="360045"/>
          </a:xfrm>
          <a:custGeom>
            <a:avLst/>
            <a:gdLst/>
            <a:ahLst/>
            <a:cxnLst/>
            <a:rect l="l" t="t" r="r" b="b"/>
            <a:pathLst>
              <a:path w="828040" h="360045">
                <a:moveTo>
                  <a:pt x="0" y="0"/>
                </a:moveTo>
                <a:lnTo>
                  <a:pt x="827531" y="0"/>
                </a:lnTo>
                <a:lnTo>
                  <a:pt x="827531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21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6039" y="4272813"/>
            <a:ext cx="840740" cy="372745"/>
          </a:xfrm>
          <a:custGeom>
            <a:avLst/>
            <a:gdLst/>
            <a:ahLst/>
            <a:cxnLst/>
            <a:rect l="l" t="t" r="r" b="b"/>
            <a:pathLst>
              <a:path w="840740" h="372745">
                <a:moveTo>
                  <a:pt x="840701" y="372694"/>
                </a:moveTo>
                <a:lnTo>
                  <a:pt x="0" y="372694"/>
                </a:lnTo>
                <a:lnTo>
                  <a:pt x="0" y="0"/>
                </a:lnTo>
                <a:lnTo>
                  <a:pt x="840701" y="0"/>
                </a:lnTo>
                <a:lnTo>
                  <a:pt x="84070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59994"/>
                </a:lnTo>
                <a:lnTo>
                  <a:pt x="6350" y="359994"/>
                </a:lnTo>
                <a:lnTo>
                  <a:pt x="12700" y="366344"/>
                </a:lnTo>
                <a:lnTo>
                  <a:pt x="840701" y="366344"/>
                </a:lnTo>
                <a:lnTo>
                  <a:pt x="840701" y="372694"/>
                </a:lnTo>
                <a:close/>
              </a:path>
              <a:path w="840740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40740" h="372745">
                <a:moveTo>
                  <a:pt x="82800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828001" y="6350"/>
                </a:lnTo>
                <a:lnTo>
                  <a:pt x="828001" y="12700"/>
                </a:lnTo>
                <a:close/>
              </a:path>
              <a:path w="840740" h="372745">
                <a:moveTo>
                  <a:pt x="828001" y="366344"/>
                </a:moveTo>
                <a:lnTo>
                  <a:pt x="828001" y="6350"/>
                </a:lnTo>
                <a:lnTo>
                  <a:pt x="834351" y="12700"/>
                </a:lnTo>
                <a:lnTo>
                  <a:pt x="840701" y="12700"/>
                </a:lnTo>
                <a:lnTo>
                  <a:pt x="840701" y="359994"/>
                </a:lnTo>
                <a:lnTo>
                  <a:pt x="834351" y="359994"/>
                </a:lnTo>
                <a:lnTo>
                  <a:pt x="828001" y="366344"/>
                </a:lnTo>
                <a:close/>
              </a:path>
              <a:path w="840740" h="372745">
                <a:moveTo>
                  <a:pt x="840701" y="12700"/>
                </a:moveTo>
                <a:lnTo>
                  <a:pt x="834351" y="12700"/>
                </a:lnTo>
                <a:lnTo>
                  <a:pt x="828001" y="6350"/>
                </a:lnTo>
                <a:lnTo>
                  <a:pt x="840701" y="6350"/>
                </a:lnTo>
                <a:lnTo>
                  <a:pt x="840701" y="12700"/>
                </a:lnTo>
                <a:close/>
              </a:path>
              <a:path w="840740" h="372745">
                <a:moveTo>
                  <a:pt x="12700" y="366344"/>
                </a:moveTo>
                <a:lnTo>
                  <a:pt x="6350" y="359994"/>
                </a:lnTo>
                <a:lnTo>
                  <a:pt x="12700" y="359994"/>
                </a:lnTo>
                <a:lnTo>
                  <a:pt x="12700" y="366344"/>
                </a:lnTo>
                <a:close/>
              </a:path>
              <a:path w="840740" h="372745">
                <a:moveTo>
                  <a:pt x="828001" y="366344"/>
                </a:moveTo>
                <a:lnTo>
                  <a:pt x="12700" y="366344"/>
                </a:lnTo>
                <a:lnTo>
                  <a:pt x="12700" y="359994"/>
                </a:lnTo>
                <a:lnTo>
                  <a:pt x="828001" y="359994"/>
                </a:lnTo>
                <a:lnTo>
                  <a:pt x="828001" y="366344"/>
                </a:lnTo>
                <a:close/>
              </a:path>
              <a:path w="840740" h="372745">
                <a:moveTo>
                  <a:pt x="840701" y="366344"/>
                </a:moveTo>
                <a:lnTo>
                  <a:pt x="828001" y="366344"/>
                </a:lnTo>
                <a:lnTo>
                  <a:pt x="834351" y="359994"/>
                </a:lnTo>
                <a:lnTo>
                  <a:pt x="840701" y="359994"/>
                </a:lnTo>
                <a:lnTo>
                  <a:pt x="840701" y="36634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07352" y="3195827"/>
            <a:ext cx="972819" cy="360045"/>
          </a:xfrm>
          <a:custGeom>
            <a:avLst/>
            <a:gdLst/>
            <a:ahLst/>
            <a:cxnLst/>
            <a:rect l="l" t="t" r="r" b="b"/>
            <a:pathLst>
              <a:path w="972820" h="360045">
                <a:moveTo>
                  <a:pt x="0" y="0"/>
                </a:moveTo>
                <a:lnTo>
                  <a:pt x="972311" y="0"/>
                </a:lnTo>
                <a:lnTo>
                  <a:pt x="972311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01014" y="3188766"/>
            <a:ext cx="984885" cy="372745"/>
          </a:xfrm>
          <a:custGeom>
            <a:avLst/>
            <a:gdLst/>
            <a:ahLst/>
            <a:cxnLst/>
            <a:rect l="l" t="t" r="r" b="b"/>
            <a:pathLst>
              <a:path w="984884" h="372745">
                <a:moveTo>
                  <a:pt x="984694" y="372694"/>
                </a:moveTo>
                <a:lnTo>
                  <a:pt x="0" y="372694"/>
                </a:lnTo>
                <a:lnTo>
                  <a:pt x="0" y="0"/>
                </a:lnTo>
                <a:lnTo>
                  <a:pt x="984694" y="0"/>
                </a:lnTo>
                <a:lnTo>
                  <a:pt x="98469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59994"/>
                </a:lnTo>
                <a:lnTo>
                  <a:pt x="6350" y="359994"/>
                </a:lnTo>
                <a:lnTo>
                  <a:pt x="12700" y="366344"/>
                </a:lnTo>
                <a:lnTo>
                  <a:pt x="984694" y="366344"/>
                </a:lnTo>
                <a:lnTo>
                  <a:pt x="984694" y="372694"/>
                </a:lnTo>
                <a:close/>
              </a:path>
              <a:path w="984884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984884" h="372745">
                <a:moveTo>
                  <a:pt x="97199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971994" y="6350"/>
                </a:lnTo>
                <a:lnTo>
                  <a:pt x="971994" y="12700"/>
                </a:lnTo>
                <a:close/>
              </a:path>
              <a:path w="984884" h="372745">
                <a:moveTo>
                  <a:pt x="971994" y="366344"/>
                </a:moveTo>
                <a:lnTo>
                  <a:pt x="971994" y="6350"/>
                </a:lnTo>
                <a:lnTo>
                  <a:pt x="978344" y="12700"/>
                </a:lnTo>
                <a:lnTo>
                  <a:pt x="984694" y="12700"/>
                </a:lnTo>
                <a:lnTo>
                  <a:pt x="984694" y="359994"/>
                </a:lnTo>
                <a:lnTo>
                  <a:pt x="978344" y="359994"/>
                </a:lnTo>
                <a:lnTo>
                  <a:pt x="971994" y="366344"/>
                </a:lnTo>
                <a:close/>
              </a:path>
              <a:path w="984884" h="372745">
                <a:moveTo>
                  <a:pt x="984694" y="12700"/>
                </a:moveTo>
                <a:lnTo>
                  <a:pt x="978344" y="12700"/>
                </a:lnTo>
                <a:lnTo>
                  <a:pt x="971994" y="6350"/>
                </a:lnTo>
                <a:lnTo>
                  <a:pt x="984694" y="6350"/>
                </a:lnTo>
                <a:lnTo>
                  <a:pt x="984694" y="12700"/>
                </a:lnTo>
                <a:close/>
              </a:path>
              <a:path w="984884" h="372745">
                <a:moveTo>
                  <a:pt x="12700" y="366344"/>
                </a:moveTo>
                <a:lnTo>
                  <a:pt x="6350" y="359994"/>
                </a:lnTo>
                <a:lnTo>
                  <a:pt x="12700" y="359994"/>
                </a:lnTo>
                <a:lnTo>
                  <a:pt x="12700" y="366344"/>
                </a:lnTo>
                <a:close/>
              </a:path>
              <a:path w="984884" h="372745">
                <a:moveTo>
                  <a:pt x="971994" y="366344"/>
                </a:moveTo>
                <a:lnTo>
                  <a:pt x="12700" y="366344"/>
                </a:lnTo>
                <a:lnTo>
                  <a:pt x="12700" y="359994"/>
                </a:lnTo>
                <a:lnTo>
                  <a:pt x="971994" y="359994"/>
                </a:lnTo>
                <a:lnTo>
                  <a:pt x="971994" y="366344"/>
                </a:lnTo>
                <a:close/>
              </a:path>
              <a:path w="984884" h="372745">
                <a:moveTo>
                  <a:pt x="984694" y="366344"/>
                </a:moveTo>
                <a:lnTo>
                  <a:pt x="971994" y="366344"/>
                </a:lnTo>
                <a:lnTo>
                  <a:pt x="978344" y="359994"/>
                </a:lnTo>
                <a:lnTo>
                  <a:pt x="984694" y="359994"/>
                </a:lnTo>
                <a:lnTo>
                  <a:pt x="984694" y="366344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892795" y="3727703"/>
            <a:ext cx="756285" cy="360045"/>
          </a:xfrm>
          <a:custGeom>
            <a:avLst/>
            <a:gdLst/>
            <a:ahLst/>
            <a:cxnLst/>
            <a:rect l="l" t="t" r="r" b="b"/>
            <a:pathLst>
              <a:path w="756284" h="360045">
                <a:moveTo>
                  <a:pt x="0" y="0"/>
                </a:moveTo>
                <a:lnTo>
                  <a:pt x="755903" y="0"/>
                </a:lnTo>
                <a:lnTo>
                  <a:pt x="755903" y="359663"/>
                </a:lnTo>
                <a:lnTo>
                  <a:pt x="0" y="359663"/>
                </a:lnTo>
                <a:lnTo>
                  <a:pt x="0" y="0"/>
                </a:lnTo>
                <a:close/>
              </a:path>
            </a:pathLst>
          </a:custGeom>
          <a:solidFill>
            <a:srgbClr val="92D050">
              <a:alpha val="47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886839" y="3721062"/>
            <a:ext cx="768985" cy="372745"/>
          </a:xfrm>
          <a:custGeom>
            <a:avLst/>
            <a:gdLst/>
            <a:ahLst/>
            <a:cxnLst/>
            <a:rect l="l" t="t" r="r" b="b"/>
            <a:pathLst>
              <a:path w="768984" h="372745">
                <a:moveTo>
                  <a:pt x="768692" y="372694"/>
                </a:moveTo>
                <a:lnTo>
                  <a:pt x="0" y="372694"/>
                </a:lnTo>
                <a:lnTo>
                  <a:pt x="0" y="0"/>
                </a:lnTo>
                <a:lnTo>
                  <a:pt x="768692" y="0"/>
                </a:lnTo>
                <a:lnTo>
                  <a:pt x="768692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359994"/>
                </a:lnTo>
                <a:lnTo>
                  <a:pt x="6350" y="359994"/>
                </a:lnTo>
                <a:lnTo>
                  <a:pt x="12700" y="366344"/>
                </a:lnTo>
                <a:lnTo>
                  <a:pt x="768692" y="366344"/>
                </a:lnTo>
                <a:lnTo>
                  <a:pt x="768692" y="372694"/>
                </a:lnTo>
                <a:close/>
              </a:path>
              <a:path w="768984" h="37274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768984" h="372745">
                <a:moveTo>
                  <a:pt x="755992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55992" y="6350"/>
                </a:lnTo>
                <a:lnTo>
                  <a:pt x="755992" y="12700"/>
                </a:lnTo>
                <a:close/>
              </a:path>
              <a:path w="768984" h="372745">
                <a:moveTo>
                  <a:pt x="755992" y="366344"/>
                </a:moveTo>
                <a:lnTo>
                  <a:pt x="755992" y="6350"/>
                </a:lnTo>
                <a:lnTo>
                  <a:pt x="762342" y="12700"/>
                </a:lnTo>
                <a:lnTo>
                  <a:pt x="768692" y="12700"/>
                </a:lnTo>
                <a:lnTo>
                  <a:pt x="768692" y="359994"/>
                </a:lnTo>
                <a:lnTo>
                  <a:pt x="762342" y="359994"/>
                </a:lnTo>
                <a:lnTo>
                  <a:pt x="755992" y="366344"/>
                </a:lnTo>
                <a:close/>
              </a:path>
              <a:path w="768984" h="372745">
                <a:moveTo>
                  <a:pt x="768692" y="12700"/>
                </a:moveTo>
                <a:lnTo>
                  <a:pt x="762342" y="12700"/>
                </a:lnTo>
                <a:lnTo>
                  <a:pt x="755992" y="6350"/>
                </a:lnTo>
                <a:lnTo>
                  <a:pt x="768692" y="6350"/>
                </a:lnTo>
                <a:lnTo>
                  <a:pt x="768692" y="12700"/>
                </a:lnTo>
                <a:close/>
              </a:path>
              <a:path w="768984" h="372745">
                <a:moveTo>
                  <a:pt x="12700" y="366344"/>
                </a:moveTo>
                <a:lnTo>
                  <a:pt x="6350" y="359994"/>
                </a:lnTo>
                <a:lnTo>
                  <a:pt x="12700" y="359994"/>
                </a:lnTo>
                <a:lnTo>
                  <a:pt x="12700" y="366344"/>
                </a:lnTo>
                <a:close/>
              </a:path>
              <a:path w="768984" h="372745">
                <a:moveTo>
                  <a:pt x="755992" y="366344"/>
                </a:moveTo>
                <a:lnTo>
                  <a:pt x="12700" y="366344"/>
                </a:lnTo>
                <a:lnTo>
                  <a:pt x="12700" y="359994"/>
                </a:lnTo>
                <a:lnTo>
                  <a:pt x="755992" y="359994"/>
                </a:lnTo>
                <a:lnTo>
                  <a:pt x="755992" y="366344"/>
                </a:lnTo>
                <a:close/>
              </a:path>
              <a:path w="768984" h="372745">
                <a:moveTo>
                  <a:pt x="768692" y="366344"/>
                </a:moveTo>
                <a:lnTo>
                  <a:pt x="755992" y="366344"/>
                </a:lnTo>
                <a:lnTo>
                  <a:pt x="762342" y="359994"/>
                </a:lnTo>
                <a:lnTo>
                  <a:pt x="768692" y="359994"/>
                </a:lnTo>
                <a:lnTo>
                  <a:pt x="768692" y="366344"/>
                </a:lnTo>
                <a:close/>
              </a:path>
            </a:pathLst>
          </a:custGeom>
          <a:solidFill>
            <a:srgbClr val="A9D1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819865" y="2277033"/>
            <a:ext cx="4192270" cy="7556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 indent="3556000">
              <a:lnSpc>
                <a:spcPts val="2870"/>
              </a:lnSpc>
              <a:spcBef>
                <a:spcPts val="204"/>
              </a:spcBef>
              <a:tabLst>
                <a:tab pos="3136265" algn="l"/>
              </a:tabLst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相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反 </a:t>
            </a:r>
            <a:r>
              <a:rPr dirty="0" sz="2400">
                <a:latin typeface="华文楷体"/>
                <a:cs typeface="华文楷体"/>
              </a:rPr>
              <a:t>弹簧的形变方向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华文楷体"/>
                <a:cs typeface="华文楷体"/>
              </a:rPr>
              <a:t> 	</a:t>
            </a:r>
            <a:r>
              <a:rPr dirty="0" sz="2400">
                <a:latin typeface="宋体"/>
                <a:cs typeface="宋体"/>
              </a:rPr>
              <a:t>；</a:t>
            </a:r>
            <a:r>
              <a:rPr dirty="0" sz="2400" spc="-459">
                <a:latin typeface="宋体"/>
                <a:cs typeface="宋体"/>
              </a:rPr>
              <a:t> </a:t>
            </a:r>
            <a:r>
              <a:rPr dirty="0" baseline="-31250" sz="3600" b="1">
                <a:solidFill>
                  <a:srgbClr val="00AF50"/>
                </a:solidFill>
                <a:latin typeface="华文楷体"/>
                <a:cs typeface="华文楷体"/>
              </a:rPr>
              <a:t>相</a:t>
            </a:r>
            <a:r>
              <a:rPr dirty="0" baseline="-31250" sz="3600" spc="-7" b="1">
                <a:solidFill>
                  <a:srgbClr val="00AF50"/>
                </a:solidFill>
                <a:latin typeface="华文楷体"/>
                <a:cs typeface="华文楷体"/>
              </a:rPr>
              <a:t>反</a:t>
            </a:r>
            <a:endParaRPr baseline="-31250" sz="36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47393" y="2618054"/>
            <a:ext cx="1517650" cy="171450"/>
          </a:xfrm>
          <a:custGeom>
            <a:avLst/>
            <a:gdLst/>
            <a:ahLst/>
            <a:cxnLst/>
            <a:rect l="l" t="t" r="r" b="b"/>
            <a:pathLst>
              <a:path w="1517650" h="171450">
                <a:moveTo>
                  <a:pt x="152031" y="171450"/>
                </a:moveTo>
                <a:lnTo>
                  <a:pt x="148717" y="171145"/>
                </a:lnTo>
                <a:lnTo>
                  <a:pt x="145516" y="170268"/>
                </a:lnTo>
                <a:lnTo>
                  <a:pt x="142506" y="168846"/>
                </a:lnTo>
                <a:lnTo>
                  <a:pt x="0" y="85725"/>
                </a:lnTo>
                <a:lnTo>
                  <a:pt x="142506" y="2590"/>
                </a:lnTo>
                <a:lnTo>
                  <a:pt x="145516" y="1181"/>
                </a:lnTo>
                <a:lnTo>
                  <a:pt x="148717" y="304"/>
                </a:lnTo>
                <a:lnTo>
                  <a:pt x="152031" y="0"/>
                </a:lnTo>
                <a:lnTo>
                  <a:pt x="155333" y="266"/>
                </a:lnTo>
                <a:lnTo>
                  <a:pt x="171157" y="18961"/>
                </a:lnTo>
                <a:lnTo>
                  <a:pt x="170891" y="22275"/>
                </a:lnTo>
                <a:lnTo>
                  <a:pt x="108260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82" y="104775"/>
                </a:lnTo>
                <a:lnTo>
                  <a:pt x="161709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31" y="171450"/>
                </a:lnTo>
                <a:close/>
              </a:path>
              <a:path w="1517650" h="171450">
                <a:moveTo>
                  <a:pt x="108282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60" y="66675"/>
                </a:lnTo>
                <a:lnTo>
                  <a:pt x="103818" y="69265"/>
                </a:lnTo>
                <a:lnTo>
                  <a:pt x="47409" y="69265"/>
                </a:lnTo>
                <a:lnTo>
                  <a:pt x="47409" y="102171"/>
                </a:lnTo>
                <a:lnTo>
                  <a:pt x="103818" y="102171"/>
                </a:lnTo>
                <a:lnTo>
                  <a:pt x="108282" y="104775"/>
                </a:lnTo>
                <a:close/>
              </a:path>
              <a:path w="1517650" h="171450">
                <a:moveTo>
                  <a:pt x="145846" y="104775"/>
                </a:moveTo>
                <a:lnTo>
                  <a:pt x="108282" y="104775"/>
                </a:lnTo>
                <a:lnTo>
                  <a:pt x="75613" y="85718"/>
                </a:lnTo>
                <a:lnTo>
                  <a:pt x="108260" y="66675"/>
                </a:lnTo>
                <a:lnTo>
                  <a:pt x="145846" y="66675"/>
                </a:lnTo>
                <a:lnTo>
                  <a:pt x="145846" y="104775"/>
                </a:lnTo>
                <a:close/>
              </a:path>
              <a:path w="1517650" h="171450">
                <a:moveTo>
                  <a:pt x="47409" y="102171"/>
                </a:moveTo>
                <a:lnTo>
                  <a:pt x="47409" y="69265"/>
                </a:lnTo>
                <a:lnTo>
                  <a:pt x="75613" y="85718"/>
                </a:lnTo>
                <a:lnTo>
                  <a:pt x="47409" y="102171"/>
                </a:lnTo>
                <a:close/>
              </a:path>
              <a:path w="1517650" h="171450">
                <a:moveTo>
                  <a:pt x="75613" y="85718"/>
                </a:moveTo>
                <a:lnTo>
                  <a:pt x="47409" y="69265"/>
                </a:lnTo>
                <a:lnTo>
                  <a:pt x="103818" y="69265"/>
                </a:lnTo>
                <a:lnTo>
                  <a:pt x="75613" y="85718"/>
                </a:lnTo>
                <a:close/>
              </a:path>
              <a:path w="1517650" h="171450">
                <a:moveTo>
                  <a:pt x="103818" y="102171"/>
                </a:moveTo>
                <a:lnTo>
                  <a:pt x="47409" y="102171"/>
                </a:lnTo>
                <a:lnTo>
                  <a:pt x="75624" y="85725"/>
                </a:lnTo>
                <a:lnTo>
                  <a:pt x="103818" y="102171"/>
                </a:lnTo>
                <a:close/>
              </a:path>
              <a:path w="1517650" h="171450">
                <a:moveTo>
                  <a:pt x="1517446" y="104775"/>
                </a:moveTo>
                <a:lnTo>
                  <a:pt x="1403146" y="104775"/>
                </a:lnTo>
                <a:lnTo>
                  <a:pt x="1403146" y="66675"/>
                </a:lnTo>
                <a:lnTo>
                  <a:pt x="1517446" y="66675"/>
                </a:lnTo>
                <a:lnTo>
                  <a:pt x="1517446" y="104775"/>
                </a:lnTo>
                <a:close/>
              </a:path>
              <a:path w="1517650" h="171450">
                <a:moveTo>
                  <a:pt x="1365046" y="104775"/>
                </a:moveTo>
                <a:lnTo>
                  <a:pt x="1250746" y="104775"/>
                </a:lnTo>
                <a:lnTo>
                  <a:pt x="1250746" y="66675"/>
                </a:lnTo>
                <a:lnTo>
                  <a:pt x="1365046" y="66675"/>
                </a:lnTo>
                <a:lnTo>
                  <a:pt x="1365046" y="104775"/>
                </a:lnTo>
                <a:close/>
              </a:path>
              <a:path w="1517650" h="171450">
                <a:moveTo>
                  <a:pt x="1212646" y="104775"/>
                </a:moveTo>
                <a:lnTo>
                  <a:pt x="1098346" y="104775"/>
                </a:lnTo>
                <a:lnTo>
                  <a:pt x="1098346" y="66675"/>
                </a:lnTo>
                <a:lnTo>
                  <a:pt x="1212646" y="66675"/>
                </a:lnTo>
                <a:lnTo>
                  <a:pt x="1212646" y="104775"/>
                </a:lnTo>
                <a:close/>
              </a:path>
              <a:path w="1517650" h="171450">
                <a:moveTo>
                  <a:pt x="1060246" y="104775"/>
                </a:moveTo>
                <a:lnTo>
                  <a:pt x="945946" y="104775"/>
                </a:lnTo>
                <a:lnTo>
                  <a:pt x="945946" y="66675"/>
                </a:lnTo>
                <a:lnTo>
                  <a:pt x="1060246" y="66675"/>
                </a:lnTo>
                <a:lnTo>
                  <a:pt x="1060246" y="104775"/>
                </a:lnTo>
                <a:close/>
              </a:path>
              <a:path w="1517650" h="171450">
                <a:moveTo>
                  <a:pt x="907846" y="104775"/>
                </a:moveTo>
                <a:lnTo>
                  <a:pt x="793546" y="104775"/>
                </a:lnTo>
                <a:lnTo>
                  <a:pt x="793546" y="66675"/>
                </a:lnTo>
                <a:lnTo>
                  <a:pt x="907846" y="66675"/>
                </a:lnTo>
                <a:lnTo>
                  <a:pt x="907846" y="104775"/>
                </a:lnTo>
                <a:close/>
              </a:path>
              <a:path w="1517650" h="171450">
                <a:moveTo>
                  <a:pt x="755446" y="104775"/>
                </a:moveTo>
                <a:lnTo>
                  <a:pt x="641146" y="104775"/>
                </a:lnTo>
                <a:lnTo>
                  <a:pt x="641146" y="66675"/>
                </a:lnTo>
                <a:lnTo>
                  <a:pt x="755446" y="66675"/>
                </a:lnTo>
                <a:lnTo>
                  <a:pt x="755446" y="104775"/>
                </a:lnTo>
                <a:close/>
              </a:path>
              <a:path w="1517650" h="171450">
                <a:moveTo>
                  <a:pt x="603046" y="104775"/>
                </a:moveTo>
                <a:lnTo>
                  <a:pt x="488746" y="104775"/>
                </a:lnTo>
                <a:lnTo>
                  <a:pt x="488746" y="66675"/>
                </a:lnTo>
                <a:lnTo>
                  <a:pt x="603046" y="66675"/>
                </a:lnTo>
                <a:lnTo>
                  <a:pt x="603046" y="104775"/>
                </a:lnTo>
                <a:close/>
              </a:path>
              <a:path w="1517650" h="171450">
                <a:moveTo>
                  <a:pt x="450646" y="104775"/>
                </a:moveTo>
                <a:lnTo>
                  <a:pt x="336346" y="104775"/>
                </a:lnTo>
                <a:lnTo>
                  <a:pt x="336346" y="66675"/>
                </a:lnTo>
                <a:lnTo>
                  <a:pt x="450646" y="66675"/>
                </a:lnTo>
                <a:lnTo>
                  <a:pt x="450646" y="104775"/>
                </a:lnTo>
                <a:close/>
              </a:path>
              <a:path w="1517650" h="171450">
                <a:moveTo>
                  <a:pt x="298246" y="104775"/>
                </a:moveTo>
                <a:lnTo>
                  <a:pt x="183946" y="104775"/>
                </a:lnTo>
                <a:lnTo>
                  <a:pt x="183946" y="66675"/>
                </a:lnTo>
                <a:lnTo>
                  <a:pt x="298246" y="66675"/>
                </a:lnTo>
                <a:lnTo>
                  <a:pt x="298246" y="1047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464776" y="27139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64776" y="28663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464776" y="30187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64776" y="31711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464776" y="33235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464776" y="34759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464776" y="36283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464776" y="37807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464776" y="39331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464776" y="40855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464776" y="4237901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45726" y="4390301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38100" y="51600"/>
                </a:moveTo>
                <a:lnTo>
                  <a:pt x="0" y="51600"/>
                </a:lnTo>
                <a:lnTo>
                  <a:pt x="0" y="0"/>
                </a:lnTo>
                <a:lnTo>
                  <a:pt x="38100" y="0"/>
                </a:lnTo>
                <a:lnTo>
                  <a:pt x="38100" y="5160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30412" y="4358259"/>
            <a:ext cx="720090" cy="171450"/>
          </a:xfrm>
          <a:custGeom>
            <a:avLst/>
            <a:gdLst/>
            <a:ahLst/>
            <a:cxnLst/>
            <a:rect l="l" t="t" r="r" b="b"/>
            <a:pathLst>
              <a:path w="720090" h="171450">
                <a:moveTo>
                  <a:pt x="152019" y="171450"/>
                </a:moveTo>
                <a:lnTo>
                  <a:pt x="148717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7" y="304"/>
                </a:lnTo>
                <a:lnTo>
                  <a:pt x="152019" y="0"/>
                </a:lnTo>
                <a:lnTo>
                  <a:pt x="155321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69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69" y="104775"/>
                </a:lnTo>
                <a:lnTo>
                  <a:pt x="161696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21" y="171170"/>
                </a:lnTo>
                <a:lnTo>
                  <a:pt x="152019" y="171450"/>
                </a:lnTo>
                <a:close/>
              </a:path>
              <a:path w="720090" h="171450">
                <a:moveTo>
                  <a:pt x="108269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69" y="66675"/>
                </a:lnTo>
                <a:lnTo>
                  <a:pt x="103827" y="69265"/>
                </a:lnTo>
                <a:lnTo>
                  <a:pt x="47396" y="69265"/>
                </a:lnTo>
                <a:lnTo>
                  <a:pt x="47396" y="102184"/>
                </a:lnTo>
                <a:lnTo>
                  <a:pt x="103827" y="102184"/>
                </a:lnTo>
                <a:lnTo>
                  <a:pt x="108269" y="104775"/>
                </a:lnTo>
                <a:close/>
              </a:path>
              <a:path w="720090" h="171450">
                <a:moveTo>
                  <a:pt x="110401" y="104775"/>
                </a:moveTo>
                <a:lnTo>
                  <a:pt x="108269" y="104775"/>
                </a:lnTo>
                <a:lnTo>
                  <a:pt x="75612" y="85725"/>
                </a:lnTo>
                <a:lnTo>
                  <a:pt x="108269" y="66675"/>
                </a:lnTo>
                <a:lnTo>
                  <a:pt x="110401" y="66675"/>
                </a:lnTo>
                <a:lnTo>
                  <a:pt x="110401" y="104775"/>
                </a:lnTo>
                <a:close/>
              </a:path>
              <a:path w="720090" h="171450">
                <a:moveTo>
                  <a:pt x="262801" y="104775"/>
                </a:moveTo>
                <a:lnTo>
                  <a:pt x="148501" y="104775"/>
                </a:lnTo>
                <a:lnTo>
                  <a:pt x="148501" y="66675"/>
                </a:lnTo>
                <a:lnTo>
                  <a:pt x="262801" y="66675"/>
                </a:lnTo>
                <a:lnTo>
                  <a:pt x="262801" y="104775"/>
                </a:lnTo>
                <a:close/>
              </a:path>
              <a:path w="720090" h="171450">
                <a:moveTo>
                  <a:pt x="47396" y="102184"/>
                </a:moveTo>
                <a:lnTo>
                  <a:pt x="47396" y="69265"/>
                </a:lnTo>
                <a:lnTo>
                  <a:pt x="75612" y="85725"/>
                </a:lnTo>
                <a:lnTo>
                  <a:pt x="47396" y="102184"/>
                </a:lnTo>
                <a:close/>
              </a:path>
              <a:path w="720090" h="171450">
                <a:moveTo>
                  <a:pt x="75612" y="85725"/>
                </a:moveTo>
                <a:lnTo>
                  <a:pt x="47396" y="69265"/>
                </a:lnTo>
                <a:lnTo>
                  <a:pt x="103827" y="69265"/>
                </a:lnTo>
                <a:lnTo>
                  <a:pt x="75612" y="85725"/>
                </a:lnTo>
                <a:close/>
              </a:path>
              <a:path w="720090" h="171450">
                <a:moveTo>
                  <a:pt x="103827" y="102184"/>
                </a:moveTo>
                <a:lnTo>
                  <a:pt x="47396" y="102184"/>
                </a:lnTo>
                <a:lnTo>
                  <a:pt x="75612" y="85725"/>
                </a:lnTo>
                <a:lnTo>
                  <a:pt x="103827" y="102184"/>
                </a:lnTo>
                <a:close/>
              </a:path>
              <a:path w="720090" h="171450">
                <a:moveTo>
                  <a:pt x="720001" y="104775"/>
                </a:moveTo>
                <a:lnTo>
                  <a:pt x="605701" y="104775"/>
                </a:lnTo>
                <a:lnTo>
                  <a:pt x="605701" y="66675"/>
                </a:lnTo>
                <a:lnTo>
                  <a:pt x="720001" y="66675"/>
                </a:lnTo>
                <a:lnTo>
                  <a:pt x="720001" y="104775"/>
                </a:lnTo>
                <a:close/>
              </a:path>
              <a:path w="720090" h="171450">
                <a:moveTo>
                  <a:pt x="567601" y="104775"/>
                </a:moveTo>
                <a:lnTo>
                  <a:pt x="453301" y="104775"/>
                </a:lnTo>
                <a:lnTo>
                  <a:pt x="453301" y="66675"/>
                </a:lnTo>
                <a:lnTo>
                  <a:pt x="567601" y="66675"/>
                </a:lnTo>
                <a:lnTo>
                  <a:pt x="567601" y="104775"/>
                </a:lnTo>
                <a:close/>
              </a:path>
              <a:path w="720090" h="171450">
                <a:moveTo>
                  <a:pt x="415201" y="104775"/>
                </a:moveTo>
                <a:lnTo>
                  <a:pt x="300901" y="104775"/>
                </a:lnTo>
                <a:lnTo>
                  <a:pt x="300901" y="66675"/>
                </a:lnTo>
                <a:lnTo>
                  <a:pt x="415201" y="66675"/>
                </a:lnTo>
                <a:lnTo>
                  <a:pt x="415201" y="104775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666924" y="3858983"/>
            <a:ext cx="432434" cy="171450"/>
          </a:xfrm>
          <a:custGeom>
            <a:avLst/>
            <a:gdLst/>
            <a:ahLst/>
            <a:cxnLst/>
            <a:rect l="l" t="t" r="r" b="b"/>
            <a:pathLst>
              <a:path w="432434" h="171450">
                <a:moveTo>
                  <a:pt x="152018" y="171450"/>
                </a:moveTo>
                <a:lnTo>
                  <a:pt x="148716" y="171145"/>
                </a:lnTo>
                <a:lnTo>
                  <a:pt x="145503" y="170268"/>
                </a:lnTo>
                <a:lnTo>
                  <a:pt x="142506" y="168859"/>
                </a:lnTo>
                <a:lnTo>
                  <a:pt x="0" y="85724"/>
                </a:lnTo>
                <a:lnTo>
                  <a:pt x="142506" y="2590"/>
                </a:lnTo>
                <a:lnTo>
                  <a:pt x="145503" y="1181"/>
                </a:lnTo>
                <a:lnTo>
                  <a:pt x="148716" y="304"/>
                </a:lnTo>
                <a:lnTo>
                  <a:pt x="152018" y="0"/>
                </a:lnTo>
                <a:lnTo>
                  <a:pt x="155333" y="279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69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69" y="104775"/>
                </a:lnTo>
                <a:lnTo>
                  <a:pt x="161696" y="135940"/>
                </a:lnTo>
                <a:lnTo>
                  <a:pt x="171157" y="152488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8" y="171450"/>
                </a:lnTo>
                <a:close/>
              </a:path>
              <a:path w="432434" h="171450">
                <a:moveTo>
                  <a:pt x="108269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108269" y="66675"/>
                </a:lnTo>
                <a:lnTo>
                  <a:pt x="103827" y="69265"/>
                </a:lnTo>
                <a:lnTo>
                  <a:pt x="47396" y="69265"/>
                </a:lnTo>
                <a:lnTo>
                  <a:pt x="47396" y="102184"/>
                </a:lnTo>
                <a:lnTo>
                  <a:pt x="103827" y="102184"/>
                </a:lnTo>
                <a:lnTo>
                  <a:pt x="108269" y="104775"/>
                </a:lnTo>
                <a:close/>
              </a:path>
              <a:path w="432434" h="171450">
                <a:moveTo>
                  <a:pt x="127190" y="104775"/>
                </a:moveTo>
                <a:lnTo>
                  <a:pt x="108269" y="104775"/>
                </a:lnTo>
                <a:lnTo>
                  <a:pt x="75612" y="85724"/>
                </a:lnTo>
                <a:lnTo>
                  <a:pt x="108269" y="66675"/>
                </a:lnTo>
                <a:lnTo>
                  <a:pt x="127190" y="66675"/>
                </a:lnTo>
                <a:lnTo>
                  <a:pt x="127190" y="104775"/>
                </a:lnTo>
                <a:close/>
              </a:path>
              <a:path w="432434" h="171450">
                <a:moveTo>
                  <a:pt x="279590" y="104775"/>
                </a:moveTo>
                <a:lnTo>
                  <a:pt x="165290" y="104775"/>
                </a:lnTo>
                <a:lnTo>
                  <a:pt x="165290" y="66675"/>
                </a:lnTo>
                <a:lnTo>
                  <a:pt x="279590" y="66675"/>
                </a:lnTo>
                <a:lnTo>
                  <a:pt x="279590" y="104775"/>
                </a:lnTo>
                <a:close/>
              </a:path>
              <a:path w="432434" h="171450">
                <a:moveTo>
                  <a:pt x="47396" y="102184"/>
                </a:moveTo>
                <a:lnTo>
                  <a:pt x="47396" y="69265"/>
                </a:lnTo>
                <a:lnTo>
                  <a:pt x="75612" y="85724"/>
                </a:lnTo>
                <a:lnTo>
                  <a:pt x="47396" y="102184"/>
                </a:lnTo>
                <a:close/>
              </a:path>
              <a:path w="432434" h="171450">
                <a:moveTo>
                  <a:pt x="75612" y="85724"/>
                </a:moveTo>
                <a:lnTo>
                  <a:pt x="47396" y="69265"/>
                </a:lnTo>
                <a:lnTo>
                  <a:pt x="103827" y="69265"/>
                </a:lnTo>
                <a:lnTo>
                  <a:pt x="75612" y="85724"/>
                </a:lnTo>
                <a:close/>
              </a:path>
              <a:path w="432434" h="171450">
                <a:moveTo>
                  <a:pt x="103827" y="102184"/>
                </a:moveTo>
                <a:lnTo>
                  <a:pt x="47396" y="102184"/>
                </a:lnTo>
                <a:lnTo>
                  <a:pt x="75612" y="85724"/>
                </a:lnTo>
                <a:lnTo>
                  <a:pt x="103827" y="102184"/>
                </a:lnTo>
                <a:close/>
              </a:path>
              <a:path w="432434" h="171450">
                <a:moveTo>
                  <a:pt x="431990" y="104775"/>
                </a:moveTo>
                <a:lnTo>
                  <a:pt x="317690" y="104775"/>
                </a:lnTo>
                <a:lnTo>
                  <a:pt x="317690" y="66675"/>
                </a:lnTo>
                <a:lnTo>
                  <a:pt x="431990" y="66675"/>
                </a:lnTo>
                <a:lnTo>
                  <a:pt x="431990" y="1047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086151" y="383500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086151" y="368260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086151" y="353020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086151" y="3377806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067101" y="3265309"/>
            <a:ext cx="38100" cy="74930"/>
          </a:xfrm>
          <a:custGeom>
            <a:avLst/>
            <a:gdLst/>
            <a:ahLst/>
            <a:cxnLst/>
            <a:rect l="l" t="t" r="r" b="b"/>
            <a:pathLst>
              <a:path w="38100" h="74929">
                <a:moveTo>
                  <a:pt x="38100" y="74396"/>
                </a:moveTo>
                <a:lnTo>
                  <a:pt x="0" y="74396"/>
                </a:lnTo>
                <a:lnTo>
                  <a:pt x="0" y="0"/>
                </a:lnTo>
                <a:lnTo>
                  <a:pt x="38100" y="0"/>
                </a:lnTo>
                <a:lnTo>
                  <a:pt x="38100" y="74396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055191" y="3176168"/>
            <a:ext cx="1012825" cy="171450"/>
          </a:xfrm>
          <a:custGeom>
            <a:avLst/>
            <a:gdLst/>
            <a:ahLst/>
            <a:cxnLst/>
            <a:rect l="l" t="t" r="r" b="b"/>
            <a:pathLst>
              <a:path w="1012825" h="171450">
                <a:moveTo>
                  <a:pt x="152018" y="171450"/>
                </a:moveTo>
                <a:lnTo>
                  <a:pt x="148716" y="171145"/>
                </a:lnTo>
                <a:lnTo>
                  <a:pt x="145503" y="170268"/>
                </a:lnTo>
                <a:lnTo>
                  <a:pt x="142506" y="168846"/>
                </a:lnTo>
                <a:lnTo>
                  <a:pt x="0" y="85725"/>
                </a:lnTo>
                <a:lnTo>
                  <a:pt x="142506" y="2590"/>
                </a:lnTo>
                <a:lnTo>
                  <a:pt x="145503" y="1168"/>
                </a:lnTo>
                <a:lnTo>
                  <a:pt x="148716" y="304"/>
                </a:lnTo>
                <a:lnTo>
                  <a:pt x="152018" y="0"/>
                </a:lnTo>
                <a:lnTo>
                  <a:pt x="155333" y="266"/>
                </a:lnTo>
                <a:lnTo>
                  <a:pt x="171157" y="18961"/>
                </a:lnTo>
                <a:lnTo>
                  <a:pt x="170878" y="22275"/>
                </a:lnTo>
                <a:lnTo>
                  <a:pt x="108260" y="66675"/>
                </a:lnTo>
                <a:lnTo>
                  <a:pt x="37807" y="66675"/>
                </a:lnTo>
                <a:lnTo>
                  <a:pt x="37807" y="104775"/>
                </a:lnTo>
                <a:lnTo>
                  <a:pt x="108282" y="104775"/>
                </a:lnTo>
                <a:lnTo>
                  <a:pt x="161709" y="135940"/>
                </a:lnTo>
                <a:lnTo>
                  <a:pt x="171157" y="152476"/>
                </a:lnTo>
                <a:lnTo>
                  <a:pt x="170853" y="155790"/>
                </a:lnTo>
                <a:lnTo>
                  <a:pt x="155333" y="171170"/>
                </a:lnTo>
                <a:lnTo>
                  <a:pt x="152018" y="171450"/>
                </a:lnTo>
                <a:close/>
              </a:path>
              <a:path w="1012825" h="171450">
                <a:moveTo>
                  <a:pt x="98272" y="104775"/>
                </a:moveTo>
                <a:lnTo>
                  <a:pt x="37807" y="104775"/>
                </a:lnTo>
                <a:lnTo>
                  <a:pt x="37807" y="66675"/>
                </a:lnTo>
                <a:lnTo>
                  <a:pt x="98272" y="66675"/>
                </a:lnTo>
                <a:lnTo>
                  <a:pt x="98272" y="69265"/>
                </a:lnTo>
                <a:lnTo>
                  <a:pt x="47409" y="69265"/>
                </a:lnTo>
                <a:lnTo>
                  <a:pt x="47409" y="102171"/>
                </a:lnTo>
                <a:lnTo>
                  <a:pt x="98272" y="102171"/>
                </a:lnTo>
                <a:lnTo>
                  <a:pt x="98272" y="104775"/>
                </a:lnTo>
                <a:close/>
              </a:path>
              <a:path w="1012825" h="171450">
                <a:moveTo>
                  <a:pt x="98272" y="72501"/>
                </a:moveTo>
                <a:lnTo>
                  <a:pt x="98272" y="66675"/>
                </a:lnTo>
                <a:lnTo>
                  <a:pt x="108260" y="66675"/>
                </a:lnTo>
                <a:lnTo>
                  <a:pt x="98272" y="72501"/>
                </a:lnTo>
                <a:close/>
              </a:path>
              <a:path w="1012825" h="171450">
                <a:moveTo>
                  <a:pt x="250672" y="104775"/>
                </a:moveTo>
                <a:lnTo>
                  <a:pt x="136372" y="104775"/>
                </a:lnTo>
                <a:lnTo>
                  <a:pt x="136372" y="66675"/>
                </a:lnTo>
                <a:lnTo>
                  <a:pt x="250672" y="66675"/>
                </a:lnTo>
                <a:lnTo>
                  <a:pt x="250672" y="104775"/>
                </a:lnTo>
                <a:close/>
              </a:path>
              <a:path w="1012825" h="171450">
                <a:moveTo>
                  <a:pt x="47409" y="102171"/>
                </a:moveTo>
                <a:lnTo>
                  <a:pt x="47409" y="69265"/>
                </a:lnTo>
                <a:lnTo>
                  <a:pt x="75613" y="85718"/>
                </a:lnTo>
                <a:lnTo>
                  <a:pt x="47409" y="102171"/>
                </a:lnTo>
                <a:close/>
              </a:path>
              <a:path w="1012825" h="171450">
                <a:moveTo>
                  <a:pt x="75613" y="85718"/>
                </a:moveTo>
                <a:lnTo>
                  <a:pt x="47409" y="69265"/>
                </a:lnTo>
                <a:lnTo>
                  <a:pt x="98272" y="69265"/>
                </a:lnTo>
                <a:lnTo>
                  <a:pt x="98272" y="72501"/>
                </a:lnTo>
                <a:lnTo>
                  <a:pt x="75613" y="85718"/>
                </a:lnTo>
                <a:close/>
              </a:path>
              <a:path w="1012825" h="171450">
                <a:moveTo>
                  <a:pt x="98272" y="98936"/>
                </a:moveTo>
                <a:lnTo>
                  <a:pt x="75613" y="85718"/>
                </a:lnTo>
                <a:lnTo>
                  <a:pt x="98272" y="72501"/>
                </a:lnTo>
                <a:lnTo>
                  <a:pt x="98272" y="98936"/>
                </a:lnTo>
                <a:close/>
              </a:path>
              <a:path w="1012825" h="171450">
                <a:moveTo>
                  <a:pt x="98272" y="102171"/>
                </a:moveTo>
                <a:lnTo>
                  <a:pt x="47409" y="102171"/>
                </a:lnTo>
                <a:lnTo>
                  <a:pt x="75624" y="85725"/>
                </a:lnTo>
                <a:lnTo>
                  <a:pt x="98272" y="98936"/>
                </a:lnTo>
                <a:lnTo>
                  <a:pt x="98272" y="102171"/>
                </a:lnTo>
                <a:close/>
              </a:path>
              <a:path w="1012825" h="171450">
                <a:moveTo>
                  <a:pt x="108282" y="104775"/>
                </a:moveTo>
                <a:lnTo>
                  <a:pt x="98272" y="104775"/>
                </a:lnTo>
                <a:lnTo>
                  <a:pt x="98272" y="98936"/>
                </a:lnTo>
                <a:lnTo>
                  <a:pt x="108282" y="104775"/>
                </a:lnTo>
                <a:close/>
              </a:path>
              <a:path w="1012825" h="171450">
                <a:moveTo>
                  <a:pt x="1012672" y="104775"/>
                </a:moveTo>
                <a:lnTo>
                  <a:pt x="898372" y="104775"/>
                </a:lnTo>
                <a:lnTo>
                  <a:pt x="898372" y="66675"/>
                </a:lnTo>
                <a:lnTo>
                  <a:pt x="1012672" y="66675"/>
                </a:lnTo>
                <a:lnTo>
                  <a:pt x="1012672" y="104775"/>
                </a:lnTo>
                <a:close/>
              </a:path>
              <a:path w="1012825" h="171450">
                <a:moveTo>
                  <a:pt x="860272" y="104775"/>
                </a:moveTo>
                <a:lnTo>
                  <a:pt x="745972" y="104775"/>
                </a:lnTo>
                <a:lnTo>
                  <a:pt x="745972" y="66675"/>
                </a:lnTo>
                <a:lnTo>
                  <a:pt x="860272" y="66675"/>
                </a:lnTo>
                <a:lnTo>
                  <a:pt x="860272" y="104775"/>
                </a:lnTo>
                <a:close/>
              </a:path>
              <a:path w="1012825" h="171450">
                <a:moveTo>
                  <a:pt x="707872" y="104775"/>
                </a:moveTo>
                <a:lnTo>
                  <a:pt x="593572" y="104775"/>
                </a:lnTo>
                <a:lnTo>
                  <a:pt x="593572" y="66675"/>
                </a:lnTo>
                <a:lnTo>
                  <a:pt x="707872" y="66675"/>
                </a:lnTo>
                <a:lnTo>
                  <a:pt x="707872" y="104775"/>
                </a:lnTo>
                <a:close/>
              </a:path>
              <a:path w="1012825" h="171450">
                <a:moveTo>
                  <a:pt x="555472" y="104775"/>
                </a:moveTo>
                <a:lnTo>
                  <a:pt x="441172" y="104775"/>
                </a:lnTo>
                <a:lnTo>
                  <a:pt x="441172" y="66675"/>
                </a:lnTo>
                <a:lnTo>
                  <a:pt x="555472" y="66675"/>
                </a:lnTo>
                <a:lnTo>
                  <a:pt x="555472" y="104775"/>
                </a:lnTo>
                <a:close/>
              </a:path>
              <a:path w="1012825" h="171450">
                <a:moveTo>
                  <a:pt x="403072" y="104775"/>
                </a:moveTo>
                <a:lnTo>
                  <a:pt x="288772" y="104775"/>
                </a:lnTo>
                <a:lnTo>
                  <a:pt x="288772" y="66675"/>
                </a:lnTo>
                <a:lnTo>
                  <a:pt x="403072" y="66675"/>
                </a:lnTo>
                <a:lnTo>
                  <a:pt x="403072" y="104775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>
            <a:spLocks noGrp="1"/>
          </p:cNvSpPr>
          <p:nvPr>
            <p:ph type="title"/>
          </p:nvPr>
        </p:nvSpPr>
        <p:spPr>
          <a:xfrm>
            <a:off x="4444885" y="1306322"/>
            <a:ext cx="145288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观察实</a:t>
            </a:r>
            <a:r>
              <a:rPr dirty="0" spc="-20"/>
              <a:t>验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6234315" y="1306322"/>
            <a:ext cx="14528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黑体"/>
                <a:cs typeface="黑体"/>
              </a:rPr>
              <a:t>总结归</a:t>
            </a:r>
            <a:r>
              <a:rPr dirty="0" sz="2800" spc="-20" b="1">
                <a:latin typeface="黑体"/>
                <a:cs typeface="黑体"/>
              </a:rPr>
              <a:t>纳</a:t>
            </a:r>
            <a:endParaRPr sz="2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7070" y="2221674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发生形变的物体，要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2970" y="2238641"/>
            <a:ext cx="12192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latin typeface="华文楷体"/>
                <a:cs typeface="华文楷体"/>
              </a:rPr>
              <a:t>恢复原状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1370" y="2238641"/>
            <a:ext cx="609600" cy="396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845"/>
              </a:lnSpc>
            </a:pPr>
            <a:r>
              <a:rPr dirty="0" sz="2400">
                <a:latin typeface="华文楷体"/>
                <a:cs typeface="华文楷体"/>
              </a:rPr>
              <a:t>接触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9470" y="2221674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864" algn="l"/>
              </a:tabLst>
            </a:pPr>
            <a:r>
              <a:rPr dirty="0" sz="2400">
                <a:latin typeface="华文楷体"/>
                <a:cs typeface="华文楷体"/>
              </a:rPr>
              <a:t>，对与它	的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7470" y="2587434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物体会产力的作用。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5490" y="3244519"/>
            <a:ext cx="1242695" cy="511175"/>
          </a:xfrm>
          <a:custGeom>
            <a:avLst/>
            <a:gdLst/>
            <a:ahLst/>
            <a:cxnLst/>
            <a:rect l="l" t="t" r="r" b="b"/>
            <a:pathLst>
              <a:path w="1242695" h="511175">
                <a:moveTo>
                  <a:pt x="1242161" y="511009"/>
                </a:moveTo>
                <a:lnTo>
                  <a:pt x="0" y="511009"/>
                </a:lnTo>
                <a:lnTo>
                  <a:pt x="0" y="0"/>
                </a:lnTo>
                <a:lnTo>
                  <a:pt x="1242161" y="0"/>
                </a:lnTo>
                <a:lnTo>
                  <a:pt x="124216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98309"/>
                </a:lnTo>
                <a:lnTo>
                  <a:pt x="6350" y="498309"/>
                </a:lnTo>
                <a:lnTo>
                  <a:pt x="12700" y="504659"/>
                </a:lnTo>
                <a:lnTo>
                  <a:pt x="1242161" y="504659"/>
                </a:lnTo>
                <a:lnTo>
                  <a:pt x="1242161" y="511009"/>
                </a:lnTo>
                <a:close/>
              </a:path>
              <a:path w="1242695" h="51117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42695" h="511175">
                <a:moveTo>
                  <a:pt x="122946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29461" y="6350"/>
                </a:lnTo>
                <a:lnTo>
                  <a:pt x="1229461" y="12700"/>
                </a:lnTo>
                <a:close/>
              </a:path>
              <a:path w="1242695" h="511175">
                <a:moveTo>
                  <a:pt x="1229461" y="504659"/>
                </a:moveTo>
                <a:lnTo>
                  <a:pt x="1229461" y="6350"/>
                </a:lnTo>
                <a:lnTo>
                  <a:pt x="1235811" y="12700"/>
                </a:lnTo>
                <a:lnTo>
                  <a:pt x="1242161" y="12700"/>
                </a:lnTo>
                <a:lnTo>
                  <a:pt x="1242161" y="498309"/>
                </a:lnTo>
                <a:lnTo>
                  <a:pt x="1235811" y="498309"/>
                </a:lnTo>
                <a:lnTo>
                  <a:pt x="1229461" y="504659"/>
                </a:lnTo>
                <a:close/>
              </a:path>
              <a:path w="1242695" h="511175">
                <a:moveTo>
                  <a:pt x="1242161" y="12700"/>
                </a:moveTo>
                <a:lnTo>
                  <a:pt x="1235811" y="12700"/>
                </a:lnTo>
                <a:lnTo>
                  <a:pt x="1229461" y="6350"/>
                </a:lnTo>
                <a:lnTo>
                  <a:pt x="1242161" y="6350"/>
                </a:lnTo>
                <a:lnTo>
                  <a:pt x="1242161" y="12700"/>
                </a:lnTo>
                <a:close/>
              </a:path>
              <a:path w="1242695" h="511175">
                <a:moveTo>
                  <a:pt x="12700" y="504659"/>
                </a:moveTo>
                <a:lnTo>
                  <a:pt x="6350" y="498309"/>
                </a:lnTo>
                <a:lnTo>
                  <a:pt x="12700" y="498309"/>
                </a:lnTo>
                <a:lnTo>
                  <a:pt x="12700" y="504659"/>
                </a:lnTo>
                <a:close/>
              </a:path>
              <a:path w="1242695" h="511175">
                <a:moveTo>
                  <a:pt x="1229461" y="504659"/>
                </a:moveTo>
                <a:lnTo>
                  <a:pt x="12700" y="504659"/>
                </a:lnTo>
                <a:lnTo>
                  <a:pt x="12700" y="498309"/>
                </a:lnTo>
                <a:lnTo>
                  <a:pt x="1229461" y="498309"/>
                </a:lnTo>
                <a:lnTo>
                  <a:pt x="1229461" y="504659"/>
                </a:lnTo>
                <a:close/>
              </a:path>
              <a:path w="1242695" h="511175">
                <a:moveTo>
                  <a:pt x="1242161" y="504659"/>
                </a:moveTo>
                <a:lnTo>
                  <a:pt x="1229461" y="504659"/>
                </a:lnTo>
                <a:lnTo>
                  <a:pt x="1235811" y="498309"/>
                </a:lnTo>
                <a:lnTo>
                  <a:pt x="1242161" y="498309"/>
                </a:lnTo>
                <a:lnTo>
                  <a:pt x="1242161" y="50465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04043" y="2918460"/>
            <a:ext cx="135255" cy="317500"/>
          </a:xfrm>
          <a:custGeom>
            <a:avLst/>
            <a:gdLst/>
            <a:ahLst/>
            <a:cxnLst/>
            <a:rect l="l" t="t" r="r" b="b"/>
            <a:pathLst>
              <a:path w="135254" h="317500">
                <a:moveTo>
                  <a:pt x="87130" y="170243"/>
                </a:moveTo>
                <a:lnTo>
                  <a:pt x="73761" y="170243"/>
                </a:lnTo>
                <a:lnTo>
                  <a:pt x="73533" y="169671"/>
                </a:lnTo>
                <a:lnTo>
                  <a:pt x="0" y="5181"/>
                </a:lnTo>
                <a:lnTo>
                  <a:pt x="11595" y="0"/>
                </a:lnTo>
                <a:lnTo>
                  <a:pt x="85483" y="165341"/>
                </a:lnTo>
                <a:lnTo>
                  <a:pt x="87130" y="170243"/>
                </a:lnTo>
                <a:close/>
              </a:path>
              <a:path w="135254" h="317500">
                <a:moveTo>
                  <a:pt x="73614" y="169913"/>
                </a:moveTo>
                <a:lnTo>
                  <a:pt x="73506" y="169671"/>
                </a:lnTo>
                <a:lnTo>
                  <a:pt x="73614" y="169913"/>
                </a:lnTo>
                <a:close/>
              </a:path>
              <a:path w="135254" h="317500">
                <a:moveTo>
                  <a:pt x="73761" y="170243"/>
                </a:moveTo>
                <a:lnTo>
                  <a:pt x="73614" y="169913"/>
                </a:lnTo>
                <a:lnTo>
                  <a:pt x="73533" y="169671"/>
                </a:lnTo>
                <a:lnTo>
                  <a:pt x="73761" y="170243"/>
                </a:lnTo>
                <a:close/>
              </a:path>
              <a:path w="135254" h="317500">
                <a:moveTo>
                  <a:pt x="123113" y="317233"/>
                </a:moveTo>
                <a:lnTo>
                  <a:pt x="73614" y="169913"/>
                </a:lnTo>
                <a:lnTo>
                  <a:pt x="73761" y="170243"/>
                </a:lnTo>
                <a:lnTo>
                  <a:pt x="87130" y="170243"/>
                </a:lnTo>
                <a:lnTo>
                  <a:pt x="135153" y="313194"/>
                </a:lnTo>
                <a:lnTo>
                  <a:pt x="123113" y="31723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41548" y="3250692"/>
            <a:ext cx="1229995" cy="4521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9845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23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弹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29884" y="2225039"/>
            <a:ext cx="1224280" cy="477520"/>
          </a:xfrm>
          <a:custGeom>
            <a:avLst/>
            <a:gdLst/>
            <a:ahLst/>
            <a:cxnLst/>
            <a:rect l="l" t="t" r="r" b="b"/>
            <a:pathLst>
              <a:path w="1224279" h="477519">
                <a:moveTo>
                  <a:pt x="0" y="0"/>
                </a:moveTo>
                <a:lnTo>
                  <a:pt x="1223771" y="0"/>
                </a:lnTo>
                <a:lnTo>
                  <a:pt x="1223771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8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23013" y="2218499"/>
            <a:ext cx="1236980" cy="490220"/>
          </a:xfrm>
          <a:custGeom>
            <a:avLst/>
            <a:gdLst/>
            <a:ahLst/>
            <a:cxnLst/>
            <a:rect l="l" t="t" r="r" b="b"/>
            <a:pathLst>
              <a:path w="1236979" h="490219">
                <a:moveTo>
                  <a:pt x="1236700" y="489750"/>
                </a:moveTo>
                <a:lnTo>
                  <a:pt x="0" y="489750"/>
                </a:lnTo>
                <a:lnTo>
                  <a:pt x="0" y="0"/>
                </a:lnTo>
                <a:lnTo>
                  <a:pt x="1236700" y="0"/>
                </a:lnTo>
                <a:lnTo>
                  <a:pt x="123670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77050"/>
                </a:lnTo>
                <a:lnTo>
                  <a:pt x="6350" y="477050"/>
                </a:lnTo>
                <a:lnTo>
                  <a:pt x="12700" y="483400"/>
                </a:lnTo>
                <a:lnTo>
                  <a:pt x="1236700" y="483400"/>
                </a:lnTo>
                <a:lnTo>
                  <a:pt x="1236700" y="489750"/>
                </a:lnTo>
                <a:close/>
              </a:path>
              <a:path w="1236979" h="49021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236979" h="490219">
                <a:moveTo>
                  <a:pt x="122400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224000" y="6350"/>
                </a:lnTo>
                <a:lnTo>
                  <a:pt x="1224000" y="12700"/>
                </a:lnTo>
                <a:close/>
              </a:path>
              <a:path w="1236979" h="490219">
                <a:moveTo>
                  <a:pt x="1224000" y="483400"/>
                </a:moveTo>
                <a:lnTo>
                  <a:pt x="1224000" y="6350"/>
                </a:lnTo>
                <a:lnTo>
                  <a:pt x="1230350" y="12700"/>
                </a:lnTo>
                <a:lnTo>
                  <a:pt x="1236700" y="12700"/>
                </a:lnTo>
                <a:lnTo>
                  <a:pt x="1236700" y="477050"/>
                </a:lnTo>
                <a:lnTo>
                  <a:pt x="1230350" y="477050"/>
                </a:lnTo>
                <a:lnTo>
                  <a:pt x="1224000" y="483400"/>
                </a:lnTo>
                <a:close/>
              </a:path>
              <a:path w="1236979" h="490219">
                <a:moveTo>
                  <a:pt x="1236700" y="12700"/>
                </a:moveTo>
                <a:lnTo>
                  <a:pt x="1230350" y="12700"/>
                </a:lnTo>
                <a:lnTo>
                  <a:pt x="1224000" y="6350"/>
                </a:lnTo>
                <a:lnTo>
                  <a:pt x="1236700" y="6350"/>
                </a:lnTo>
                <a:lnTo>
                  <a:pt x="1236700" y="12700"/>
                </a:lnTo>
                <a:close/>
              </a:path>
              <a:path w="1236979" h="490219">
                <a:moveTo>
                  <a:pt x="12700" y="483400"/>
                </a:moveTo>
                <a:lnTo>
                  <a:pt x="6350" y="477050"/>
                </a:lnTo>
                <a:lnTo>
                  <a:pt x="12700" y="477050"/>
                </a:lnTo>
                <a:lnTo>
                  <a:pt x="12700" y="483400"/>
                </a:lnTo>
                <a:close/>
              </a:path>
              <a:path w="1236979" h="490219">
                <a:moveTo>
                  <a:pt x="1224000" y="483400"/>
                </a:moveTo>
                <a:lnTo>
                  <a:pt x="12700" y="483400"/>
                </a:lnTo>
                <a:lnTo>
                  <a:pt x="12700" y="477050"/>
                </a:lnTo>
                <a:lnTo>
                  <a:pt x="1224000" y="477050"/>
                </a:lnTo>
                <a:lnTo>
                  <a:pt x="1224000" y="483400"/>
                </a:lnTo>
                <a:close/>
              </a:path>
              <a:path w="1236979" h="490219">
                <a:moveTo>
                  <a:pt x="1236700" y="483400"/>
                </a:moveTo>
                <a:lnTo>
                  <a:pt x="1224000" y="483400"/>
                </a:lnTo>
                <a:lnTo>
                  <a:pt x="1230350" y="477050"/>
                </a:lnTo>
                <a:lnTo>
                  <a:pt x="1236700" y="477050"/>
                </a:lnTo>
                <a:lnTo>
                  <a:pt x="1236700" y="48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48471" y="2225039"/>
            <a:ext cx="684530" cy="477520"/>
          </a:xfrm>
          <a:custGeom>
            <a:avLst/>
            <a:gdLst/>
            <a:ahLst/>
            <a:cxnLst/>
            <a:rect l="l" t="t" r="r" b="b"/>
            <a:pathLst>
              <a:path w="684529" h="477519">
                <a:moveTo>
                  <a:pt x="0" y="0"/>
                </a:moveTo>
                <a:lnTo>
                  <a:pt x="684276" y="0"/>
                </a:lnTo>
                <a:lnTo>
                  <a:pt x="684276" y="477012"/>
                </a:lnTo>
                <a:lnTo>
                  <a:pt x="0" y="477012"/>
                </a:lnTo>
                <a:lnTo>
                  <a:pt x="0" y="0"/>
                </a:lnTo>
                <a:close/>
              </a:path>
            </a:pathLst>
          </a:custGeom>
          <a:solidFill>
            <a:srgbClr val="FFFF00">
              <a:alpha val="18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42363" y="2218499"/>
            <a:ext cx="697230" cy="490220"/>
          </a:xfrm>
          <a:custGeom>
            <a:avLst/>
            <a:gdLst/>
            <a:ahLst/>
            <a:cxnLst/>
            <a:rect l="l" t="t" r="r" b="b"/>
            <a:pathLst>
              <a:path w="697229" h="490219">
                <a:moveTo>
                  <a:pt x="696696" y="489750"/>
                </a:moveTo>
                <a:lnTo>
                  <a:pt x="0" y="489750"/>
                </a:lnTo>
                <a:lnTo>
                  <a:pt x="0" y="0"/>
                </a:lnTo>
                <a:lnTo>
                  <a:pt x="696696" y="0"/>
                </a:lnTo>
                <a:lnTo>
                  <a:pt x="69669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77050"/>
                </a:lnTo>
                <a:lnTo>
                  <a:pt x="6350" y="477050"/>
                </a:lnTo>
                <a:lnTo>
                  <a:pt x="12700" y="483400"/>
                </a:lnTo>
                <a:lnTo>
                  <a:pt x="696696" y="483400"/>
                </a:lnTo>
                <a:lnTo>
                  <a:pt x="696696" y="489750"/>
                </a:lnTo>
                <a:close/>
              </a:path>
              <a:path w="697229" h="49021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97229" h="490219">
                <a:moveTo>
                  <a:pt x="68399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83996" y="6350"/>
                </a:lnTo>
                <a:lnTo>
                  <a:pt x="683996" y="12700"/>
                </a:lnTo>
                <a:close/>
              </a:path>
              <a:path w="697229" h="490219">
                <a:moveTo>
                  <a:pt x="683996" y="483400"/>
                </a:moveTo>
                <a:lnTo>
                  <a:pt x="683996" y="6350"/>
                </a:lnTo>
                <a:lnTo>
                  <a:pt x="690346" y="12700"/>
                </a:lnTo>
                <a:lnTo>
                  <a:pt x="696696" y="12700"/>
                </a:lnTo>
                <a:lnTo>
                  <a:pt x="696696" y="477050"/>
                </a:lnTo>
                <a:lnTo>
                  <a:pt x="690346" y="477050"/>
                </a:lnTo>
                <a:lnTo>
                  <a:pt x="683996" y="483400"/>
                </a:lnTo>
                <a:close/>
              </a:path>
              <a:path w="697229" h="490219">
                <a:moveTo>
                  <a:pt x="696696" y="12700"/>
                </a:moveTo>
                <a:lnTo>
                  <a:pt x="690346" y="12700"/>
                </a:lnTo>
                <a:lnTo>
                  <a:pt x="683996" y="6350"/>
                </a:lnTo>
                <a:lnTo>
                  <a:pt x="696696" y="6350"/>
                </a:lnTo>
                <a:lnTo>
                  <a:pt x="696696" y="12700"/>
                </a:lnTo>
                <a:close/>
              </a:path>
              <a:path w="697229" h="490219">
                <a:moveTo>
                  <a:pt x="12700" y="483400"/>
                </a:moveTo>
                <a:lnTo>
                  <a:pt x="6350" y="477050"/>
                </a:lnTo>
                <a:lnTo>
                  <a:pt x="12700" y="477050"/>
                </a:lnTo>
                <a:lnTo>
                  <a:pt x="12700" y="483400"/>
                </a:lnTo>
                <a:close/>
              </a:path>
              <a:path w="697229" h="490219">
                <a:moveTo>
                  <a:pt x="683996" y="483400"/>
                </a:moveTo>
                <a:lnTo>
                  <a:pt x="12700" y="483400"/>
                </a:lnTo>
                <a:lnTo>
                  <a:pt x="12700" y="477050"/>
                </a:lnTo>
                <a:lnTo>
                  <a:pt x="683996" y="477050"/>
                </a:lnTo>
                <a:lnTo>
                  <a:pt x="683996" y="483400"/>
                </a:lnTo>
                <a:close/>
              </a:path>
              <a:path w="697229" h="490219">
                <a:moveTo>
                  <a:pt x="696696" y="483400"/>
                </a:moveTo>
                <a:lnTo>
                  <a:pt x="683996" y="483400"/>
                </a:lnTo>
                <a:lnTo>
                  <a:pt x="690346" y="477050"/>
                </a:lnTo>
                <a:lnTo>
                  <a:pt x="696696" y="477050"/>
                </a:lnTo>
                <a:lnTo>
                  <a:pt x="696696" y="483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1210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9686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162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638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5114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590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2066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542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9018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7494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597006" y="334431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471301" y="3344316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604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44590" y="32496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4590" y="30972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44590" y="29448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244590" y="2792437"/>
            <a:ext cx="0" cy="114300"/>
          </a:xfrm>
          <a:custGeom>
            <a:avLst/>
            <a:gdLst/>
            <a:ahLst/>
            <a:cxnLst/>
            <a:rect l="l" t="t" r="r" b="b"/>
            <a:pathLst>
              <a:path w="0"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225540" y="2751937"/>
            <a:ext cx="38100" cy="2540"/>
          </a:xfrm>
          <a:custGeom>
            <a:avLst/>
            <a:gdLst/>
            <a:ahLst/>
            <a:cxnLst/>
            <a:rect l="l" t="t" r="r" b="b"/>
            <a:pathLst>
              <a:path w="38100" h="2539">
                <a:moveTo>
                  <a:pt x="38100" y="2400"/>
                </a:moveTo>
                <a:lnTo>
                  <a:pt x="0" y="2400"/>
                </a:lnTo>
                <a:lnTo>
                  <a:pt x="0" y="0"/>
                </a:lnTo>
                <a:lnTo>
                  <a:pt x="38100" y="0"/>
                </a:lnTo>
                <a:lnTo>
                  <a:pt x="38100" y="2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695190" y="2959671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AF50"/>
                </a:solidFill>
                <a:latin typeface="华文楷体"/>
                <a:cs typeface="华文楷体"/>
              </a:rPr>
              <a:t>方向相</a:t>
            </a:r>
            <a:r>
              <a:rPr dirty="0" sz="2400" spc="-5" b="1">
                <a:solidFill>
                  <a:srgbClr val="00AF50"/>
                </a:solidFill>
                <a:latin typeface="华文楷体"/>
                <a:cs typeface="华文楷体"/>
              </a:rPr>
              <a:t>同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79869" y="3051327"/>
            <a:ext cx="114300" cy="648335"/>
          </a:xfrm>
          <a:custGeom>
            <a:avLst/>
            <a:gdLst/>
            <a:ahLst/>
            <a:cxnLst/>
            <a:rect l="l" t="t" r="r" b="b"/>
            <a:pathLst>
              <a:path w="114300" h="64833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648335">
                <a:moveTo>
                  <a:pt x="76200" y="648004"/>
                </a:moveTo>
                <a:lnTo>
                  <a:pt x="38100" y="648004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648004"/>
                </a:lnTo>
                <a:close/>
              </a:path>
              <a:path w="114300" h="64833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471276" y="3702443"/>
            <a:ext cx="4140200" cy="0"/>
          </a:xfrm>
          <a:custGeom>
            <a:avLst/>
            <a:gdLst/>
            <a:ahLst/>
            <a:cxnLst/>
            <a:rect l="l" t="t" r="r" b="b"/>
            <a:pathLst>
              <a:path w="4140200" h="0">
                <a:moveTo>
                  <a:pt x="0" y="0"/>
                </a:moveTo>
                <a:lnTo>
                  <a:pt x="4140060" y="0"/>
                </a:lnTo>
              </a:path>
            </a:pathLst>
          </a:custGeom>
          <a:ln w="36296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556612" y="2758287"/>
            <a:ext cx="114300" cy="972185"/>
          </a:xfrm>
          <a:custGeom>
            <a:avLst/>
            <a:gdLst/>
            <a:ahLst/>
            <a:cxnLst/>
            <a:rect l="l" t="t" r="r" b="b"/>
            <a:pathLst>
              <a:path w="114300" h="972185">
                <a:moveTo>
                  <a:pt x="38100" y="114300"/>
                </a:moveTo>
                <a:lnTo>
                  <a:pt x="0" y="114300"/>
                </a:lnTo>
                <a:lnTo>
                  <a:pt x="57150" y="0"/>
                </a:lnTo>
                <a:lnTo>
                  <a:pt x="100012" y="85725"/>
                </a:lnTo>
                <a:lnTo>
                  <a:pt x="38100" y="85725"/>
                </a:lnTo>
                <a:lnTo>
                  <a:pt x="38100" y="114300"/>
                </a:lnTo>
                <a:close/>
              </a:path>
              <a:path w="114300" h="972185">
                <a:moveTo>
                  <a:pt x="76200" y="972007"/>
                </a:moveTo>
                <a:lnTo>
                  <a:pt x="38100" y="972007"/>
                </a:lnTo>
                <a:lnTo>
                  <a:pt x="38100" y="85725"/>
                </a:lnTo>
                <a:lnTo>
                  <a:pt x="76200" y="85725"/>
                </a:lnTo>
                <a:lnTo>
                  <a:pt x="76200" y="972007"/>
                </a:lnTo>
                <a:close/>
              </a:path>
              <a:path w="114300" h="972185">
                <a:moveTo>
                  <a:pt x="114300" y="114300"/>
                </a:moveTo>
                <a:lnTo>
                  <a:pt x="76200" y="114300"/>
                </a:lnTo>
                <a:lnTo>
                  <a:pt x="76200" y="85725"/>
                </a:lnTo>
                <a:lnTo>
                  <a:pt x="100012" y="85725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08292" y="2871216"/>
            <a:ext cx="1440180" cy="513715"/>
          </a:xfrm>
          <a:custGeom>
            <a:avLst/>
            <a:gdLst/>
            <a:ahLst/>
            <a:cxnLst/>
            <a:rect l="l" t="t" r="r" b="b"/>
            <a:pathLst>
              <a:path w="1440179" h="513714">
                <a:moveTo>
                  <a:pt x="0" y="0"/>
                </a:moveTo>
                <a:lnTo>
                  <a:pt x="1440179" y="0"/>
                </a:lnTo>
                <a:lnTo>
                  <a:pt x="1440179" y="513587"/>
                </a:lnTo>
                <a:lnTo>
                  <a:pt x="0" y="513587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02157" y="2864713"/>
            <a:ext cx="1453515" cy="527050"/>
          </a:xfrm>
          <a:custGeom>
            <a:avLst/>
            <a:gdLst/>
            <a:ahLst/>
            <a:cxnLst/>
            <a:rect l="l" t="t" r="r" b="b"/>
            <a:pathLst>
              <a:path w="1453515" h="527050">
                <a:moveTo>
                  <a:pt x="1452905" y="526669"/>
                </a:moveTo>
                <a:lnTo>
                  <a:pt x="0" y="526669"/>
                </a:lnTo>
                <a:lnTo>
                  <a:pt x="0" y="0"/>
                </a:lnTo>
                <a:lnTo>
                  <a:pt x="1452905" y="0"/>
                </a:lnTo>
                <a:lnTo>
                  <a:pt x="145290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513969"/>
                </a:lnTo>
                <a:lnTo>
                  <a:pt x="6350" y="513969"/>
                </a:lnTo>
                <a:lnTo>
                  <a:pt x="12700" y="520319"/>
                </a:lnTo>
                <a:lnTo>
                  <a:pt x="1452905" y="520319"/>
                </a:lnTo>
                <a:lnTo>
                  <a:pt x="1452905" y="526669"/>
                </a:lnTo>
                <a:close/>
              </a:path>
              <a:path w="1453515" h="5270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53515" h="527050">
                <a:moveTo>
                  <a:pt x="144020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40205" y="6350"/>
                </a:lnTo>
                <a:lnTo>
                  <a:pt x="1440205" y="12700"/>
                </a:lnTo>
                <a:close/>
              </a:path>
              <a:path w="1453515" h="527050">
                <a:moveTo>
                  <a:pt x="1440205" y="520319"/>
                </a:moveTo>
                <a:lnTo>
                  <a:pt x="1440205" y="6350"/>
                </a:lnTo>
                <a:lnTo>
                  <a:pt x="1446555" y="12700"/>
                </a:lnTo>
                <a:lnTo>
                  <a:pt x="1452905" y="12700"/>
                </a:lnTo>
                <a:lnTo>
                  <a:pt x="1452905" y="513969"/>
                </a:lnTo>
                <a:lnTo>
                  <a:pt x="1446555" y="513969"/>
                </a:lnTo>
                <a:lnTo>
                  <a:pt x="1440205" y="520319"/>
                </a:lnTo>
                <a:close/>
              </a:path>
              <a:path w="1453515" h="527050">
                <a:moveTo>
                  <a:pt x="1452905" y="12700"/>
                </a:moveTo>
                <a:lnTo>
                  <a:pt x="1446555" y="12700"/>
                </a:lnTo>
                <a:lnTo>
                  <a:pt x="1440205" y="6350"/>
                </a:lnTo>
                <a:lnTo>
                  <a:pt x="1452905" y="6350"/>
                </a:lnTo>
                <a:lnTo>
                  <a:pt x="1452905" y="12700"/>
                </a:lnTo>
                <a:close/>
              </a:path>
              <a:path w="1453515" h="527050">
                <a:moveTo>
                  <a:pt x="12700" y="520319"/>
                </a:moveTo>
                <a:lnTo>
                  <a:pt x="6350" y="513969"/>
                </a:lnTo>
                <a:lnTo>
                  <a:pt x="12700" y="513969"/>
                </a:lnTo>
                <a:lnTo>
                  <a:pt x="12700" y="520319"/>
                </a:lnTo>
                <a:close/>
              </a:path>
              <a:path w="1453515" h="527050">
                <a:moveTo>
                  <a:pt x="1440205" y="520319"/>
                </a:moveTo>
                <a:lnTo>
                  <a:pt x="12700" y="520319"/>
                </a:lnTo>
                <a:lnTo>
                  <a:pt x="12700" y="513969"/>
                </a:lnTo>
                <a:lnTo>
                  <a:pt x="1440205" y="513969"/>
                </a:lnTo>
                <a:lnTo>
                  <a:pt x="1440205" y="520319"/>
                </a:lnTo>
                <a:close/>
              </a:path>
              <a:path w="1453515" h="527050">
                <a:moveTo>
                  <a:pt x="1452905" y="520319"/>
                </a:moveTo>
                <a:lnTo>
                  <a:pt x="1440205" y="520319"/>
                </a:lnTo>
                <a:lnTo>
                  <a:pt x="1446555" y="513969"/>
                </a:lnTo>
                <a:lnTo>
                  <a:pt x="1452905" y="513969"/>
                </a:lnTo>
                <a:lnTo>
                  <a:pt x="1452905" y="52031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485242" y="2702750"/>
            <a:ext cx="393700" cy="290195"/>
          </a:xfrm>
          <a:custGeom>
            <a:avLst/>
            <a:gdLst/>
            <a:ahLst/>
            <a:cxnLst/>
            <a:rect l="l" t="t" r="r" b="b"/>
            <a:pathLst>
              <a:path w="393700" h="290194">
                <a:moveTo>
                  <a:pt x="391947" y="290055"/>
                </a:moveTo>
                <a:lnTo>
                  <a:pt x="179666" y="270738"/>
                </a:lnTo>
                <a:lnTo>
                  <a:pt x="0" y="7150"/>
                </a:lnTo>
                <a:lnTo>
                  <a:pt x="10490" y="0"/>
                </a:lnTo>
                <a:lnTo>
                  <a:pt x="186602" y="258356"/>
                </a:lnTo>
                <a:lnTo>
                  <a:pt x="183807" y="258356"/>
                </a:lnTo>
                <a:lnTo>
                  <a:pt x="188480" y="261112"/>
                </a:lnTo>
                <a:lnTo>
                  <a:pt x="214083" y="261112"/>
                </a:lnTo>
                <a:lnTo>
                  <a:pt x="393090" y="277406"/>
                </a:lnTo>
                <a:lnTo>
                  <a:pt x="391947" y="290055"/>
                </a:lnTo>
                <a:close/>
              </a:path>
              <a:path w="393700" h="290194">
                <a:moveTo>
                  <a:pt x="188480" y="261112"/>
                </a:moveTo>
                <a:lnTo>
                  <a:pt x="183807" y="258356"/>
                </a:lnTo>
                <a:lnTo>
                  <a:pt x="186787" y="258627"/>
                </a:lnTo>
                <a:lnTo>
                  <a:pt x="188480" y="261112"/>
                </a:lnTo>
                <a:close/>
              </a:path>
              <a:path w="393700" h="290194">
                <a:moveTo>
                  <a:pt x="186787" y="258627"/>
                </a:moveTo>
                <a:lnTo>
                  <a:pt x="183807" y="258356"/>
                </a:lnTo>
                <a:lnTo>
                  <a:pt x="186602" y="258356"/>
                </a:lnTo>
                <a:lnTo>
                  <a:pt x="186787" y="258627"/>
                </a:lnTo>
                <a:close/>
              </a:path>
              <a:path w="393700" h="290194">
                <a:moveTo>
                  <a:pt x="214083" y="261112"/>
                </a:moveTo>
                <a:lnTo>
                  <a:pt x="188480" y="261112"/>
                </a:lnTo>
                <a:lnTo>
                  <a:pt x="186787" y="258627"/>
                </a:lnTo>
                <a:lnTo>
                  <a:pt x="214083" y="261112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908292" y="2895828"/>
            <a:ext cx="14401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弹性形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变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8609" y="3308629"/>
            <a:ext cx="78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条件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98903" y="3303016"/>
            <a:ext cx="7785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条件1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830826" y="3297758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产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471415" y="3950208"/>
            <a:ext cx="3506724" cy="1973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50464" y="148437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150107" y="1708404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4" y="0"/>
                </a:lnTo>
                <a:lnTo>
                  <a:pt x="245364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4490846" y="1112177"/>
            <a:ext cx="359791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弹力的产生原因与方</a:t>
            </a:r>
            <a:r>
              <a:rPr dirty="0" spc="-20"/>
              <a:t>向</a:t>
            </a:r>
          </a:p>
        </p:txBody>
      </p:sp>
      <p:sp>
        <p:nvSpPr>
          <p:cNvPr id="46" name="object 46"/>
          <p:cNvSpPr/>
          <p:nvPr/>
        </p:nvSpPr>
        <p:spPr>
          <a:xfrm>
            <a:off x="3512921" y="1754733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3856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2025-04-17T09:20:23Z</dcterms:created>
  <dcterms:modified xsi:type="dcterms:W3CDTF">2025-04-17T09:20:23Z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